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6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70" r:id="rId10"/>
    <p:sldId id="271" r:id="rId11"/>
    <p:sldId id="272" r:id="rId12"/>
    <p:sldId id="273" r:id="rId13"/>
    <p:sldId id="405" r:id="rId14"/>
    <p:sldId id="274" r:id="rId15"/>
    <p:sldId id="275" r:id="rId16"/>
    <p:sldId id="277" r:id="rId17"/>
    <p:sldId id="278" r:id="rId18"/>
    <p:sldId id="280" r:id="rId19"/>
    <p:sldId id="282" r:id="rId20"/>
    <p:sldId id="283" r:id="rId21"/>
    <p:sldId id="285" r:id="rId22"/>
    <p:sldId id="286" r:id="rId23"/>
    <p:sldId id="287" r:id="rId24"/>
    <p:sldId id="406" r:id="rId25"/>
    <p:sldId id="407" r:id="rId26"/>
    <p:sldId id="292" r:id="rId27"/>
    <p:sldId id="294" r:id="rId28"/>
    <p:sldId id="295" r:id="rId29"/>
    <p:sldId id="296" r:id="rId30"/>
    <p:sldId id="297" r:id="rId31"/>
    <p:sldId id="298" r:id="rId32"/>
    <p:sldId id="299" r:id="rId33"/>
    <p:sldId id="408" r:id="rId34"/>
    <p:sldId id="301" r:id="rId35"/>
    <p:sldId id="302" r:id="rId36"/>
    <p:sldId id="304" r:id="rId37"/>
    <p:sldId id="306" r:id="rId38"/>
    <p:sldId id="307" r:id="rId39"/>
    <p:sldId id="308" r:id="rId40"/>
    <p:sldId id="310" r:id="rId41"/>
    <p:sldId id="311" r:id="rId42"/>
    <p:sldId id="312" r:id="rId43"/>
    <p:sldId id="313" r:id="rId44"/>
    <p:sldId id="315" r:id="rId45"/>
    <p:sldId id="317" r:id="rId46"/>
    <p:sldId id="318" r:id="rId47"/>
    <p:sldId id="319" r:id="rId48"/>
    <p:sldId id="322" r:id="rId49"/>
    <p:sldId id="324" r:id="rId50"/>
    <p:sldId id="325" r:id="rId51"/>
    <p:sldId id="326" r:id="rId52"/>
    <p:sldId id="327" r:id="rId53"/>
    <p:sldId id="329" r:id="rId54"/>
    <p:sldId id="330" r:id="rId55"/>
    <p:sldId id="331" r:id="rId56"/>
    <p:sldId id="332" r:id="rId57"/>
    <p:sldId id="333" r:id="rId58"/>
    <p:sldId id="334" r:id="rId59"/>
    <p:sldId id="409" r:id="rId60"/>
    <p:sldId id="337" r:id="rId61"/>
    <p:sldId id="410" r:id="rId62"/>
    <p:sldId id="338" r:id="rId63"/>
    <p:sldId id="339" r:id="rId64"/>
    <p:sldId id="340" r:id="rId65"/>
    <p:sldId id="341" r:id="rId66"/>
    <p:sldId id="343" r:id="rId67"/>
    <p:sldId id="345" r:id="rId68"/>
    <p:sldId id="411" r:id="rId69"/>
    <p:sldId id="347" r:id="rId70"/>
    <p:sldId id="349" r:id="rId71"/>
    <p:sldId id="351" r:id="rId72"/>
    <p:sldId id="352" r:id="rId73"/>
    <p:sldId id="353" r:id="rId74"/>
    <p:sldId id="354" r:id="rId75"/>
    <p:sldId id="355" r:id="rId76"/>
    <p:sldId id="356" r:id="rId77"/>
    <p:sldId id="357" r:id="rId78"/>
    <p:sldId id="358" r:id="rId79"/>
    <p:sldId id="359" r:id="rId80"/>
    <p:sldId id="360" r:id="rId81"/>
    <p:sldId id="361" r:id="rId82"/>
    <p:sldId id="362" r:id="rId83"/>
    <p:sldId id="363" r:id="rId84"/>
    <p:sldId id="364" r:id="rId85"/>
  </p:sldIdLst>
  <p:sldSz cx="17881600" cy="10058400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496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498" y="144"/>
      </p:cViewPr>
      <p:guideLst>
        <p:guide orient="horz" pos="2880"/>
        <p:guide pos="496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ableStyles" Target="tableStyle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4402138" y="0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2EB6B3-85FF-4EB0-80E8-AB04D3437130}" type="datetimeFigureOut">
              <a:rPr lang="en-US" smtClean="0"/>
              <a:t>9/20/2022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869950" y="1257300"/>
            <a:ext cx="6032500" cy="339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77875" y="4840288"/>
            <a:ext cx="6216650" cy="39608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553575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4402138" y="9553575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09D2A4-B810-4663-9327-A4B93F3A442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219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09D2A4-B810-4663-9327-A4B93F3A442D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5040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41120" y="3118104"/>
            <a:ext cx="15199360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682240" y="5632704"/>
            <a:ext cx="12517120" cy="1692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rgbClr val="7F7F7F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155"/>
              </a:lnSpc>
            </a:pPr>
            <a:r>
              <a:rPr lang="es-ES" spc="-105" smtClean="0"/>
              <a:t>Elaboro:</a:t>
            </a:r>
          </a:p>
          <a:p>
            <a:pPr marL="12700">
              <a:lnSpc>
                <a:spcPts val="1300"/>
              </a:lnSpc>
            </a:pPr>
            <a:r>
              <a:rPr lang="es-ES" spc="-100" smtClean="0"/>
              <a:t>Ingenier</a:t>
            </a:r>
            <a:r>
              <a:rPr lang="es-ES" spc="-120" smtClean="0"/>
              <a:t>o</a:t>
            </a:r>
            <a:r>
              <a:rPr lang="es-ES" spc="-55" smtClean="0"/>
              <a:t> </a:t>
            </a:r>
            <a:r>
              <a:rPr lang="es-ES" spc="-120" smtClean="0"/>
              <a:t>Juan</a:t>
            </a:r>
            <a:r>
              <a:rPr lang="es-ES" spc="-55" smtClean="0"/>
              <a:t> </a:t>
            </a:r>
            <a:r>
              <a:rPr lang="es-ES" spc="-155" smtClean="0"/>
              <a:t>C</a:t>
            </a:r>
            <a:r>
              <a:rPr lang="es-ES" spc="-110" smtClean="0"/>
              <a:t>a</a:t>
            </a:r>
            <a:r>
              <a:rPr lang="es-ES" spc="-90" smtClean="0"/>
              <a:t>rlo</a:t>
            </a:r>
            <a:r>
              <a:rPr lang="es-ES" spc="-110" smtClean="0"/>
              <a:t>s</a:t>
            </a:r>
            <a:r>
              <a:rPr lang="es-ES" spc="-70" smtClean="0"/>
              <a:t> </a:t>
            </a:r>
            <a:r>
              <a:rPr lang="es-ES" spc="-135" smtClean="0"/>
              <a:t>Mes</a:t>
            </a:r>
            <a:r>
              <a:rPr lang="es-ES" spc="-110" smtClean="0"/>
              <a:t>a</a:t>
            </a:r>
            <a:r>
              <a:rPr lang="es-ES" spc="-70" smtClean="0"/>
              <a:t> </a:t>
            </a:r>
            <a:r>
              <a:rPr lang="es-ES" spc="-155" smtClean="0"/>
              <a:t>A</a:t>
            </a:r>
            <a:r>
              <a:rPr lang="es-ES" spc="-55" smtClean="0"/>
              <a:t>l</a:t>
            </a:r>
            <a:r>
              <a:rPr lang="es-ES" spc="-105" smtClean="0"/>
              <a:t>varez</a:t>
            </a:r>
            <a:endParaRPr lang="es-ES" spc="-105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rgbClr val="7F7F7F"/>
                </a:solidFill>
                <a:latin typeface="Arial"/>
                <a:cs typeface="Arial"/>
              </a:defRPr>
            </a:lvl1pPr>
          </a:lstStyle>
          <a:p>
            <a:pPr marL="12700"/>
            <a:r>
              <a:rPr lang="en-US" spc="-125" smtClean="0"/>
              <a:t>Pag</a:t>
            </a:r>
            <a:r>
              <a:rPr lang="en-US" spc="-55" smtClean="0"/>
              <a:t>. </a:t>
            </a:r>
            <a:fld id="{81D60167-4931-47E6-BA6A-407CBD079E47}" type="slidenum">
              <a:rPr spc="-110" smtClean="0"/>
              <a:pPr marL="12700"/>
              <a:t>‹Nº›</a:t>
            </a:fld>
            <a:r>
              <a:rPr spc="-55" smtClean="0"/>
              <a:t> </a:t>
            </a:r>
            <a:r>
              <a:rPr spc="-155" smtClean="0"/>
              <a:t>D</a:t>
            </a:r>
            <a:r>
              <a:rPr spc="-110" smtClean="0"/>
              <a:t>e</a:t>
            </a:r>
            <a:r>
              <a:rPr spc="-60" smtClean="0"/>
              <a:t> </a:t>
            </a:r>
            <a:r>
              <a:rPr spc="-5" smtClean="0"/>
              <a:t>149</a:t>
            </a:r>
            <a:endParaRPr spc="-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rgbClr val="7F7F7F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155"/>
              </a:lnSpc>
            </a:pPr>
            <a:r>
              <a:rPr lang="es-ES" spc="-105" smtClean="0"/>
              <a:t>Elaboro:</a:t>
            </a:r>
          </a:p>
          <a:p>
            <a:pPr marL="12700">
              <a:lnSpc>
                <a:spcPts val="1300"/>
              </a:lnSpc>
            </a:pPr>
            <a:r>
              <a:rPr lang="es-ES" spc="-100" smtClean="0"/>
              <a:t>Ingenier</a:t>
            </a:r>
            <a:r>
              <a:rPr lang="es-ES" spc="-120" smtClean="0"/>
              <a:t>o</a:t>
            </a:r>
            <a:r>
              <a:rPr lang="es-ES" spc="-55" smtClean="0"/>
              <a:t> </a:t>
            </a:r>
            <a:r>
              <a:rPr lang="es-ES" spc="-120" smtClean="0"/>
              <a:t>Juan</a:t>
            </a:r>
            <a:r>
              <a:rPr lang="es-ES" spc="-55" smtClean="0"/>
              <a:t> </a:t>
            </a:r>
            <a:r>
              <a:rPr lang="es-ES" spc="-155" smtClean="0"/>
              <a:t>C</a:t>
            </a:r>
            <a:r>
              <a:rPr lang="es-ES" spc="-110" smtClean="0"/>
              <a:t>a</a:t>
            </a:r>
            <a:r>
              <a:rPr lang="es-ES" spc="-90" smtClean="0"/>
              <a:t>rlo</a:t>
            </a:r>
            <a:r>
              <a:rPr lang="es-ES" spc="-110" smtClean="0"/>
              <a:t>s</a:t>
            </a:r>
            <a:r>
              <a:rPr lang="es-ES" spc="-70" smtClean="0"/>
              <a:t> </a:t>
            </a:r>
            <a:r>
              <a:rPr lang="es-ES" spc="-135" smtClean="0"/>
              <a:t>Mes</a:t>
            </a:r>
            <a:r>
              <a:rPr lang="es-ES" spc="-110" smtClean="0"/>
              <a:t>a</a:t>
            </a:r>
            <a:r>
              <a:rPr lang="es-ES" spc="-70" smtClean="0"/>
              <a:t> </a:t>
            </a:r>
            <a:r>
              <a:rPr lang="es-ES" spc="-155" smtClean="0"/>
              <a:t>A</a:t>
            </a:r>
            <a:r>
              <a:rPr lang="es-ES" spc="-55" smtClean="0"/>
              <a:t>l</a:t>
            </a:r>
            <a:r>
              <a:rPr lang="es-ES" spc="-105" smtClean="0"/>
              <a:t>varez</a:t>
            </a:r>
            <a:endParaRPr lang="es-ES" spc="-105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rgbClr val="7F7F7F"/>
                </a:solidFill>
                <a:latin typeface="Arial"/>
                <a:cs typeface="Arial"/>
              </a:defRPr>
            </a:lvl1pPr>
          </a:lstStyle>
          <a:p>
            <a:pPr marL="12700"/>
            <a:r>
              <a:rPr lang="en-US" spc="-125" smtClean="0"/>
              <a:t>Pag</a:t>
            </a:r>
            <a:r>
              <a:rPr lang="en-US" spc="-55" smtClean="0"/>
              <a:t>. </a:t>
            </a:r>
            <a:fld id="{81D60167-4931-47E6-BA6A-407CBD079E47}" type="slidenum">
              <a:rPr spc="-110" smtClean="0"/>
              <a:pPr marL="12700"/>
              <a:t>‹Nº›</a:t>
            </a:fld>
            <a:r>
              <a:rPr spc="-55" smtClean="0"/>
              <a:t> </a:t>
            </a:r>
            <a:r>
              <a:rPr spc="-155" smtClean="0"/>
              <a:t>D</a:t>
            </a:r>
            <a:r>
              <a:rPr spc="-110" smtClean="0"/>
              <a:t>e</a:t>
            </a:r>
            <a:r>
              <a:rPr spc="-60" smtClean="0"/>
              <a:t> </a:t>
            </a:r>
            <a:r>
              <a:rPr spc="-5" smtClean="0"/>
              <a:t>149</a:t>
            </a:r>
            <a:endParaRPr spc="-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894080" y="2313432"/>
            <a:ext cx="7778496" cy="1692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209024" y="2313432"/>
            <a:ext cx="7778496" cy="1692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rgbClr val="7F7F7F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155"/>
              </a:lnSpc>
            </a:pPr>
            <a:r>
              <a:rPr lang="es-ES" spc="-105" smtClean="0"/>
              <a:t>Elaboro:</a:t>
            </a:r>
          </a:p>
          <a:p>
            <a:pPr marL="12700">
              <a:lnSpc>
                <a:spcPts val="1300"/>
              </a:lnSpc>
            </a:pPr>
            <a:r>
              <a:rPr lang="es-ES" spc="-100" smtClean="0"/>
              <a:t>Ingenier</a:t>
            </a:r>
            <a:r>
              <a:rPr lang="es-ES" spc="-120" smtClean="0"/>
              <a:t>o</a:t>
            </a:r>
            <a:r>
              <a:rPr lang="es-ES" spc="-55" smtClean="0"/>
              <a:t> </a:t>
            </a:r>
            <a:r>
              <a:rPr lang="es-ES" spc="-120" smtClean="0"/>
              <a:t>Juan</a:t>
            </a:r>
            <a:r>
              <a:rPr lang="es-ES" spc="-55" smtClean="0"/>
              <a:t> </a:t>
            </a:r>
            <a:r>
              <a:rPr lang="es-ES" spc="-155" smtClean="0"/>
              <a:t>C</a:t>
            </a:r>
            <a:r>
              <a:rPr lang="es-ES" spc="-110" smtClean="0"/>
              <a:t>a</a:t>
            </a:r>
            <a:r>
              <a:rPr lang="es-ES" spc="-90" smtClean="0"/>
              <a:t>rlo</a:t>
            </a:r>
            <a:r>
              <a:rPr lang="es-ES" spc="-110" smtClean="0"/>
              <a:t>s</a:t>
            </a:r>
            <a:r>
              <a:rPr lang="es-ES" spc="-70" smtClean="0"/>
              <a:t> </a:t>
            </a:r>
            <a:r>
              <a:rPr lang="es-ES" spc="-135" smtClean="0"/>
              <a:t>Mes</a:t>
            </a:r>
            <a:r>
              <a:rPr lang="es-ES" spc="-110" smtClean="0"/>
              <a:t>a</a:t>
            </a:r>
            <a:r>
              <a:rPr lang="es-ES" spc="-70" smtClean="0"/>
              <a:t> </a:t>
            </a:r>
            <a:r>
              <a:rPr lang="es-ES" spc="-155" smtClean="0"/>
              <a:t>A</a:t>
            </a:r>
            <a:r>
              <a:rPr lang="es-ES" spc="-55" smtClean="0"/>
              <a:t>l</a:t>
            </a:r>
            <a:r>
              <a:rPr lang="es-ES" spc="-105" smtClean="0"/>
              <a:t>varez</a:t>
            </a:r>
            <a:endParaRPr lang="es-ES" spc="-105"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9/20/2022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rgbClr val="7F7F7F"/>
                </a:solidFill>
                <a:latin typeface="Arial"/>
                <a:cs typeface="Arial"/>
              </a:defRPr>
            </a:lvl1pPr>
          </a:lstStyle>
          <a:p>
            <a:pPr marL="12700"/>
            <a:r>
              <a:rPr lang="en-US" spc="-125" smtClean="0"/>
              <a:t>Pag</a:t>
            </a:r>
            <a:r>
              <a:rPr lang="en-US" spc="-55" smtClean="0"/>
              <a:t>. </a:t>
            </a:r>
            <a:fld id="{81D60167-4931-47E6-BA6A-407CBD079E47}" type="slidenum">
              <a:rPr spc="-110" smtClean="0"/>
              <a:pPr marL="12700"/>
              <a:t>‹Nº›</a:t>
            </a:fld>
            <a:r>
              <a:rPr spc="-55" smtClean="0"/>
              <a:t> </a:t>
            </a:r>
            <a:r>
              <a:rPr spc="-155" smtClean="0"/>
              <a:t>D</a:t>
            </a:r>
            <a:r>
              <a:rPr spc="-110" smtClean="0"/>
              <a:t>e</a:t>
            </a:r>
            <a:r>
              <a:rPr spc="-60" smtClean="0"/>
              <a:t> </a:t>
            </a:r>
            <a:r>
              <a:rPr spc="-5" smtClean="0"/>
              <a:t>149</a:t>
            </a:r>
            <a:endParaRPr spc="-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rgbClr val="7F7F7F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155"/>
              </a:lnSpc>
            </a:pPr>
            <a:r>
              <a:rPr lang="es-ES" spc="-105" smtClean="0"/>
              <a:t>Elaboro:</a:t>
            </a:r>
          </a:p>
          <a:p>
            <a:pPr marL="12700">
              <a:lnSpc>
                <a:spcPts val="1300"/>
              </a:lnSpc>
            </a:pPr>
            <a:r>
              <a:rPr lang="es-ES" spc="-100" smtClean="0"/>
              <a:t>Ingenier</a:t>
            </a:r>
            <a:r>
              <a:rPr lang="es-ES" spc="-120" smtClean="0"/>
              <a:t>o</a:t>
            </a:r>
            <a:r>
              <a:rPr lang="es-ES" spc="-55" smtClean="0"/>
              <a:t> </a:t>
            </a:r>
            <a:r>
              <a:rPr lang="es-ES" spc="-120" smtClean="0"/>
              <a:t>Juan</a:t>
            </a:r>
            <a:r>
              <a:rPr lang="es-ES" spc="-55" smtClean="0"/>
              <a:t> </a:t>
            </a:r>
            <a:r>
              <a:rPr lang="es-ES" spc="-155" smtClean="0"/>
              <a:t>C</a:t>
            </a:r>
            <a:r>
              <a:rPr lang="es-ES" spc="-110" smtClean="0"/>
              <a:t>a</a:t>
            </a:r>
            <a:r>
              <a:rPr lang="es-ES" spc="-90" smtClean="0"/>
              <a:t>rlo</a:t>
            </a:r>
            <a:r>
              <a:rPr lang="es-ES" spc="-110" smtClean="0"/>
              <a:t>s</a:t>
            </a:r>
            <a:r>
              <a:rPr lang="es-ES" spc="-70" smtClean="0"/>
              <a:t> </a:t>
            </a:r>
            <a:r>
              <a:rPr lang="es-ES" spc="-135" smtClean="0"/>
              <a:t>Mes</a:t>
            </a:r>
            <a:r>
              <a:rPr lang="es-ES" spc="-110" smtClean="0"/>
              <a:t>a</a:t>
            </a:r>
            <a:r>
              <a:rPr lang="es-ES" spc="-70" smtClean="0"/>
              <a:t> </a:t>
            </a:r>
            <a:r>
              <a:rPr lang="es-ES" spc="-155" smtClean="0"/>
              <a:t>A</a:t>
            </a:r>
            <a:r>
              <a:rPr lang="es-ES" spc="-55" smtClean="0"/>
              <a:t>l</a:t>
            </a:r>
            <a:r>
              <a:rPr lang="es-ES" spc="-105" smtClean="0"/>
              <a:t>varez</a:t>
            </a:r>
            <a:endParaRPr lang="es-ES" spc="-105"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9/20/2022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rgbClr val="7F7F7F"/>
                </a:solidFill>
                <a:latin typeface="Arial"/>
                <a:cs typeface="Arial"/>
              </a:defRPr>
            </a:lvl1pPr>
          </a:lstStyle>
          <a:p>
            <a:pPr marL="12700"/>
            <a:r>
              <a:rPr lang="en-US" spc="-125" smtClean="0"/>
              <a:t>Pag</a:t>
            </a:r>
            <a:r>
              <a:rPr lang="en-US" spc="-55" smtClean="0"/>
              <a:t>. </a:t>
            </a:r>
            <a:fld id="{81D60167-4931-47E6-BA6A-407CBD079E47}" type="slidenum">
              <a:rPr spc="-110" smtClean="0"/>
              <a:pPr marL="12700"/>
              <a:t>‹Nº›</a:t>
            </a:fld>
            <a:r>
              <a:rPr spc="-55" smtClean="0"/>
              <a:t> </a:t>
            </a:r>
            <a:r>
              <a:rPr spc="-155" smtClean="0"/>
              <a:t>D</a:t>
            </a:r>
            <a:r>
              <a:rPr spc="-110" smtClean="0"/>
              <a:t>e</a:t>
            </a:r>
            <a:r>
              <a:rPr spc="-60" smtClean="0"/>
              <a:t> </a:t>
            </a:r>
            <a:r>
              <a:rPr spc="-5" smtClean="0"/>
              <a:t>149</a:t>
            </a:r>
            <a:endParaRPr spc="-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rgbClr val="7F7F7F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155"/>
              </a:lnSpc>
            </a:pPr>
            <a:r>
              <a:rPr lang="es-ES" spc="-105" smtClean="0"/>
              <a:t>Elaboro:</a:t>
            </a:r>
          </a:p>
          <a:p>
            <a:pPr marL="12700">
              <a:lnSpc>
                <a:spcPts val="1300"/>
              </a:lnSpc>
            </a:pPr>
            <a:r>
              <a:rPr lang="es-ES" spc="-100" smtClean="0"/>
              <a:t>Ingenier</a:t>
            </a:r>
            <a:r>
              <a:rPr lang="es-ES" spc="-120" smtClean="0"/>
              <a:t>o</a:t>
            </a:r>
            <a:r>
              <a:rPr lang="es-ES" spc="-55" smtClean="0"/>
              <a:t> </a:t>
            </a:r>
            <a:r>
              <a:rPr lang="es-ES" spc="-120" smtClean="0"/>
              <a:t>Juan</a:t>
            </a:r>
            <a:r>
              <a:rPr lang="es-ES" spc="-55" smtClean="0"/>
              <a:t> </a:t>
            </a:r>
            <a:r>
              <a:rPr lang="es-ES" spc="-155" smtClean="0"/>
              <a:t>C</a:t>
            </a:r>
            <a:r>
              <a:rPr lang="es-ES" spc="-110" smtClean="0"/>
              <a:t>a</a:t>
            </a:r>
            <a:r>
              <a:rPr lang="es-ES" spc="-90" smtClean="0"/>
              <a:t>rlo</a:t>
            </a:r>
            <a:r>
              <a:rPr lang="es-ES" spc="-110" smtClean="0"/>
              <a:t>s</a:t>
            </a:r>
            <a:r>
              <a:rPr lang="es-ES" spc="-70" smtClean="0"/>
              <a:t> </a:t>
            </a:r>
            <a:r>
              <a:rPr lang="es-ES" spc="-135" smtClean="0"/>
              <a:t>Mes</a:t>
            </a:r>
            <a:r>
              <a:rPr lang="es-ES" spc="-110" smtClean="0"/>
              <a:t>a</a:t>
            </a:r>
            <a:r>
              <a:rPr lang="es-ES" spc="-70" smtClean="0"/>
              <a:t> </a:t>
            </a:r>
            <a:r>
              <a:rPr lang="es-ES" spc="-155" smtClean="0"/>
              <a:t>A</a:t>
            </a:r>
            <a:r>
              <a:rPr lang="es-ES" spc="-55" smtClean="0"/>
              <a:t>l</a:t>
            </a:r>
            <a:r>
              <a:rPr lang="es-ES" spc="-105" smtClean="0"/>
              <a:t>varez</a:t>
            </a:r>
            <a:endParaRPr lang="es-ES" spc="-105"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9/20/2022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rgbClr val="7F7F7F"/>
                </a:solidFill>
                <a:latin typeface="Arial"/>
                <a:cs typeface="Arial"/>
              </a:defRPr>
            </a:lvl1pPr>
          </a:lstStyle>
          <a:p>
            <a:pPr marL="12700"/>
            <a:r>
              <a:rPr lang="en-US" spc="-125" smtClean="0"/>
              <a:t>Pag</a:t>
            </a:r>
            <a:r>
              <a:rPr lang="en-US" spc="-55" smtClean="0"/>
              <a:t>. </a:t>
            </a:r>
            <a:fld id="{81D60167-4931-47E6-BA6A-407CBD079E47}" type="slidenum">
              <a:rPr spc="-110" smtClean="0"/>
              <a:pPr marL="12700"/>
              <a:t>‹Nº›</a:t>
            </a:fld>
            <a:r>
              <a:rPr spc="-55" smtClean="0"/>
              <a:t> </a:t>
            </a:r>
            <a:r>
              <a:rPr spc="-155" smtClean="0"/>
              <a:t>D</a:t>
            </a:r>
            <a:r>
              <a:rPr spc="-110" smtClean="0"/>
              <a:t>e</a:t>
            </a:r>
            <a:r>
              <a:rPr spc="-60" smtClean="0"/>
              <a:t> </a:t>
            </a:r>
            <a:r>
              <a:rPr spc="-5" smtClean="0"/>
              <a:t>149</a:t>
            </a:r>
            <a:endParaRPr spc="-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222619" y="2101088"/>
            <a:ext cx="5436357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304747" y="2536961"/>
            <a:ext cx="13272102" cy="1692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457840" y="9294263"/>
            <a:ext cx="4574125" cy="3289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1" i="0">
                <a:solidFill>
                  <a:srgbClr val="7F7F7F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155"/>
              </a:lnSpc>
            </a:pPr>
            <a:r>
              <a:rPr lang="es-ES" spc="-105" smtClean="0"/>
              <a:t>Elaboro:</a:t>
            </a:r>
          </a:p>
          <a:p>
            <a:pPr marL="12700">
              <a:lnSpc>
                <a:spcPts val="1300"/>
              </a:lnSpc>
            </a:pPr>
            <a:r>
              <a:rPr lang="es-ES" spc="-100" smtClean="0"/>
              <a:t>Ingenier</a:t>
            </a:r>
            <a:r>
              <a:rPr lang="es-ES" spc="-120" smtClean="0"/>
              <a:t>o</a:t>
            </a:r>
            <a:r>
              <a:rPr lang="es-ES" spc="-55" smtClean="0"/>
              <a:t> </a:t>
            </a:r>
            <a:r>
              <a:rPr lang="es-ES" spc="-120" smtClean="0"/>
              <a:t>Juan</a:t>
            </a:r>
            <a:r>
              <a:rPr lang="es-ES" spc="-55" smtClean="0"/>
              <a:t> </a:t>
            </a:r>
            <a:r>
              <a:rPr lang="es-ES" spc="-155" smtClean="0"/>
              <a:t>C</a:t>
            </a:r>
            <a:r>
              <a:rPr lang="es-ES" spc="-110" smtClean="0"/>
              <a:t>a</a:t>
            </a:r>
            <a:r>
              <a:rPr lang="es-ES" spc="-90" smtClean="0"/>
              <a:t>rlo</a:t>
            </a:r>
            <a:r>
              <a:rPr lang="es-ES" spc="-110" smtClean="0"/>
              <a:t>s</a:t>
            </a:r>
            <a:r>
              <a:rPr lang="es-ES" spc="-70" smtClean="0"/>
              <a:t> </a:t>
            </a:r>
            <a:r>
              <a:rPr lang="es-ES" spc="-135" smtClean="0"/>
              <a:t>Mes</a:t>
            </a:r>
            <a:r>
              <a:rPr lang="es-ES" spc="-110" smtClean="0"/>
              <a:t>a</a:t>
            </a:r>
            <a:r>
              <a:rPr lang="es-ES" spc="-70" smtClean="0"/>
              <a:t> </a:t>
            </a:r>
            <a:r>
              <a:rPr lang="es-ES" spc="-155" smtClean="0"/>
              <a:t>A</a:t>
            </a:r>
            <a:r>
              <a:rPr lang="es-ES" spc="-55" smtClean="0"/>
              <a:t>l</a:t>
            </a:r>
            <a:r>
              <a:rPr lang="es-ES" spc="-105" smtClean="0"/>
              <a:t>varez</a:t>
            </a:r>
            <a:endParaRPr lang="es-ES" spc="-105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894080" y="9354312"/>
            <a:ext cx="411276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2192560" y="9275652"/>
            <a:ext cx="2238122" cy="1692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1" i="0">
                <a:solidFill>
                  <a:srgbClr val="7F7F7F"/>
                </a:solidFill>
                <a:latin typeface="Arial"/>
                <a:cs typeface="Arial"/>
              </a:defRPr>
            </a:lvl1pPr>
          </a:lstStyle>
          <a:p>
            <a:pPr marL="12700"/>
            <a:r>
              <a:rPr lang="en-US" spc="-125" smtClean="0"/>
              <a:t>Pag</a:t>
            </a:r>
            <a:r>
              <a:rPr lang="en-US" spc="-55" smtClean="0"/>
              <a:t>. </a:t>
            </a:r>
            <a:fld id="{81D60167-4931-47E6-BA6A-407CBD079E47}" type="slidenum">
              <a:rPr spc="-110" smtClean="0"/>
              <a:pPr marL="12700"/>
              <a:t>‹Nº›</a:t>
            </a:fld>
            <a:r>
              <a:rPr spc="-55" smtClean="0"/>
              <a:t> </a:t>
            </a:r>
            <a:r>
              <a:rPr spc="-155" smtClean="0"/>
              <a:t>D</a:t>
            </a:r>
            <a:r>
              <a:rPr spc="-110" smtClean="0"/>
              <a:t>e</a:t>
            </a:r>
            <a:r>
              <a:rPr spc="-60" smtClean="0"/>
              <a:t> </a:t>
            </a:r>
            <a:r>
              <a:rPr spc="-5" smtClean="0"/>
              <a:t>149</a:t>
            </a:r>
            <a:endParaRPr spc="-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9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4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3.pn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7.pn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5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5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5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64273" y="519176"/>
            <a:ext cx="235394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80" dirty="0">
                <a:solidFill>
                  <a:srgbClr val="7F7F7F"/>
                </a:solidFill>
                <a:latin typeface="Georgia"/>
                <a:cs typeface="Georgia"/>
              </a:rPr>
              <a:t>Generalidades</a:t>
            </a:r>
            <a:r>
              <a:rPr sz="1100" spc="70" dirty="0">
                <a:solidFill>
                  <a:srgbClr val="7F7F7F"/>
                </a:solidFill>
                <a:latin typeface="Georgia"/>
                <a:cs typeface="Georgia"/>
              </a:rPr>
              <a:t> </a:t>
            </a:r>
            <a:r>
              <a:rPr sz="1100" spc="90" dirty="0">
                <a:solidFill>
                  <a:srgbClr val="7F7F7F"/>
                </a:solidFill>
                <a:latin typeface="Georgia"/>
                <a:cs typeface="Georgia"/>
              </a:rPr>
              <a:t>en </a:t>
            </a:r>
            <a:r>
              <a:rPr sz="1100" spc="95" dirty="0">
                <a:solidFill>
                  <a:srgbClr val="7F7F7F"/>
                </a:solidFill>
                <a:latin typeface="Georgia"/>
                <a:cs typeface="Georgia"/>
              </a:rPr>
              <a:t>Subestaciones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117338" y="717803"/>
            <a:ext cx="5649595" cy="38100"/>
          </a:xfrm>
          <a:custGeom>
            <a:avLst/>
            <a:gdLst/>
            <a:ahLst/>
            <a:cxnLst/>
            <a:rect l="l" t="t" r="r" b="b"/>
            <a:pathLst>
              <a:path w="5649595" h="38100">
                <a:moveTo>
                  <a:pt x="5649468" y="0"/>
                </a:moveTo>
                <a:lnTo>
                  <a:pt x="0" y="0"/>
                </a:lnTo>
                <a:lnTo>
                  <a:pt x="0" y="38100"/>
                </a:lnTo>
                <a:lnTo>
                  <a:pt x="5649468" y="38100"/>
                </a:lnTo>
                <a:lnTo>
                  <a:pt x="5649468" y="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353903" y="8940808"/>
            <a:ext cx="80708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-125" dirty="0">
                <a:solidFill>
                  <a:srgbClr val="7F7F7F"/>
                </a:solidFill>
                <a:latin typeface="Arial"/>
                <a:cs typeface="Arial"/>
              </a:rPr>
              <a:t>Pag</a:t>
            </a:r>
            <a:r>
              <a:rPr sz="1100" b="1" spc="-55" dirty="0">
                <a:solidFill>
                  <a:srgbClr val="7F7F7F"/>
                </a:solidFill>
                <a:latin typeface="Arial"/>
                <a:cs typeface="Arial"/>
              </a:rPr>
              <a:t>. </a:t>
            </a:r>
            <a:r>
              <a:rPr sz="1100" b="1" spc="-110" dirty="0">
                <a:solidFill>
                  <a:srgbClr val="7F7F7F"/>
                </a:solidFill>
                <a:latin typeface="Arial"/>
                <a:cs typeface="Arial"/>
              </a:rPr>
              <a:t>1</a:t>
            </a:r>
            <a:r>
              <a:rPr sz="1100" b="1" spc="-55" dirty="0">
                <a:solidFill>
                  <a:srgbClr val="7F7F7F"/>
                </a:solidFill>
                <a:latin typeface="Arial"/>
                <a:cs typeface="Arial"/>
              </a:rPr>
              <a:t> </a:t>
            </a:r>
            <a:r>
              <a:rPr sz="1100" b="1" spc="-150" dirty="0">
                <a:solidFill>
                  <a:srgbClr val="7F7F7F"/>
                </a:solidFill>
                <a:latin typeface="Arial"/>
                <a:cs typeface="Arial"/>
              </a:rPr>
              <a:t>D</a:t>
            </a:r>
            <a:r>
              <a:rPr sz="1100" b="1" spc="-110" dirty="0">
                <a:solidFill>
                  <a:srgbClr val="7F7F7F"/>
                </a:solidFill>
                <a:latin typeface="Arial"/>
                <a:cs typeface="Arial"/>
              </a:rPr>
              <a:t>e</a:t>
            </a:r>
            <a:r>
              <a:rPr sz="1100" b="1" spc="-60" dirty="0">
                <a:solidFill>
                  <a:srgbClr val="7F7F7F"/>
                </a:solidFill>
                <a:latin typeface="Arial"/>
                <a:cs typeface="Arial"/>
              </a:rPr>
              <a:t> </a:t>
            </a:r>
            <a:r>
              <a:rPr sz="1100" b="1" spc="-5" dirty="0">
                <a:solidFill>
                  <a:srgbClr val="7F7F7F"/>
                </a:solidFill>
                <a:latin typeface="Arial"/>
                <a:cs typeface="Arial"/>
              </a:rPr>
              <a:t>149</a:t>
            </a:r>
            <a:endParaRPr sz="11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117338" y="8915400"/>
            <a:ext cx="5649595" cy="38100"/>
          </a:xfrm>
          <a:custGeom>
            <a:avLst/>
            <a:gdLst/>
            <a:ahLst/>
            <a:cxnLst/>
            <a:rect l="l" t="t" r="r" b="b"/>
            <a:pathLst>
              <a:path w="5649595" h="38100">
                <a:moveTo>
                  <a:pt x="5649468" y="0"/>
                </a:moveTo>
                <a:lnTo>
                  <a:pt x="0" y="0"/>
                </a:lnTo>
                <a:lnTo>
                  <a:pt x="0" y="38100"/>
                </a:lnTo>
                <a:lnTo>
                  <a:pt x="5649468" y="38100"/>
                </a:lnTo>
                <a:lnTo>
                  <a:pt x="5649468" y="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122923" y="8940807"/>
            <a:ext cx="1988185" cy="356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300"/>
              </a:lnSpc>
              <a:spcBef>
                <a:spcPts val="100"/>
              </a:spcBef>
            </a:pPr>
            <a:r>
              <a:rPr sz="1100" b="1" spc="-105" dirty="0">
                <a:solidFill>
                  <a:srgbClr val="7F7F7F"/>
                </a:solidFill>
                <a:latin typeface="Arial"/>
                <a:cs typeface="Arial"/>
              </a:rPr>
              <a:t>Elaboro: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ts val="1300"/>
              </a:lnSpc>
            </a:pPr>
            <a:r>
              <a:rPr sz="1100" b="1" spc="-100" dirty="0">
                <a:solidFill>
                  <a:srgbClr val="7F7F7F"/>
                </a:solidFill>
                <a:latin typeface="Arial"/>
                <a:cs typeface="Arial"/>
              </a:rPr>
              <a:t>Ingenier</a:t>
            </a:r>
            <a:r>
              <a:rPr sz="1100" b="1" spc="-120" dirty="0">
                <a:solidFill>
                  <a:srgbClr val="7F7F7F"/>
                </a:solidFill>
                <a:latin typeface="Arial"/>
                <a:cs typeface="Arial"/>
              </a:rPr>
              <a:t>o</a:t>
            </a:r>
            <a:r>
              <a:rPr sz="1100" b="1" spc="-55" dirty="0">
                <a:solidFill>
                  <a:srgbClr val="7F7F7F"/>
                </a:solidFill>
                <a:latin typeface="Arial"/>
                <a:cs typeface="Arial"/>
              </a:rPr>
              <a:t> </a:t>
            </a:r>
            <a:r>
              <a:rPr sz="1100" b="1" spc="-120" dirty="0">
                <a:solidFill>
                  <a:srgbClr val="7F7F7F"/>
                </a:solidFill>
                <a:latin typeface="Arial"/>
                <a:cs typeface="Arial"/>
              </a:rPr>
              <a:t>Juan</a:t>
            </a:r>
            <a:r>
              <a:rPr sz="1100" b="1" spc="-55" dirty="0">
                <a:solidFill>
                  <a:srgbClr val="7F7F7F"/>
                </a:solidFill>
                <a:latin typeface="Arial"/>
                <a:cs typeface="Arial"/>
              </a:rPr>
              <a:t> </a:t>
            </a:r>
            <a:r>
              <a:rPr sz="1100" b="1" spc="-155" dirty="0">
                <a:solidFill>
                  <a:srgbClr val="7F7F7F"/>
                </a:solidFill>
                <a:latin typeface="Arial"/>
                <a:cs typeface="Arial"/>
              </a:rPr>
              <a:t>C</a:t>
            </a:r>
            <a:r>
              <a:rPr sz="1100" b="1" spc="-110" dirty="0">
                <a:solidFill>
                  <a:srgbClr val="7F7F7F"/>
                </a:solidFill>
                <a:latin typeface="Arial"/>
                <a:cs typeface="Arial"/>
              </a:rPr>
              <a:t>a</a:t>
            </a:r>
            <a:r>
              <a:rPr sz="1100" b="1" spc="-90" dirty="0">
                <a:solidFill>
                  <a:srgbClr val="7F7F7F"/>
                </a:solidFill>
                <a:latin typeface="Arial"/>
                <a:cs typeface="Arial"/>
              </a:rPr>
              <a:t>rlo</a:t>
            </a:r>
            <a:r>
              <a:rPr sz="1100" b="1" spc="-110" dirty="0">
                <a:solidFill>
                  <a:srgbClr val="7F7F7F"/>
                </a:solidFill>
                <a:latin typeface="Arial"/>
                <a:cs typeface="Arial"/>
              </a:rPr>
              <a:t>s</a:t>
            </a:r>
            <a:r>
              <a:rPr sz="1100" b="1" spc="-70" dirty="0">
                <a:solidFill>
                  <a:srgbClr val="7F7F7F"/>
                </a:solidFill>
                <a:latin typeface="Arial"/>
                <a:cs typeface="Arial"/>
              </a:rPr>
              <a:t> </a:t>
            </a:r>
            <a:r>
              <a:rPr sz="1100" b="1" spc="-135" dirty="0">
                <a:solidFill>
                  <a:srgbClr val="7F7F7F"/>
                </a:solidFill>
                <a:latin typeface="Arial"/>
                <a:cs typeface="Arial"/>
              </a:rPr>
              <a:t>Mes</a:t>
            </a:r>
            <a:r>
              <a:rPr sz="1100" b="1" spc="-110" dirty="0">
                <a:solidFill>
                  <a:srgbClr val="7F7F7F"/>
                </a:solidFill>
                <a:latin typeface="Arial"/>
                <a:cs typeface="Arial"/>
              </a:rPr>
              <a:t>a</a:t>
            </a:r>
            <a:r>
              <a:rPr sz="1100" b="1" spc="-70" dirty="0">
                <a:solidFill>
                  <a:srgbClr val="7F7F7F"/>
                </a:solidFill>
                <a:latin typeface="Arial"/>
                <a:cs typeface="Arial"/>
              </a:rPr>
              <a:t> </a:t>
            </a:r>
            <a:r>
              <a:rPr sz="1100" b="1" spc="-155" dirty="0">
                <a:solidFill>
                  <a:srgbClr val="7F7F7F"/>
                </a:solidFill>
                <a:latin typeface="Arial"/>
                <a:cs typeface="Arial"/>
              </a:rPr>
              <a:t>A</a:t>
            </a:r>
            <a:r>
              <a:rPr sz="1100" b="1" spc="-55" dirty="0">
                <a:solidFill>
                  <a:srgbClr val="7F7F7F"/>
                </a:solidFill>
                <a:latin typeface="Arial"/>
                <a:cs typeface="Arial"/>
              </a:rPr>
              <a:t>l</a:t>
            </a:r>
            <a:r>
              <a:rPr sz="1100" b="1" spc="-105" dirty="0">
                <a:solidFill>
                  <a:srgbClr val="7F7F7F"/>
                </a:solidFill>
                <a:latin typeface="Arial"/>
                <a:cs typeface="Arial"/>
              </a:rPr>
              <a:t>varez</a:t>
            </a:r>
            <a:endParaRPr sz="11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6136639" y="1547748"/>
            <a:ext cx="5609590" cy="2174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359660" marR="5080" indent="-2346960">
              <a:lnSpc>
                <a:spcPct val="146900"/>
              </a:lnSpc>
              <a:spcBef>
                <a:spcPts val="95"/>
              </a:spcBef>
            </a:pPr>
            <a:r>
              <a:rPr sz="4800" b="0" spc="254" dirty="0">
                <a:latin typeface="Georgia"/>
                <a:cs typeface="Georgia"/>
              </a:rPr>
              <a:t>G</a:t>
            </a:r>
            <a:r>
              <a:rPr sz="4800" b="0" spc="145" dirty="0">
                <a:latin typeface="Georgia"/>
                <a:cs typeface="Georgia"/>
              </a:rPr>
              <a:t>ENE</a:t>
            </a:r>
            <a:r>
              <a:rPr sz="4800" b="0" spc="434" dirty="0">
                <a:latin typeface="Georgia"/>
                <a:cs typeface="Georgia"/>
              </a:rPr>
              <a:t>R</a:t>
            </a:r>
            <a:r>
              <a:rPr sz="4800" b="0" spc="229" dirty="0">
                <a:latin typeface="Georgia"/>
                <a:cs typeface="Georgia"/>
              </a:rPr>
              <a:t>A</a:t>
            </a:r>
            <a:r>
              <a:rPr sz="4800" b="0" spc="170" dirty="0">
                <a:latin typeface="Georgia"/>
                <a:cs typeface="Georgia"/>
              </a:rPr>
              <a:t>L</a:t>
            </a:r>
            <a:r>
              <a:rPr sz="4800" b="0" spc="45" dirty="0">
                <a:latin typeface="Georgia"/>
                <a:cs typeface="Georgia"/>
              </a:rPr>
              <a:t>I</a:t>
            </a:r>
            <a:r>
              <a:rPr sz="4800" b="0" spc="140" dirty="0">
                <a:latin typeface="Georgia"/>
                <a:cs typeface="Georgia"/>
              </a:rPr>
              <a:t>D</a:t>
            </a:r>
            <a:r>
              <a:rPr sz="4800" b="0" spc="229" dirty="0">
                <a:latin typeface="Georgia"/>
                <a:cs typeface="Georgia"/>
              </a:rPr>
              <a:t>A</a:t>
            </a:r>
            <a:r>
              <a:rPr sz="4800" b="0" spc="140" dirty="0">
                <a:latin typeface="Georgia"/>
                <a:cs typeface="Georgia"/>
              </a:rPr>
              <a:t>D</a:t>
            </a:r>
            <a:r>
              <a:rPr sz="4800" b="0" spc="275" dirty="0">
                <a:latin typeface="Georgia"/>
                <a:cs typeface="Georgia"/>
              </a:rPr>
              <a:t>ES  </a:t>
            </a:r>
            <a:r>
              <a:rPr sz="4800" b="0" spc="90" dirty="0">
                <a:latin typeface="Georgia"/>
                <a:cs typeface="Georgia"/>
              </a:rPr>
              <a:t>EN</a:t>
            </a:r>
            <a:endParaRPr sz="4800">
              <a:latin typeface="Georgia"/>
              <a:cs typeface="Georg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91504" y="4037966"/>
            <a:ext cx="549973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800" spc="270" dirty="0">
                <a:latin typeface="Georgia"/>
                <a:cs typeface="Georgia"/>
              </a:rPr>
              <a:t>SUBESTACIONES</a:t>
            </a:r>
            <a:endParaRPr sz="4800">
              <a:latin typeface="Georgia"/>
              <a:cs typeface="Georg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489696" y="5933949"/>
            <a:ext cx="904240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100" spc="-5" dirty="0">
                <a:latin typeface="Arial MT"/>
                <a:cs typeface="Arial MT"/>
              </a:rPr>
              <a:t>Elaborado</a:t>
            </a:r>
            <a:r>
              <a:rPr sz="1100" spc="-5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por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401558" y="6569449"/>
            <a:ext cx="3077210" cy="553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spcBef>
                <a:spcPts val="95"/>
              </a:spcBef>
            </a:pPr>
            <a:r>
              <a:rPr sz="1600" b="1" spc="-40" dirty="0">
                <a:latin typeface="Arial"/>
                <a:cs typeface="Arial"/>
              </a:rPr>
              <a:t>JUAN</a:t>
            </a:r>
            <a:r>
              <a:rPr sz="1600" b="1" spc="85" dirty="0">
                <a:latin typeface="Arial"/>
                <a:cs typeface="Arial"/>
              </a:rPr>
              <a:t> </a:t>
            </a:r>
            <a:r>
              <a:rPr sz="1600" b="1" spc="-40" dirty="0">
                <a:latin typeface="Arial"/>
                <a:cs typeface="Arial"/>
              </a:rPr>
              <a:t>CARLOS </a:t>
            </a:r>
            <a:r>
              <a:rPr sz="1600" b="1" spc="-15" dirty="0">
                <a:latin typeface="Arial"/>
                <a:cs typeface="Arial"/>
              </a:rPr>
              <a:t>MESA</a:t>
            </a:r>
            <a:r>
              <a:rPr sz="1600" b="1" spc="-40" dirty="0">
                <a:latin typeface="Arial"/>
                <a:cs typeface="Arial"/>
              </a:rPr>
              <a:t> ALVAREZ</a:t>
            </a:r>
            <a:endParaRPr sz="1600">
              <a:latin typeface="Arial"/>
              <a:cs typeface="Arial"/>
            </a:endParaRPr>
          </a:p>
          <a:p>
            <a:pPr marL="3175" algn="ctr">
              <a:spcBef>
                <a:spcPts val="1165"/>
              </a:spcBef>
            </a:pPr>
            <a:r>
              <a:rPr sz="900" spc="-5" dirty="0">
                <a:latin typeface="Arial MT"/>
                <a:cs typeface="Arial MT"/>
              </a:rPr>
              <a:t>Ingeniero</a:t>
            </a:r>
            <a:r>
              <a:rPr sz="900" spc="-25" dirty="0">
                <a:latin typeface="Arial MT"/>
                <a:cs typeface="Arial MT"/>
              </a:rPr>
              <a:t> </a:t>
            </a:r>
            <a:r>
              <a:rPr sz="900" spc="-5" dirty="0">
                <a:latin typeface="Arial MT"/>
                <a:cs typeface="Arial MT"/>
              </a:rPr>
              <a:t>Electricista</a:t>
            </a:r>
            <a:endParaRPr sz="9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677404" y="1810004"/>
            <a:ext cx="25146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/>
              <a:t>I</a:t>
            </a:r>
            <a:r>
              <a:rPr spc="-180" dirty="0"/>
              <a:t> </a:t>
            </a:r>
            <a:r>
              <a:rPr spc="114" dirty="0"/>
              <a:t>N</a:t>
            </a:r>
            <a:r>
              <a:rPr dirty="0"/>
              <a:t>T</a:t>
            </a:r>
            <a:r>
              <a:rPr spc="5" dirty="0"/>
              <a:t>R</a:t>
            </a:r>
            <a:r>
              <a:rPr spc="-20" dirty="0"/>
              <a:t>O</a:t>
            </a:r>
            <a:r>
              <a:rPr spc="80" dirty="0"/>
              <a:t>D</a:t>
            </a:r>
            <a:r>
              <a:rPr spc="40" dirty="0"/>
              <a:t>U</a:t>
            </a:r>
            <a:r>
              <a:rPr spc="-135" dirty="0"/>
              <a:t>CC</a:t>
            </a:r>
            <a:r>
              <a:rPr dirty="0"/>
              <a:t>I</a:t>
            </a:r>
            <a:r>
              <a:rPr spc="-180" dirty="0"/>
              <a:t> </a:t>
            </a:r>
            <a:r>
              <a:rPr spc="-20" dirty="0"/>
              <a:t>Ó</a:t>
            </a:r>
            <a:r>
              <a:rPr dirty="0"/>
              <a:t>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122925" y="2802130"/>
            <a:ext cx="5640705" cy="6068584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6350" algn="just">
              <a:lnSpc>
                <a:spcPct val="95800"/>
              </a:lnSpc>
              <a:spcBef>
                <a:spcPts val="160"/>
              </a:spcBef>
            </a:pPr>
            <a:r>
              <a:rPr sz="1100" spc="-5" dirty="0">
                <a:latin typeface="Arial MT"/>
                <a:cs typeface="Arial MT"/>
              </a:rPr>
              <a:t>Teniendo encuenta la </a:t>
            </a:r>
            <a:r>
              <a:rPr sz="1100" dirty="0">
                <a:latin typeface="Arial MT"/>
                <a:cs typeface="Arial MT"/>
              </a:rPr>
              <a:t>falta </a:t>
            </a:r>
            <a:r>
              <a:rPr sz="1100" spc="-5" dirty="0">
                <a:latin typeface="Arial MT"/>
                <a:cs typeface="Arial MT"/>
              </a:rPr>
              <a:t>de un documento </a:t>
            </a:r>
            <a:r>
              <a:rPr sz="1100" dirty="0">
                <a:latin typeface="Arial MT"/>
                <a:cs typeface="Arial MT"/>
              </a:rPr>
              <a:t>o algo </a:t>
            </a:r>
            <a:r>
              <a:rPr sz="1100" spc="-5" dirty="0">
                <a:latin typeface="Arial MT"/>
                <a:cs typeface="Arial MT"/>
              </a:rPr>
              <a:t>similar, </a:t>
            </a:r>
            <a:r>
              <a:rPr sz="1100" dirty="0">
                <a:latin typeface="Arial MT"/>
                <a:cs typeface="Arial MT"/>
              </a:rPr>
              <a:t>que </a:t>
            </a:r>
            <a:r>
              <a:rPr sz="1100" spc="-5" dirty="0">
                <a:latin typeface="Arial MT"/>
                <a:cs typeface="Arial MT"/>
              </a:rPr>
              <a:t>pueda ser el apoyo para </a:t>
            </a:r>
            <a:r>
              <a:rPr sz="1100" dirty="0">
                <a:latin typeface="Arial MT"/>
                <a:cs typeface="Arial MT"/>
              </a:rPr>
              <a:t> que </a:t>
            </a:r>
            <a:r>
              <a:rPr sz="1100" spc="-5" dirty="0">
                <a:latin typeface="Arial MT"/>
                <a:cs typeface="Arial MT"/>
              </a:rPr>
              <a:t>los nuevos operadores de subestaciones de energía puedan identificar su nuevo 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ambiente de laboral; </a:t>
            </a:r>
            <a:r>
              <a:rPr sz="1100" dirty="0">
                <a:latin typeface="Arial MT"/>
                <a:cs typeface="Arial MT"/>
              </a:rPr>
              <a:t>o </a:t>
            </a:r>
            <a:r>
              <a:rPr sz="1100" spc="-5" dirty="0">
                <a:latin typeface="Arial MT"/>
                <a:cs typeface="Arial MT"/>
              </a:rPr>
              <a:t>para </a:t>
            </a:r>
            <a:r>
              <a:rPr sz="1100" dirty="0">
                <a:latin typeface="Arial MT"/>
                <a:cs typeface="Arial MT"/>
              </a:rPr>
              <a:t>que </a:t>
            </a:r>
            <a:r>
              <a:rPr sz="1100" spc="-5" dirty="0">
                <a:latin typeface="Arial MT"/>
                <a:cs typeface="Arial MT"/>
              </a:rPr>
              <a:t>los antiguos operadores refresquen sus conocimientos se 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ha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ideo </a:t>
            </a:r>
            <a:r>
              <a:rPr sz="1100" dirty="0">
                <a:latin typeface="Arial MT"/>
                <a:cs typeface="Arial MT"/>
              </a:rPr>
              <a:t>este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pequeño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pero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útil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tratado</a:t>
            </a:r>
            <a:r>
              <a:rPr sz="1100" spc="-5" dirty="0">
                <a:latin typeface="Arial MT"/>
                <a:cs typeface="Arial MT"/>
              </a:rPr>
              <a:t>.</a:t>
            </a:r>
            <a:endParaRPr sz="110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100" dirty="0">
              <a:latin typeface="Arial MT"/>
              <a:cs typeface="Arial MT"/>
            </a:endParaRPr>
          </a:p>
          <a:p>
            <a:pPr marL="12700" marR="5715" algn="just">
              <a:lnSpc>
                <a:spcPct val="95800"/>
              </a:lnSpc>
            </a:pPr>
            <a:r>
              <a:rPr sz="1100" dirty="0">
                <a:latin typeface="Arial MT"/>
                <a:cs typeface="Arial MT"/>
              </a:rPr>
              <a:t>Esto </a:t>
            </a:r>
            <a:r>
              <a:rPr sz="1100" spc="-5" dirty="0">
                <a:latin typeface="Arial MT"/>
                <a:cs typeface="Arial MT"/>
              </a:rPr>
              <a:t>nació al ver dicha falencia en instituciones técnicas </a:t>
            </a:r>
            <a:r>
              <a:rPr sz="1100" dirty="0">
                <a:latin typeface="Arial MT"/>
                <a:cs typeface="Arial MT"/>
              </a:rPr>
              <a:t>y / o </a:t>
            </a:r>
            <a:r>
              <a:rPr sz="1100" spc="-5" dirty="0">
                <a:latin typeface="Arial MT"/>
                <a:cs typeface="Arial MT"/>
              </a:rPr>
              <a:t>tecnológicas, en la </a:t>
            </a:r>
            <a:r>
              <a:rPr sz="1100" dirty="0">
                <a:latin typeface="Arial MT"/>
                <a:cs typeface="Arial MT"/>
              </a:rPr>
              <a:t>que 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solamente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explica</a:t>
            </a:r>
            <a:r>
              <a:rPr sz="1100" dirty="0">
                <a:latin typeface="Arial MT"/>
                <a:cs typeface="Arial MT"/>
              </a:rPr>
              <a:t> muy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someramente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las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componentes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las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subestaciones, 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configuraciones</a:t>
            </a:r>
            <a:r>
              <a:rPr sz="1100" dirty="0">
                <a:latin typeface="Arial MT"/>
                <a:cs typeface="Arial MT"/>
              </a:rPr>
              <a:t> y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demás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elementos</a:t>
            </a:r>
            <a:r>
              <a:rPr sz="1100" dirty="0">
                <a:latin typeface="Arial MT"/>
                <a:cs typeface="Arial MT"/>
              </a:rPr>
              <a:t> que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deben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tener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presente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al</a:t>
            </a:r>
            <a:r>
              <a:rPr sz="1100" spc="295" dirty="0">
                <a:latin typeface="Arial MT"/>
                <a:cs typeface="Arial MT"/>
              </a:rPr>
              <a:t> </a:t>
            </a:r>
            <a:r>
              <a:rPr sz="1100" spc="-10" dirty="0">
                <a:latin typeface="Arial MT"/>
                <a:cs typeface="Arial MT"/>
              </a:rPr>
              <a:t>realizar </a:t>
            </a:r>
            <a:r>
              <a:rPr sz="1100" spc="-5" dirty="0">
                <a:latin typeface="Arial MT"/>
                <a:cs typeface="Arial MT"/>
              </a:rPr>
              <a:t> operaciones sobre equipos </a:t>
            </a:r>
            <a:r>
              <a:rPr sz="1100" dirty="0">
                <a:latin typeface="Arial MT"/>
                <a:cs typeface="Arial MT"/>
              </a:rPr>
              <a:t>que </a:t>
            </a:r>
            <a:r>
              <a:rPr sz="1100" spc="-5" dirty="0">
                <a:latin typeface="Arial MT"/>
                <a:cs typeface="Arial MT"/>
              </a:rPr>
              <a:t>suelen ser de elevado costo, por lo </a:t>
            </a:r>
            <a:r>
              <a:rPr sz="1100" dirty="0">
                <a:latin typeface="Arial MT"/>
                <a:cs typeface="Arial MT"/>
              </a:rPr>
              <a:t>general </a:t>
            </a:r>
            <a:r>
              <a:rPr sz="1100" spc="-5" dirty="0">
                <a:latin typeface="Arial MT"/>
                <a:cs typeface="Arial MT"/>
              </a:rPr>
              <a:t>se da en 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dólares. Estos temas son tenidos en cuenta en materias conocidas como alternativas, es 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decir,</a:t>
            </a:r>
            <a:r>
              <a:rPr sz="1100" dirty="0">
                <a:latin typeface="Arial MT"/>
                <a:cs typeface="Arial MT"/>
              </a:rPr>
              <a:t> que </a:t>
            </a:r>
            <a:r>
              <a:rPr sz="1100" spc="-5" dirty="0">
                <a:latin typeface="Arial MT"/>
                <a:cs typeface="Arial MT"/>
              </a:rPr>
              <a:t>no son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propias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 la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carrera de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un técnico,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tecnologo</a:t>
            </a:r>
            <a:r>
              <a:rPr sz="1100" dirty="0">
                <a:latin typeface="Arial MT"/>
                <a:cs typeface="Arial MT"/>
              </a:rPr>
              <a:t> o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ingeniero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electricista</a:t>
            </a:r>
            <a:r>
              <a:rPr sz="1100" spc="-5" dirty="0">
                <a:latin typeface="Arial MT"/>
                <a:cs typeface="Arial MT"/>
              </a:rPr>
              <a:t>.</a:t>
            </a:r>
            <a:endParaRPr sz="110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100" dirty="0">
              <a:latin typeface="Arial MT"/>
              <a:cs typeface="Arial MT"/>
            </a:endParaRPr>
          </a:p>
          <a:p>
            <a:pPr marL="12700" marR="6350" algn="just">
              <a:lnSpc>
                <a:spcPct val="95800"/>
              </a:lnSpc>
              <a:spcBef>
                <a:spcPts val="5"/>
              </a:spcBef>
            </a:pPr>
            <a:r>
              <a:rPr sz="1100" spc="-5" dirty="0">
                <a:latin typeface="Arial MT"/>
                <a:cs typeface="Arial MT"/>
              </a:rPr>
              <a:t>Durante el tiempo </a:t>
            </a:r>
            <a:r>
              <a:rPr sz="1100" dirty="0">
                <a:latin typeface="Arial MT"/>
                <a:cs typeface="Arial MT"/>
              </a:rPr>
              <a:t>que me </a:t>
            </a:r>
            <a:r>
              <a:rPr sz="1100" spc="-5" dirty="0">
                <a:latin typeface="Arial MT"/>
                <a:cs typeface="Arial MT"/>
              </a:rPr>
              <a:t>he desempeñado como ingeniero de Operación, he notado este 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vacío</a:t>
            </a:r>
            <a:r>
              <a:rPr sz="1100" spc="9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y</a:t>
            </a:r>
            <a:r>
              <a:rPr sz="1100" spc="8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se</a:t>
            </a:r>
            <a:r>
              <a:rPr sz="1100" spc="105" dirty="0">
                <a:latin typeface="Arial MT"/>
                <a:cs typeface="Arial MT"/>
              </a:rPr>
              <a:t> </a:t>
            </a:r>
            <a:r>
              <a:rPr sz="1100" spc="-10" dirty="0">
                <a:latin typeface="Arial MT"/>
                <a:cs typeface="Arial MT"/>
              </a:rPr>
              <a:t>vio</a:t>
            </a:r>
            <a:r>
              <a:rPr sz="1100" spc="1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reflejado</a:t>
            </a:r>
            <a:r>
              <a:rPr sz="1100" spc="10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con</a:t>
            </a:r>
            <a:r>
              <a:rPr sz="1100" spc="9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el</a:t>
            </a:r>
            <a:r>
              <a:rPr sz="1100" spc="1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ingreso</a:t>
            </a:r>
            <a:r>
              <a:rPr sz="1100" spc="9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1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nuevos</a:t>
            </a:r>
            <a:r>
              <a:rPr sz="1100" spc="10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operadores</a:t>
            </a:r>
            <a:r>
              <a:rPr sz="1100" spc="8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que</a:t>
            </a:r>
            <a:r>
              <a:rPr sz="1100" spc="9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debían</a:t>
            </a:r>
            <a:r>
              <a:rPr sz="1100" spc="10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1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capacitarse </a:t>
            </a:r>
            <a:r>
              <a:rPr sz="1100" spc="-29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en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un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tiempo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menor.</a:t>
            </a:r>
            <a:r>
              <a:rPr sz="1100" dirty="0">
                <a:latin typeface="Arial MT"/>
                <a:cs typeface="Arial MT"/>
              </a:rPr>
              <a:t> O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aquellos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ingenieros</a:t>
            </a:r>
            <a:r>
              <a:rPr sz="1100" dirty="0">
                <a:latin typeface="Arial MT"/>
                <a:cs typeface="Arial MT"/>
              </a:rPr>
              <a:t> u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asistentes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operación</a:t>
            </a:r>
            <a:r>
              <a:rPr sz="1100" dirty="0">
                <a:latin typeface="Arial MT"/>
                <a:cs typeface="Arial MT"/>
              </a:rPr>
              <a:t> que</a:t>
            </a:r>
            <a:r>
              <a:rPr sz="1100" spc="30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por</a:t>
            </a:r>
            <a:r>
              <a:rPr sz="1100" spc="29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sus 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estudios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no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han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llegado</a:t>
            </a:r>
            <a:r>
              <a:rPr sz="1100" dirty="0">
                <a:latin typeface="Arial MT"/>
                <a:cs typeface="Arial MT"/>
              </a:rPr>
              <a:t> a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operar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sistemas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 potencia</a:t>
            </a:r>
            <a:r>
              <a:rPr sz="1100" spc="-5" dirty="0">
                <a:latin typeface="Arial MT"/>
                <a:cs typeface="Arial MT"/>
              </a:rPr>
              <a:t>.</a:t>
            </a:r>
            <a:endParaRPr sz="110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100" dirty="0">
              <a:latin typeface="Arial MT"/>
              <a:cs typeface="Arial MT"/>
            </a:endParaRPr>
          </a:p>
          <a:p>
            <a:pPr marL="12700" marR="5080" algn="just">
              <a:lnSpc>
                <a:spcPct val="95700"/>
              </a:lnSpc>
            </a:pPr>
            <a:r>
              <a:rPr sz="1100" spc="-5" dirty="0">
                <a:latin typeface="Arial MT"/>
                <a:cs typeface="Arial MT"/>
              </a:rPr>
              <a:t>El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medio</a:t>
            </a:r>
            <a:r>
              <a:rPr sz="1100" dirty="0">
                <a:latin typeface="Arial MT"/>
                <a:cs typeface="Arial MT"/>
              </a:rPr>
              <a:t> que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nos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rodea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exige</a:t>
            </a:r>
            <a:r>
              <a:rPr sz="1100" dirty="0">
                <a:latin typeface="Arial MT"/>
                <a:cs typeface="Arial MT"/>
              </a:rPr>
              <a:t> que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demos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lo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mejor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nosotros,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para</a:t>
            </a:r>
            <a:r>
              <a:rPr sz="1100" spc="29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realizar</a:t>
            </a:r>
            <a:r>
              <a:rPr sz="1100" spc="29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una 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operación segura, fiable </a:t>
            </a:r>
            <a:r>
              <a:rPr sz="1100" dirty="0">
                <a:latin typeface="Arial MT"/>
                <a:cs typeface="Arial MT"/>
              </a:rPr>
              <a:t>y que </a:t>
            </a:r>
            <a:r>
              <a:rPr sz="1100" spc="-5" dirty="0">
                <a:latin typeface="Arial MT"/>
                <a:cs typeface="Arial MT"/>
              </a:rPr>
              <a:t>garantice </a:t>
            </a:r>
            <a:r>
              <a:rPr sz="1100" dirty="0">
                <a:latin typeface="Arial MT"/>
                <a:cs typeface="Arial MT"/>
              </a:rPr>
              <a:t>que </a:t>
            </a:r>
            <a:r>
              <a:rPr sz="1100" spc="-5" dirty="0">
                <a:latin typeface="Arial MT"/>
                <a:cs typeface="Arial MT"/>
              </a:rPr>
              <a:t>los equipos </a:t>
            </a:r>
            <a:r>
              <a:rPr sz="1100" dirty="0">
                <a:latin typeface="Arial MT"/>
                <a:cs typeface="Arial MT"/>
              </a:rPr>
              <a:t>que </a:t>
            </a:r>
            <a:r>
              <a:rPr sz="1100" spc="-5" dirty="0">
                <a:latin typeface="Arial MT"/>
                <a:cs typeface="Arial MT"/>
              </a:rPr>
              <a:t>se están operando no sufran 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daños, </a:t>
            </a:r>
            <a:r>
              <a:rPr sz="1100" dirty="0">
                <a:latin typeface="Arial MT"/>
                <a:cs typeface="Arial MT"/>
              </a:rPr>
              <a:t>que </a:t>
            </a:r>
            <a:r>
              <a:rPr sz="1100" spc="-5" dirty="0">
                <a:latin typeface="Arial MT"/>
                <a:cs typeface="Arial MT"/>
              </a:rPr>
              <a:t>en algunos casos son perjudiciales para la </a:t>
            </a:r>
            <a:r>
              <a:rPr sz="1100" spc="-10" dirty="0">
                <a:latin typeface="Arial MT"/>
                <a:cs typeface="Arial MT"/>
              </a:rPr>
              <a:t>vida,</a:t>
            </a:r>
            <a:r>
              <a:rPr sz="1100" spc="28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tanto humana como del 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equipo. El daño </a:t>
            </a:r>
            <a:r>
              <a:rPr sz="1100" dirty="0">
                <a:latin typeface="Arial MT"/>
                <a:cs typeface="Arial MT"/>
              </a:rPr>
              <a:t>a </a:t>
            </a:r>
            <a:r>
              <a:rPr sz="1100" spc="-5" dirty="0">
                <a:latin typeface="Arial MT"/>
                <a:cs typeface="Arial MT"/>
              </a:rPr>
              <a:t>un equipo de cualquier subestación, así sea la mas simple, es costoso 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por</a:t>
            </a:r>
            <a:r>
              <a:rPr sz="1100" spc="-5" dirty="0">
                <a:latin typeface="Arial MT"/>
                <a:cs typeface="Arial MT"/>
              </a:rPr>
              <a:t>:</a:t>
            </a:r>
            <a:endParaRPr sz="1100" dirty="0">
              <a:latin typeface="Arial MT"/>
              <a:cs typeface="Arial MT"/>
            </a:endParaRPr>
          </a:p>
          <a:p>
            <a:pPr>
              <a:spcBef>
                <a:spcPts val="40"/>
              </a:spcBef>
            </a:pPr>
            <a:endParaRPr sz="1050" dirty="0">
              <a:latin typeface="Arial MT"/>
              <a:cs typeface="Arial MT"/>
            </a:endParaRPr>
          </a:p>
          <a:p>
            <a:pPr marL="12700" marR="5080" algn="just">
              <a:lnSpc>
                <a:spcPct val="96400"/>
              </a:lnSpc>
            </a:pPr>
            <a:r>
              <a:rPr sz="1100" b="1" spc="-5" dirty="0">
                <a:latin typeface="Arial"/>
                <a:cs typeface="Arial"/>
              </a:rPr>
              <a:t>Tiempo</a:t>
            </a:r>
            <a:r>
              <a:rPr sz="1100" b="1" dirty="0">
                <a:latin typeface="Arial"/>
                <a:cs typeface="Arial"/>
              </a:rPr>
              <a:t> </a:t>
            </a:r>
            <a:r>
              <a:rPr sz="1100" b="1" spc="-5" dirty="0">
                <a:latin typeface="Arial"/>
                <a:cs typeface="Arial"/>
              </a:rPr>
              <a:t>de</a:t>
            </a:r>
            <a:r>
              <a:rPr sz="1100" b="1" dirty="0">
                <a:latin typeface="Arial"/>
                <a:cs typeface="Arial"/>
              </a:rPr>
              <a:t> </a:t>
            </a:r>
            <a:r>
              <a:rPr sz="1100" b="1" spc="-5" dirty="0">
                <a:latin typeface="Arial"/>
                <a:cs typeface="Arial"/>
              </a:rPr>
              <a:t>indisponibilidad:</a:t>
            </a:r>
            <a:r>
              <a:rPr sz="1100" b="1" dirty="0">
                <a:latin typeface="Arial"/>
                <a:cs typeface="Arial"/>
              </a:rPr>
              <a:t> </a:t>
            </a:r>
            <a:r>
              <a:rPr sz="1100" spc="-5" dirty="0">
                <a:latin typeface="Arial MT"/>
                <a:cs typeface="Arial MT"/>
              </a:rPr>
              <a:t>Según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el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reglamento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la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CREG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tiene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un</a:t>
            </a:r>
            <a:r>
              <a:rPr sz="1100" spc="29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tiempo 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máximo de indisponibilidad por equipo </a:t>
            </a:r>
            <a:r>
              <a:rPr sz="1100" dirty="0">
                <a:latin typeface="Arial MT"/>
                <a:cs typeface="Arial MT"/>
              </a:rPr>
              <a:t>y </a:t>
            </a:r>
            <a:r>
              <a:rPr sz="1100" spc="-5" dirty="0">
                <a:latin typeface="Arial MT"/>
                <a:cs typeface="Arial MT"/>
              </a:rPr>
              <a:t>al sobrepasar este tiempo se empieza </a:t>
            </a:r>
            <a:r>
              <a:rPr sz="1100" dirty="0">
                <a:latin typeface="Arial MT"/>
                <a:cs typeface="Arial MT"/>
              </a:rPr>
              <a:t>a </a:t>
            </a:r>
            <a:r>
              <a:rPr sz="1100" spc="-5" dirty="0">
                <a:latin typeface="Arial MT"/>
                <a:cs typeface="Arial MT"/>
              </a:rPr>
              <a:t>generar 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sanciones</a:t>
            </a:r>
            <a:r>
              <a:rPr sz="1100" spc="-5" dirty="0">
                <a:latin typeface="Arial MT"/>
                <a:cs typeface="Arial MT"/>
              </a:rPr>
              <a:t>.</a:t>
            </a:r>
            <a:endParaRPr sz="1100" dirty="0">
              <a:latin typeface="Arial MT"/>
              <a:cs typeface="Arial MT"/>
            </a:endParaRPr>
          </a:p>
          <a:p>
            <a:pPr>
              <a:spcBef>
                <a:spcPts val="45"/>
              </a:spcBef>
            </a:pPr>
            <a:endParaRPr sz="1050" dirty="0">
              <a:latin typeface="Arial MT"/>
              <a:cs typeface="Arial MT"/>
            </a:endParaRPr>
          </a:p>
          <a:p>
            <a:pPr marL="12700" marR="5715" algn="just">
              <a:lnSpc>
                <a:spcPct val="96100"/>
              </a:lnSpc>
            </a:pPr>
            <a:r>
              <a:rPr sz="1100" b="1" spc="-5" dirty="0">
                <a:latin typeface="Arial"/>
                <a:cs typeface="Arial"/>
              </a:rPr>
              <a:t>Consecución de dicho equipo: </a:t>
            </a:r>
            <a:r>
              <a:rPr sz="1100" spc="-5" dirty="0">
                <a:latin typeface="Arial MT"/>
                <a:cs typeface="Arial MT"/>
              </a:rPr>
              <a:t>Los equipos se idealizan para </a:t>
            </a:r>
            <a:r>
              <a:rPr sz="1100" dirty="0">
                <a:latin typeface="Arial MT"/>
                <a:cs typeface="Arial MT"/>
              </a:rPr>
              <a:t>que </a:t>
            </a:r>
            <a:r>
              <a:rPr sz="1100" spc="-5" dirty="0">
                <a:latin typeface="Arial MT"/>
                <a:cs typeface="Arial MT"/>
              </a:rPr>
              <a:t>operen </a:t>
            </a:r>
            <a:r>
              <a:rPr sz="1100" dirty="0">
                <a:latin typeface="Arial MT"/>
                <a:cs typeface="Arial MT"/>
              </a:rPr>
              <a:t>y </a:t>
            </a:r>
            <a:r>
              <a:rPr sz="1100" spc="-5" dirty="0">
                <a:latin typeface="Arial MT"/>
                <a:cs typeface="Arial MT"/>
              </a:rPr>
              <a:t>funcionen </a:t>
            </a:r>
            <a:r>
              <a:rPr sz="1100" dirty="0">
                <a:latin typeface="Arial MT"/>
                <a:cs typeface="Arial MT"/>
              </a:rPr>
              <a:t> dentro </a:t>
            </a:r>
            <a:r>
              <a:rPr sz="1100" spc="-5" dirty="0">
                <a:latin typeface="Arial MT"/>
                <a:cs typeface="Arial MT"/>
              </a:rPr>
              <a:t>de un tiempo de </a:t>
            </a:r>
            <a:r>
              <a:rPr sz="1100" spc="-10" dirty="0">
                <a:latin typeface="Arial MT"/>
                <a:cs typeface="Arial MT"/>
              </a:rPr>
              <a:t>vida</a:t>
            </a:r>
            <a:r>
              <a:rPr sz="1100" spc="-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útil </a:t>
            </a:r>
            <a:r>
              <a:rPr sz="1100" spc="-5" dirty="0">
                <a:latin typeface="Arial MT"/>
                <a:cs typeface="Arial MT"/>
              </a:rPr>
              <a:t>largo. En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caso </a:t>
            </a:r>
            <a:r>
              <a:rPr sz="1100" dirty="0">
                <a:latin typeface="Arial MT"/>
                <a:cs typeface="Arial MT"/>
              </a:rPr>
              <a:t>que </a:t>
            </a:r>
            <a:r>
              <a:rPr sz="1100" spc="-5" dirty="0">
                <a:latin typeface="Arial MT"/>
                <a:cs typeface="Arial MT"/>
              </a:rPr>
              <a:t>este </a:t>
            </a:r>
            <a:r>
              <a:rPr sz="1100" dirty="0">
                <a:latin typeface="Arial MT"/>
                <a:cs typeface="Arial MT"/>
              </a:rPr>
              <a:t>falle </a:t>
            </a:r>
            <a:r>
              <a:rPr sz="1100" spc="-5" dirty="0">
                <a:latin typeface="Arial MT"/>
                <a:cs typeface="Arial MT"/>
              </a:rPr>
              <a:t>se debe</a:t>
            </a:r>
            <a:r>
              <a:rPr sz="1100" spc="29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 realizar</a:t>
            </a:r>
            <a:r>
              <a:rPr sz="1100" spc="29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el 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cambio, lo cual es demorado por </a:t>
            </a:r>
            <a:r>
              <a:rPr sz="1100" dirty="0">
                <a:latin typeface="Arial MT"/>
                <a:cs typeface="Arial MT"/>
              </a:rPr>
              <a:t>que </a:t>
            </a:r>
            <a:r>
              <a:rPr sz="1100" spc="-5" dirty="0">
                <a:latin typeface="Arial MT"/>
                <a:cs typeface="Arial MT"/>
              </a:rPr>
              <a:t>se debe mandar </a:t>
            </a:r>
            <a:r>
              <a:rPr sz="1100" dirty="0">
                <a:latin typeface="Arial MT"/>
                <a:cs typeface="Arial MT"/>
              </a:rPr>
              <a:t>a </a:t>
            </a:r>
            <a:r>
              <a:rPr sz="1100" spc="-5" dirty="0">
                <a:latin typeface="Arial MT"/>
                <a:cs typeface="Arial MT"/>
              </a:rPr>
              <a:t>conseguir el repuesto </a:t>
            </a:r>
            <a:r>
              <a:rPr sz="1100" dirty="0">
                <a:latin typeface="Arial MT"/>
                <a:cs typeface="Arial MT"/>
              </a:rPr>
              <a:t>o </a:t>
            </a:r>
            <a:r>
              <a:rPr sz="1100" spc="-5" dirty="0">
                <a:latin typeface="Arial MT"/>
                <a:cs typeface="Arial MT"/>
              </a:rPr>
              <a:t>cambiar 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por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otro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iguales</a:t>
            </a:r>
            <a:r>
              <a:rPr sz="1100" dirty="0">
                <a:latin typeface="Arial MT"/>
                <a:cs typeface="Arial MT"/>
              </a:rPr>
              <a:t> o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similares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características</a:t>
            </a:r>
            <a:r>
              <a:rPr sz="1100" spc="-5" dirty="0">
                <a:latin typeface="Arial MT"/>
                <a:cs typeface="Arial MT"/>
              </a:rPr>
              <a:t>.</a:t>
            </a:r>
            <a:endParaRPr sz="1100" dirty="0">
              <a:latin typeface="Arial MT"/>
              <a:cs typeface="Arial MT"/>
            </a:endParaRPr>
          </a:p>
          <a:p>
            <a:pPr>
              <a:spcBef>
                <a:spcPts val="20"/>
              </a:spcBef>
            </a:pPr>
            <a:endParaRPr sz="1100" dirty="0">
              <a:latin typeface="Arial MT"/>
              <a:cs typeface="Arial MT"/>
            </a:endParaRPr>
          </a:p>
          <a:p>
            <a:pPr marL="12700" marR="6985" algn="just">
              <a:lnSpc>
                <a:spcPts val="1270"/>
              </a:lnSpc>
            </a:pPr>
            <a:r>
              <a:rPr sz="1100" b="1" spc="-5" dirty="0">
                <a:latin typeface="Arial"/>
                <a:cs typeface="Arial"/>
              </a:rPr>
              <a:t>Sanciones de </a:t>
            </a:r>
            <a:r>
              <a:rPr sz="1100" b="1" dirty="0">
                <a:latin typeface="Arial"/>
                <a:cs typeface="Arial"/>
              </a:rPr>
              <a:t>la </a:t>
            </a:r>
            <a:r>
              <a:rPr sz="1100" b="1" spc="-5" dirty="0">
                <a:latin typeface="Arial"/>
                <a:cs typeface="Arial"/>
              </a:rPr>
              <a:t>empresa </a:t>
            </a:r>
            <a:r>
              <a:rPr sz="1100" b="1" spc="-10" dirty="0">
                <a:latin typeface="Arial"/>
                <a:cs typeface="Arial"/>
              </a:rPr>
              <a:t>al </a:t>
            </a:r>
            <a:r>
              <a:rPr sz="1100" b="1" spc="-5" dirty="0">
                <a:latin typeface="Arial"/>
                <a:cs typeface="Arial"/>
              </a:rPr>
              <a:t>trabajador: </a:t>
            </a:r>
            <a:r>
              <a:rPr sz="1100" spc="-5" dirty="0">
                <a:latin typeface="Arial MT"/>
                <a:cs typeface="Arial MT"/>
              </a:rPr>
              <a:t>Una mala maniobra operativa, en la cual se 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compruebe </a:t>
            </a:r>
            <a:r>
              <a:rPr sz="1100" dirty="0">
                <a:latin typeface="Arial MT"/>
                <a:cs typeface="Arial MT"/>
              </a:rPr>
              <a:t>que </a:t>
            </a:r>
            <a:r>
              <a:rPr sz="1100" spc="-5" dirty="0">
                <a:latin typeface="Arial MT"/>
                <a:cs typeface="Arial MT"/>
              </a:rPr>
              <a:t>el daño </a:t>
            </a:r>
            <a:r>
              <a:rPr sz="1100" dirty="0">
                <a:latin typeface="Arial MT"/>
                <a:cs typeface="Arial MT"/>
              </a:rPr>
              <a:t>fue </a:t>
            </a:r>
            <a:r>
              <a:rPr sz="1100" spc="-5" dirty="0">
                <a:latin typeface="Arial MT"/>
                <a:cs typeface="Arial MT"/>
              </a:rPr>
              <a:t>causado por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negligencia </a:t>
            </a:r>
            <a:r>
              <a:rPr sz="1100" dirty="0">
                <a:latin typeface="Arial MT"/>
                <a:cs typeface="Arial MT"/>
              </a:rPr>
              <a:t>o </a:t>
            </a:r>
            <a:r>
              <a:rPr sz="1100" spc="-5" dirty="0">
                <a:latin typeface="Arial MT"/>
                <a:cs typeface="Arial MT"/>
              </a:rPr>
              <a:t>cualquier</a:t>
            </a:r>
            <a:r>
              <a:rPr sz="1100" spc="29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otra causa humana, 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puede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traer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como consecuencia </a:t>
            </a:r>
            <a:r>
              <a:rPr sz="1100" dirty="0">
                <a:latin typeface="Arial MT"/>
                <a:cs typeface="Arial MT"/>
              </a:rPr>
              <a:t>que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el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operador</a:t>
            </a:r>
            <a:r>
              <a:rPr sz="1100" spc="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deba pagar el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equipo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defectuoso</a:t>
            </a:r>
            <a:r>
              <a:rPr sz="1100" spc="-5" dirty="0">
                <a:latin typeface="Arial MT"/>
                <a:cs typeface="Arial MT"/>
              </a:rPr>
              <a:t>.</a:t>
            </a:r>
            <a:endParaRPr sz="1100" dirty="0">
              <a:latin typeface="Arial MT"/>
              <a:cs typeface="Arial MT"/>
            </a:endParaRPr>
          </a:p>
          <a:p>
            <a:pPr>
              <a:spcBef>
                <a:spcPts val="30"/>
              </a:spcBef>
            </a:pPr>
            <a:endParaRPr sz="1000" dirty="0">
              <a:latin typeface="Arial MT"/>
              <a:cs typeface="Arial MT"/>
            </a:endParaRPr>
          </a:p>
          <a:p>
            <a:pPr marL="12700" algn="just"/>
            <a:r>
              <a:rPr sz="1100" spc="-5" dirty="0">
                <a:latin typeface="Arial MT"/>
                <a:cs typeface="Arial MT"/>
              </a:rPr>
              <a:t>Espero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que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estas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notas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sean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-1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gran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utilidad</a:t>
            </a:r>
            <a:r>
              <a:rPr sz="1100" spc="-5" dirty="0">
                <a:latin typeface="Arial MT"/>
                <a:cs typeface="Arial MT"/>
              </a:rPr>
              <a:t>.</a:t>
            </a:r>
            <a:endParaRPr sz="1100" dirty="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64273" y="788924"/>
            <a:ext cx="235394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80" dirty="0">
                <a:solidFill>
                  <a:srgbClr val="7F7F7F"/>
                </a:solidFill>
                <a:latin typeface="Georgia"/>
                <a:cs typeface="Georgia"/>
              </a:rPr>
              <a:t>Generalidades</a:t>
            </a:r>
            <a:r>
              <a:rPr sz="1100" spc="70" dirty="0">
                <a:solidFill>
                  <a:srgbClr val="7F7F7F"/>
                </a:solidFill>
                <a:latin typeface="Georgia"/>
                <a:cs typeface="Georgia"/>
              </a:rPr>
              <a:t> </a:t>
            </a:r>
            <a:r>
              <a:rPr sz="1100" spc="90" dirty="0">
                <a:solidFill>
                  <a:srgbClr val="7F7F7F"/>
                </a:solidFill>
                <a:latin typeface="Georgia"/>
                <a:cs typeface="Georgia"/>
              </a:rPr>
              <a:t>en </a:t>
            </a:r>
            <a:r>
              <a:rPr sz="1100" spc="95" dirty="0">
                <a:solidFill>
                  <a:srgbClr val="7F7F7F"/>
                </a:solidFill>
                <a:latin typeface="Georgia"/>
                <a:cs typeface="Georgia"/>
              </a:rPr>
              <a:t>Subestaciones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117338" y="987551"/>
            <a:ext cx="5649595" cy="38100"/>
          </a:xfrm>
          <a:custGeom>
            <a:avLst/>
            <a:gdLst/>
            <a:ahLst/>
            <a:cxnLst/>
            <a:rect l="l" t="t" r="r" b="b"/>
            <a:pathLst>
              <a:path w="5649595" h="38100">
                <a:moveTo>
                  <a:pt x="5649468" y="0"/>
                </a:moveTo>
                <a:lnTo>
                  <a:pt x="0" y="0"/>
                </a:lnTo>
                <a:lnTo>
                  <a:pt x="0" y="38100"/>
                </a:lnTo>
                <a:lnTo>
                  <a:pt x="5649468" y="38100"/>
                </a:lnTo>
                <a:lnTo>
                  <a:pt x="5649468" y="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117338" y="9095234"/>
            <a:ext cx="5649595" cy="38100"/>
          </a:xfrm>
          <a:custGeom>
            <a:avLst/>
            <a:gdLst/>
            <a:ahLst/>
            <a:cxnLst/>
            <a:rect l="l" t="t" r="r" b="b"/>
            <a:pathLst>
              <a:path w="5649595" h="38100">
                <a:moveTo>
                  <a:pt x="5649468" y="0"/>
                </a:moveTo>
                <a:lnTo>
                  <a:pt x="0" y="0"/>
                </a:lnTo>
                <a:lnTo>
                  <a:pt x="0" y="38100"/>
                </a:lnTo>
                <a:lnTo>
                  <a:pt x="5649468" y="38100"/>
                </a:lnTo>
                <a:lnTo>
                  <a:pt x="5649468" y="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982205" y="1971547"/>
            <a:ext cx="19208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35" dirty="0"/>
              <a:t>C</a:t>
            </a:r>
            <a:r>
              <a:rPr spc="-25" dirty="0"/>
              <a:t>O</a:t>
            </a:r>
            <a:r>
              <a:rPr spc="114" dirty="0"/>
              <a:t>N</a:t>
            </a:r>
            <a:r>
              <a:rPr dirty="0"/>
              <a:t>T</a:t>
            </a:r>
            <a:r>
              <a:rPr spc="-130" dirty="0"/>
              <a:t>E</a:t>
            </a:r>
            <a:r>
              <a:rPr spc="114" dirty="0"/>
              <a:t>N</a:t>
            </a:r>
            <a:r>
              <a:rPr dirty="0"/>
              <a:t>I</a:t>
            </a:r>
            <a:r>
              <a:rPr spc="-180" dirty="0"/>
              <a:t> </a:t>
            </a:r>
            <a:r>
              <a:rPr spc="80" dirty="0"/>
              <a:t>D</a:t>
            </a:r>
            <a:r>
              <a:rPr dirty="0"/>
              <a:t>O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10353903" y="9133919"/>
            <a:ext cx="845185" cy="1692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1100" b="1" spc="-125" dirty="0">
                <a:solidFill>
                  <a:srgbClr val="7F7F7F"/>
                </a:solidFill>
                <a:latin typeface="Arial"/>
                <a:cs typeface="Arial"/>
              </a:rPr>
              <a:t>Pag</a:t>
            </a:r>
            <a:r>
              <a:rPr sz="1100" b="1" spc="-55" dirty="0">
                <a:solidFill>
                  <a:srgbClr val="7F7F7F"/>
                </a:solidFill>
                <a:latin typeface="Arial"/>
                <a:cs typeface="Arial"/>
              </a:rPr>
              <a:t>. </a:t>
            </a:r>
            <a:fld id="{81D60167-4931-47E6-BA6A-407CBD079E47}" type="slidenum">
              <a:rPr sz="1100" b="1" spc="-110" dirty="0">
                <a:solidFill>
                  <a:srgbClr val="7F7F7F"/>
                </a:solidFill>
                <a:latin typeface="Arial"/>
                <a:cs typeface="Arial"/>
              </a:rPr>
              <a:pPr marL="12700"/>
              <a:t>3</a:t>
            </a:fld>
            <a:r>
              <a:rPr sz="1100" b="1" spc="-55" dirty="0">
                <a:solidFill>
                  <a:srgbClr val="7F7F7F"/>
                </a:solidFill>
                <a:latin typeface="Arial"/>
                <a:cs typeface="Arial"/>
              </a:rPr>
              <a:t> </a:t>
            </a:r>
            <a:r>
              <a:rPr sz="1100" b="1" spc="-150" dirty="0">
                <a:solidFill>
                  <a:srgbClr val="7F7F7F"/>
                </a:solidFill>
                <a:latin typeface="Arial"/>
                <a:cs typeface="Arial"/>
              </a:rPr>
              <a:t>D</a:t>
            </a:r>
            <a:r>
              <a:rPr sz="1100" b="1" spc="-110" dirty="0">
                <a:solidFill>
                  <a:srgbClr val="7F7F7F"/>
                </a:solidFill>
                <a:latin typeface="Arial"/>
                <a:cs typeface="Arial"/>
              </a:rPr>
              <a:t>e</a:t>
            </a:r>
            <a:r>
              <a:rPr sz="1100" b="1" spc="-60" dirty="0">
                <a:solidFill>
                  <a:srgbClr val="7F7F7F"/>
                </a:solidFill>
                <a:latin typeface="Arial"/>
                <a:cs typeface="Arial"/>
              </a:rPr>
              <a:t> </a:t>
            </a:r>
            <a:r>
              <a:rPr sz="1100" b="1" spc="-5" dirty="0">
                <a:solidFill>
                  <a:srgbClr val="7F7F7F"/>
                </a:solidFill>
                <a:latin typeface="Arial"/>
                <a:cs typeface="Arial"/>
              </a:rPr>
              <a:t>149</a:t>
            </a:r>
            <a:endParaRPr sz="11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122923" y="9152528"/>
            <a:ext cx="1988185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60"/>
              </a:lnSpc>
            </a:pPr>
            <a:r>
              <a:rPr sz="1100" b="1" spc="-105" dirty="0">
                <a:solidFill>
                  <a:srgbClr val="7F7F7F"/>
                </a:solidFill>
                <a:latin typeface="Arial"/>
                <a:cs typeface="Arial"/>
              </a:rPr>
              <a:t>Elaboro: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ts val="1310"/>
              </a:lnSpc>
            </a:pPr>
            <a:r>
              <a:rPr sz="1100" b="1" spc="-100" dirty="0">
                <a:solidFill>
                  <a:srgbClr val="7F7F7F"/>
                </a:solidFill>
                <a:latin typeface="Arial"/>
                <a:cs typeface="Arial"/>
              </a:rPr>
              <a:t>Ingenier</a:t>
            </a:r>
            <a:r>
              <a:rPr sz="1100" b="1" spc="-120" dirty="0">
                <a:solidFill>
                  <a:srgbClr val="7F7F7F"/>
                </a:solidFill>
                <a:latin typeface="Arial"/>
                <a:cs typeface="Arial"/>
              </a:rPr>
              <a:t>o</a:t>
            </a:r>
            <a:r>
              <a:rPr sz="1100" b="1" spc="-55" dirty="0">
                <a:solidFill>
                  <a:srgbClr val="7F7F7F"/>
                </a:solidFill>
                <a:latin typeface="Arial"/>
                <a:cs typeface="Arial"/>
              </a:rPr>
              <a:t> </a:t>
            </a:r>
            <a:r>
              <a:rPr sz="1100" b="1" spc="-120" dirty="0">
                <a:solidFill>
                  <a:srgbClr val="7F7F7F"/>
                </a:solidFill>
                <a:latin typeface="Arial"/>
                <a:cs typeface="Arial"/>
              </a:rPr>
              <a:t>Juan</a:t>
            </a:r>
            <a:r>
              <a:rPr sz="1100" b="1" spc="-55" dirty="0">
                <a:solidFill>
                  <a:srgbClr val="7F7F7F"/>
                </a:solidFill>
                <a:latin typeface="Arial"/>
                <a:cs typeface="Arial"/>
              </a:rPr>
              <a:t> </a:t>
            </a:r>
            <a:r>
              <a:rPr sz="1100" b="1" spc="-155" dirty="0">
                <a:solidFill>
                  <a:srgbClr val="7F7F7F"/>
                </a:solidFill>
                <a:latin typeface="Arial"/>
                <a:cs typeface="Arial"/>
              </a:rPr>
              <a:t>C</a:t>
            </a:r>
            <a:r>
              <a:rPr sz="1100" b="1" spc="-110" dirty="0">
                <a:solidFill>
                  <a:srgbClr val="7F7F7F"/>
                </a:solidFill>
                <a:latin typeface="Arial"/>
                <a:cs typeface="Arial"/>
              </a:rPr>
              <a:t>a</a:t>
            </a:r>
            <a:r>
              <a:rPr sz="1100" b="1" spc="-90" dirty="0">
                <a:solidFill>
                  <a:srgbClr val="7F7F7F"/>
                </a:solidFill>
                <a:latin typeface="Arial"/>
                <a:cs typeface="Arial"/>
              </a:rPr>
              <a:t>rlo</a:t>
            </a:r>
            <a:r>
              <a:rPr sz="1100" b="1" spc="-110" dirty="0">
                <a:solidFill>
                  <a:srgbClr val="7F7F7F"/>
                </a:solidFill>
                <a:latin typeface="Arial"/>
                <a:cs typeface="Arial"/>
              </a:rPr>
              <a:t>s</a:t>
            </a:r>
            <a:r>
              <a:rPr sz="1100" b="1" spc="-70" dirty="0">
                <a:solidFill>
                  <a:srgbClr val="7F7F7F"/>
                </a:solidFill>
                <a:latin typeface="Arial"/>
                <a:cs typeface="Arial"/>
              </a:rPr>
              <a:t> </a:t>
            </a:r>
            <a:r>
              <a:rPr sz="1100" b="1" spc="-135" dirty="0">
                <a:solidFill>
                  <a:srgbClr val="7F7F7F"/>
                </a:solidFill>
                <a:latin typeface="Arial"/>
                <a:cs typeface="Arial"/>
              </a:rPr>
              <a:t>Mes</a:t>
            </a:r>
            <a:r>
              <a:rPr sz="1100" b="1" spc="-110" dirty="0">
                <a:solidFill>
                  <a:srgbClr val="7F7F7F"/>
                </a:solidFill>
                <a:latin typeface="Arial"/>
                <a:cs typeface="Arial"/>
              </a:rPr>
              <a:t>a</a:t>
            </a:r>
            <a:r>
              <a:rPr sz="1100" b="1" spc="-70" dirty="0">
                <a:solidFill>
                  <a:srgbClr val="7F7F7F"/>
                </a:solidFill>
                <a:latin typeface="Arial"/>
                <a:cs typeface="Arial"/>
              </a:rPr>
              <a:t> </a:t>
            </a:r>
            <a:r>
              <a:rPr sz="1100" b="1" spc="-155" dirty="0">
                <a:solidFill>
                  <a:srgbClr val="7F7F7F"/>
                </a:solidFill>
                <a:latin typeface="Arial"/>
                <a:cs typeface="Arial"/>
              </a:rPr>
              <a:t>A</a:t>
            </a:r>
            <a:r>
              <a:rPr sz="1100" b="1" spc="-55" dirty="0">
                <a:solidFill>
                  <a:srgbClr val="7F7F7F"/>
                </a:solidFill>
                <a:latin typeface="Arial"/>
                <a:cs typeface="Arial"/>
              </a:rPr>
              <a:t>l</a:t>
            </a:r>
            <a:r>
              <a:rPr sz="1100" b="1" spc="-105" dirty="0">
                <a:solidFill>
                  <a:srgbClr val="7F7F7F"/>
                </a:solidFill>
                <a:latin typeface="Arial"/>
                <a:cs typeface="Arial"/>
              </a:rPr>
              <a:t>varez</a:t>
            </a:r>
            <a:endParaRPr sz="11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22912" y="2810659"/>
            <a:ext cx="5633085" cy="2260234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52400" indent="-140335">
              <a:spcBef>
                <a:spcPts val="625"/>
              </a:spcBef>
              <a:tabLst>
                <a:tab pos="291465" algn="l"/>
              </a:tabLst>
            </a:pPr>
            <a:r>
              <a:rPr sz="1000" b="1" spc="-5" dirty="0">
                <a:latin typeface="Times New Roman"/>
                <a:cs typeface="Times New Roman"/>
              </a:rPr>
              <a:t>1		HISTORIA</a:t>
            </a:r>
            <a:r>
              <a:rPr sz="1000" b="1" spc="1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DEL</a:t>
            </a:r>
            <a:r>
              <a:rPr sz="1000" b="1" spc="1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DESARROLLO</a:t>
            </a:r>
            <a:r>
              <a:rPr sz="1000" b="1" spc="2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DEL</a:t>
            </a:r>
            <a:r>
              <a:rPr sz="1000" b="1" spc="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SECTOR</a:t>
            </a:r>
            <a:r>
              <a:rPr sz="1000" b="1" spc="3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ELÉTRICO</a:t>
            </a:r>
            <a:r>
              <a:rPr sz="1000" b="1" spc="2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EN</a:t>
            </a:r>
            <a:r>
              <a:rPr sz="1000" b="1" spc="2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COLOMBIA</a:t>
            </a:r>
            <a:r>
              <a:rPr sz="1000" b="1" spc="-6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.........................</a:t>
            </a:r>
            <a:r>
              <a:rPr sz="1000" b="1" spc="-10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10</a:t>
            </a:r>
            <a:endParaRPr sz="1000">
              <a:latin typeface="Times New Roman"/>
              <a:cs typeface="Times New Roman"/>
            </a:endParaRPr>
          </a:p>
          <a:p>
            <a:pPr marR="5080" algn="r">
              <a:lnSpc>
                <a:spcPts val="1175"/>
              </a:lnSpc>
              <a:spcBef>
                <a:spcPts val="530"/>
              </a:spcBef>
            </a:pPr>
            <a:r>
              <a:rPr sz="1000" spc="-5" dirty="0">
                <a:latin typeface="Times New Roman"/>
                <a:cs typeface="Times New Roman"/>
              </a:rPr>
              <a:t>1.1</a:t>
            </a:r>
            <a:r>
              <a:rPr sz="1000" spc="385" dirty="0">
                <a:latin typeface="Times New Roman"/>
                <a:cs typeface="Times New Roman"/>
              </a:rPr>
              <a:t>  </a:t>
            </a:r>
            <a:r>
              <a:rPr sz="1000" spc="-5" dirty="0">
                <a:latin typeface="Times New Roman"/>
                <a:cs typeface="Times New Roman"/>
              </a:rPr>
              <a:t>BREVE</a:t>
            </a:r>
            <a:r>
              <a:rPr sz="1000" spc="9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RESEÑA................................................................................................................................</a:t>
            </a:r>
            <a:r>
              <a:rPr sz="1000" spc="-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10</a:t>
            </a:r>
            <a:endParaRPr sz="1000">
              <a:latin typeface="Times New Roman"/>
              <a:cs typeface="Times New Roman"/>
            </a:endParaRPr>
          </a:p>
          <a:p>
            <a:pPr marR="5080" algn="r">
              <a:lnSpc>
                <a:spcPts val="1150"/>
              </a:lnSpc>
            </a:pPr>
            <a:r>
              <a:rPr sz="1000" spc="-5" dirty="0">
                <a:latin typeface="Times New Roman"/>
                <a:cs typeface="Times New Roman"/>
              </a:rPr>
              <a:t>1.2</a:t>
            </a:r>
            <a:r>
              <a:rPr sz="1000" spc="325" dirty="0">
                <a:latin typeface="Times New Roman"/>
                <a:cs typeface="Times New Roman"/>
              </a:rPr>
              <a:t>  </a:t>
            </a:r>
            <a:r>
              <a:rPr sz="1000" spc="-5" dirty="0">
                <a:latin typeface="Times New Roman"/>
                <a:cs typeface="Times New Roman"/>
              </a:rPr>
              <a:t>SISTEMA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POTENCIA</a:t>
            </a:r>
            <a:r>
              <a:rPr sz="1000" spc="-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.................................................................................................................</a:t>
            </a:r>
            <a:r>
              <a:rPr sz="1000" spc="-7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14</a:t>
            </a:r>
            <a:endParaRPr sz="1000">
              <a:latin typeface="Times New Roman"/>
              <a:cs typeface="Times New Roman"/>
            </a:endParaRPr>
          </a:p>
          <a:p>
            <a:pPr marR="5080" algn="r">
              <a:lnSpc>
                <a:spcPts val="1150"/>
              </a:lnSpc>
              <a:tabLst>
                <a:tab pos="417830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1.2.1	Generación..................................................................................................................................</a:t>
            </a:r>
            <a:r>
              <a:rPr sz="1000" i="1" spc="36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14</a:t>
            </a:r>
            <a:endParaRPr sz="1000">
              <a:latin typeface="Times New Roman"/>
              <a:cs typeface="Times New Roman"/>
            </a:endParaRPr>
          </a:p>
          <a:p>
            <a:pPr marR="5080" algn="r">
              <a:lnSpc>
                <a:spcPts val="1160"/>
              </a:lnSpc>
              <a:tabLst>
                <a:tab pos="417830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1.2.2	Transmisión.................................................................................................................................</a:t>
            </a:r>
            <a:r>
              <a:rPr sz="1000" i="1" spc="32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15</a:t>
            </a:r>
            <a:endParaRPr sz="1000">
              <a:latin typeface="Times New Roman"/>
              <a:cs typeface="Times New Roman"/>
            </a:endParaRPr>
          </a:p>
          <a:p>
            <a:pPr marR="5080" algn="r">
              <a:lnSpc>
                <a:spcPts val="1030"/>
              </a:lnSpc>
              <a:tabLst>
                <a:tab pos="558165" algn="l"/>
              </a:tabLst>
            </a:pPr>
            <a:r>
              <a:rPr sz="900" spc="-5" dirty="0">
                <a:latin typeface="Times New Roman"/>
                <a:cs typeface="Times New Roman"/>
              </a:rPr>
              <a:t>1.2.2.1	Subtransmisión</a:t>
            </a:r>
            <a:r>
              <a:rPr sz="900" spc="270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..................................................................................................................................</a:t>
            </a:r>
            <a:r>
              <a:rPr sz="900" spc="130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15</a:t>
            </a:r>
            <a:endParaRPr sz="900">
              <a:latin typeface="Times New Roman"/>
              <a:cs typeface="Times New Roman"/>
            </a:endParaRPr>
          </a:p>
          <a:p>
            <a:pPr marR="5080" algn="r">
              <a:lnSpc>
                <a:spcPts val="1170"/>
              </a:lnSpc>
              <a:tabLst>
                <a:tab pos="417830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1.2.3	Distribución</a:t>
            </a:r>
            <a:r>
              <a:rPr sz="1000" i="1" spc="20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................................................................................................................................</a:t>
            </a:r>
            <a:r>
              <a:rPr sz="1000" i="1" spc="10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15</a:t>
            </a:r>
            <a:endParaRPr sz="1000">
              <a:latin typeface="Times New Roman"/>
              <a:cs typeface="Times New Roman"/>
            </a:endParaRPr>
          </a:p>
          <a:p>
            <a:pPr marR="5080" algn="r">
              <a:spcBef>
                <a:spcPts val="565"/>
              </a:spcBef>
              <a:tabLst>
                <a:tab pos="278765" algn="l"/>
              </a:tabLst>
            </a:pPr>
            <a:r>
              <a:rPr sz="1000" b="1" spc="-5" dirty="0">
                <a:latin typeface="Times New Roman"/>
                <a:cs typeface="Times New Roman"/>
              </a:rPr>
              <a:t>2	SUBESTACIONES</a:t>
            </a:r>
            <a:r>
              <a:rPr sz="1000" b="1" spc="15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................................................................................................................................</a:t>
            </a:r>
            <a:r>
              <a:rPr sz="1000" b="1" spc="10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16</a:t>
            </a:r>
            <a:endParaRPr sz="1000">
              <a:latin typeface="Times New Roman"/>
              <a:cs typeface="Times New Roman"/>
            </a:endParaRPr>
          </a:p>
          <a:p>
            <a:pPr marL="152400">
              <a:lnSpc>
                <a:spcPts val="1175"/>
              </a:lnSpc>
              <a:spcBef>
                <a:spcPts val="525"/>
              </a:spcBef>
            </a:pPr>
            <a:r>
              <a:rPr sz="1000" spc="-5" dirty="0">
                <a:latin typeface="Times New Roman"/>
                <a:cs typeface="Times New Roman"/>
              </a:rPr>
              <a:t>2.1</a:t>
            </a:r>
            <a:r>
              <a:rPr sz="1000" spc="69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</a:t>
            </a:r>
            <a:r>
              <a:rPr sz="800" spc="-5" dirty="0">
                <a:latin typeface="Times New Roman"/>
                <a:cs typeface="Times New Roman"/>
              </a:rPr>
              <a:t>BJETO </a:t>
            </a:r>
            <a:r>
              <a:rPr sz="800" dirty="0">
                <a:latin typeface="Times New Roman"/>
                <a:cs typeface="Times New Roman"/>
              </a:rPr>
              <a:t>DE</a:t>
            </a:r>
            <a:r>
              <a:rPr sz="800" spc="5" dirty="0">
                <a:latin typeface="Times New Roman"/>
                <a:cs typeface="Times New Roman"/>
              </a:rPr>
              <a:t> </a:t>
            </a:r>
            <a:r>
              <a:rPr sz="800" spc="-5" dirty="0">
                <a:latin typeface="Times New Roman"/>
                <a:cs typeface="Times New Roman"/>
              </a:rPr>
              <a:t>UNA</a:t>
            </a:r>
            <a:r>
              <a:rPr sz="800" spc="-15" dirty="0">
                <a:latin typeface="Times New Roman"/>
                <a:cs typeface="Times New Roman"/>
              </a:rPr>
              <a:t> </a:t>
            </a:r>
            <a:r>
              <a:rPr sz="800" spc="-5" dirty="0">
                <a:latin typeface="Times New Roman"/>
                <a:cs typeface="Times New Roman"/>
              </a:rPr>
              <a:t>SUBESTACIÓN </a:t>
            </a:r>
            <a:r>
              <a:rPr sz="800" dirty="0">
                <a:latin typeface="Times New Roman"/>
                <a:cs typeface="Times New Roman"/>
              </a:rPr>
              <a:t>EN</a:t>
            </a:r>
            <a:r>
              <a:rPr sz="800" spc="-5" dirty="0">
                <a:latin typeface="Times New Roman"/>
                <a:cs typeface="Times New Roman"/>
              </a:rPr>
              <a:t> </a:t>
            </a:r>
            <a:r>
              <a:rPr sz="800" spc="5" dirty="0">
                <a:latin typeface="Times New Roman"/>
                <a:cs typeface="Times New Roman"/>
              </a:rPr>
              <a:t>EL</a:t>
            </a:r>
            <a:r>
              <a:rPr sz="8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</a:t>
            </a:r>
            <a:r>
              <a:rPr sz="800" spc="-5" dirty="0">
                <a:latin typeface="Times New Roman"/>
                <a:cs typeface="Times New Roman"/>
              </a:rPr>
              <a:t>ISTEMA</a:t>
            </a:r>
            <a:r>
              <a:rPr sz="800" spc="-15" dirty="0">
                <a:latin typeface="Times New Roman"/>
                <a:cs typeface="Times New Roman"/>
              </a:rPr>
              <a:t> </a:t>
            </a:r>
            <a:r>
              <a:rPr sz="800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P</a:t>
            </a:r>
            <a:r>
              <a:rPr sz="800" dirty="0">
                <a:latin typeface="Times New Roman"/>
                <a:cs typeface="Times New Roman"/>
              </a:rPr>
              <a:t>OTENCIA</a:t>
            </a:r>
            <a:r>
              <a:rPr sz="1000" dirty="0">
                <a:latin typeface="Times New Roman"/>
                <a:cs typeface="Times New Roman"/>
              </a:rPr>
              <a:t>...............................................................</a:t>
            </a:r>
            <a:r>
              <a:rPr sz="1000" spc="-10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16</a:t>
            </a:r>
            <a:endParaRPr sz="1000">
              <a:latin typeface="Times New Roman"/>
              <a:cs typeface="Times New Roman"/>
            </a:endParaRPr>
          </a:p>
          <a:p>
            <a:pPr marR="5080" algn="r">
              <a:lnSpc>
                <a:spcPts val="1150"/>
              </a:lnSpc>
            </a:pPr>
            <a:r>
              <a:rPr sz="1000" spc="-5" dirty="0">
                <a:latin typeface="Times New Roman"/>
                <a:cs typeface="Times New Roman"/>
              </a:rPr>
              <a:t>2.2</a:t>
            </a:r>
            <a:r>
              <a:rPr sz="1000" spc="395" dirty="0">
                <a:latin typeface="Times New Roman"/>
                <a:cs typeface="Times New Roman"/>
              </a:rPr>
              <a:t>  </a:t>
            </a:r>
            <a:r>
              <a:rPr sz="1000" spc="-5" dirty="0">
                <a:latin typeface="Times New Roman"/>
                <a:cs typeface="Times New Roman"/>
              </a:rPr>
              <a:t>S</a:t>
            </a:r>
            <a:r>
              <a:rPr sz="800" spc="-5" dirty="0">
                <a:latin typeface="Times New Roman"/>
                <a:cs typeface="Times New Roman"/>
              </a:rPr>
              <a:t>UBESTACIÓN</a:t>
            </a:r>
            <a:r>
              <a:rPr sz="1000" spc="-5" dirty="0">
                <a:latin typeface="Times New Roman"/>
                <a:cs typeface="Times New Roman"/>
              </a:rPr>
              <a:t>.......................................................................................................................................</a:t>
            </a:r>
            <a:r>
              <a:rPr sz="1000" spc="-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16</a:t>
            </a:r>
            <a:endParaRPr sz="1000">
              <a:latin typeface="Times New Roman"/>
              <a:cs typeface="Times New Roman"/>
            </a:endParaRPr>
          </a:p>
          <a:p>
            <a:pPr marL="152400">
              <a:lnSpc>
                <a:spcPts val="1150"/>
              </a:lnSpc>
            </a:pPr>
            <a:r>
              <a:rPr sz="1000" spc="-5" dirty="0">
                <a:latin typeface="Times New Roman"/>
                <a:cs typeface="Times New Roman"/>
              </a:rPr>
              <a:t>2.3</a:t>
            </a:r>
            <a:r>
              <a:rPr sz="1000" spc="270" dirty="0">
                <a:latin typeface="Times New Roman"/>
                <a:cs typeface="Times New Roman"/>
              </a:rPr>
              <a:t>  </a:t>
            </a:r>
            <a:r>
              <a:rPr sz="1000" spc="-5" dirty="0">
                <a:latin typeface="Times New Roman"/>
                <a:cs typeface="Times New Roman"/>
              </a:rPr>
              <a:t>C</a:t>
            </a:r>
            <a:r>
              <a:rPr sz="800" spc="-5" dirty="0">
                <a:latin typeface="Times New Roman"/>
                <a:cs typeface="Times New Roman"/>
              </a:rPr>
              <a:t>ARACTERÍSTICAS</a:t>
            </a:r>
            <a:r>
              <a:rPr sz="800" spc="20" dirty="0">
                <a:latin typeface="Times New Roman"/>
                <a:cs typeface="Times New Roman"/>
              </a:rPr>
              <a:t> </a:t>
            </a:r>
            <a:r>
              <a:rPr sz="800" dirty="0">
                <a:latin typeface="Times New Roman"/>
                <a:cs typeface="Times New Roman"/>
              </a:rPr>
              <a:t>DE</a:t>
            </a:r>
            <a:r>
              <a:rPr sz="800" spc="25" dirty="0">
                <a:latin typeface="Times New Roman"/>
                <a:cs typeface="Times New Roman"/>
              </a:rPr>
              <a:t> </a:t>
            </a:r>
            <a:r>
              <a:rPr sz="800" spc="-5" dirty="0">
                <a:latin typeface="Times New Roman"/>
                <a:cs typeface="Times New Roman"/>
              </a:rPr>
              <a:t>OPERACIÓN</a:t>
            </a:r>
            <a:r>
              <a:rPr sz="800" spc="15" dirty="0">
                <a:latin typeface="Times New Roman"/>
                <a:cs typeface="Times New Roman"/>
              </a:rPr>
              <a:t> </a:t>
            </a:r>
            <a:r>
              <a:rPr sz="800" dirty="0">
                <a:latin typeface="Times New Roman"/>
                <a:cs typeface="Times New Roman"/>
              </a:rPr>
              <a:t>DE</a:t>
            </a:r>
            <a:r>
              <a:rPr sz="800" spc="25" dirty="0">
                <a:latin typeface="Times New Roman"/>
                <a:cs typeface="Times New Roman"/>
              </a:rPr>
              <a:t> </a:t>
            </a:r>
            <a:r>
              <a:rPr sz="800" dirty="0">
                <a:latin typeface="Times New Roman"/>
                <a:cs typeface="Times New Roman"/>
              </a:rPr>
              <a:t>UNA</a:t>
            </a:r>
            <a:r>
              <a:rPr sz="800" spc="5" dirty="0">
                <a:latin typeface="Times New Roman"/>
                <a:cs typeface="Times New Roman"/>
              </a:rPr>
              <a:t> </a:t>
            </a:r>
            <a:r>
              <a:rPr sz="800" spc="-5" dirty="0">
                <a:latin typeface="Times New Roman"/>
                <a:cs typeface="Times New Roman"/>
              </a:rPr>
              <a:t>SUBESTACIÓN</a:t>
            </a:r>
            <a:r>
              <a:rPr sz="8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....................................................................</a:t>
            </a:r>
            <a:r>
              <a:rPr sz="1000" spc="-9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17</a:t>
            </a:r>
            <a:endParaRPr sz="1000">
              <a:latin typeface="Times New Roman"/>
              <a:cs typeface="Times New Roman"/>
            </a:endParaRPr>
          </a:p>
          <a:p>
            <a:pPr marR="5080" algn="r">
              <a:lnSpc>
                <a:spcPts val="1150"/>
              </a:lnSpc>
            </a:pPr>
            <a:r>
              <a:rPr sz="1000" spc="-5" dirty="0">
                <a:latin typeface="Times New Roman"/>
                <a:cs typeface="Times New Roman"/>
              </a:rPr>
              <a:t>2.4</a:t>
            </a:r>
            <a:r>
              <a:rPr sz="1000" spc="310" dirty="0">
                <a:latin typeface="Times New Roman"/>
                <a:cs typeface="Times New Roman"/>
              </a:rPr>
              <a:t>  </a:t>
            </a:r>
            <a:r>
              <a:rPr sz="1000" spc="-5" dirty="0">
                <a:latin typeface="Times New Roman"/>
                <a:cs typeface="Times New Roman"/>
              </a:rPr>
              <a:t>C</a:t>
            </a:r>
            <a:r>
              <a:rPr sz="800" spc="-5" dirty="0">
                <a:latin typeface="Times New Roman"/>
                <a:cs typeface="Times New Roman"/>
              </a:rPr>
              <a:t>LASIFICACIÓN</a:t>
            </a:r>
            <a:r>
              <a:rPr sz="800" spc="35" dirty="0">
                <a:latin typeface="Times New Roman"/>
                <a:cs typeface="Times New Roman"/>
              </a:rPr>
              <a:t> </a:t>
            </a:r>
            <a:r>
              <a:rPr sz="800" dirty="0">
                <a:latin typeface="Times New Roman"/>
                <a:cs typeface="Times New Roman"/>
              </a:rPr>
              <a:t>DE</a:t>
            </a:r>
            <a:r>
              <a:rPr sz="800" spc="50" dirty="0">
                <a:latin typeface="Times New Roman"/>
                <a:cs typeface="Times New Roman"/>
              </a:rPr>
              <a:t> </a:t>
            </a:r>
            <a:r>
              <a:rPr sz="800" spc="-10" dirty="0">
                <a:latin typeface="Times New Roman"/>
                <a:cs typeface="Times New Roman"/>
              </a:rPr>
              <a:t>LAS</a:t>
            </a:r>
            <a:r>
              <a:rPr sz="800" spc="40" dirty="0">
                <a:latin typeface="Times New Roman"/>
                <a:cs typeface="Times New Roman"/>
              </a:rPr>
              <a:t> </a:t>
            </a:r>
            <a:r>
              <a:rPr sz="800" spc="-5" dirty="0">
                <a:latin typeface="Times New Roman"/>
                <a:cs typeface="Times New Roman"/>
              </a:rPr>
              <a:t>SUBESTACIONES </a:t>
            </a:r>
            <a:r>
              <a:rPr sz="1000" spc="-5" dirty="0">
                <a:latin typeface="Times New Roman"/>
                <a:cs typeface="Times New Roman"/>
              </a:rPr>
              <a:t>..............................................................................................</a:t>
            </a:r>
            <a:r>
              <a:rPr sz="1000" spc="-7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17</a:t>
            </a:r>
            <a:endParaRPr sz="1000">
              <a:latin typeface="Times New Roman"/>
              <a:cs typeface="Times New Roman"/>
            </a:endParaRPr>
          </a:p>
          <a:p>
            <a:pPr marR="5080" algn="r">
              <a:lnSpc>
                <a:spcPts val="1175"/>
              </a:lnSpc>
              <a:tabLst>
                <a:tab pos="417830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2.4.1	Función</a:t>
            </a:r>
            <a:r>
              <a:rPr sz="1000" i="1" spc="10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dentro</a:t>
            </a:r>
            <a:r>
              <a:rPr sz="1000" i="1" spc="12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del</a:t>
            </a:r>
            <a:r>
              <a:rPr sz="1000" i="1" spc="12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sistema:........................................................................................................</a:t>
            </a:r>
            <a:r>
              <a:rPr sz="1000" i="1" spc="-3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17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542017" y="4990398"/>
            <a:ext cx="33909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dirty="0">
                <a:latin typeface="Times New Roman"/>
                <a:cs typeface="Times New Roman"/>
              </a:rPr>
              <a:t>2.4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1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1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42017" y="5121465"/>
            <a:ext cx="339090" cy="426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055"/>
              </a:lnSpc>
              <a:spcBef>
                <a:spcPts val="100"/>
              </a:spcBef>
            </a:pPr>
            <a:r>
              <a:rPr sz="900" dirty="0">
                <a:latin typeface="Times New Roman"/>
                <a:cs typeface="Times New Roman"/>
              </a:rPr>
              <a:t>2.4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1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2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ts val="1040"/>
              </a:lnSpc>
            </a:pPr>
            <a:r>
              <a:rPr sz="900" dirty="0">
                <a:latin typeface="Times New Roman"/>
                <a:cs typeface="Times New Roman"/>
              </a:rPr>
              <a:t>2.4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1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3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ts val="1060"/>
              </a:lnSpc>
            </a:pPr>
            <a:r>
              <a:rPr sz="900" dirty="0">
                <a:latin typeface="Times New Roman"/>
                <a:cs typeface="Times New Roman"/>
              </a:rPr>
              <a:t>2.4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1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4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100223" y="4990397"/>
            <a:ext cx="4655185" cy="557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055"/>
              </a:lnSpc>
              <a:spcBef>
                <a:spcPts val="100"/>
              </a:spcBef>
            </a:pPr>
            <a:r>
              <a:rPr sz="900" spc="-5" dirty="0">
                <a:latin typeface="Times New Roman"/>
                <a:cs typeface="Times New Roman"/>
              </a:rPr>
              <a:t>D</a:t>
            </a:r>
            <a:r>
              <a:rPr sz="900" dirty="0">
                <a:latin typeface="Times New Roman"/>
                <a:cs typeface="Times New Roman"/>
              </a:rPr>
              <a:t>e</a:t>
            </a:r>
            <a:r>
              <a:rPr sz="900" spc="-5" dirty="0">
                <a:latin typeface="Times New Roman"/>
                <a:cs typeface="Times New Roman"/>
              </a:rPr>
              <a:t> Ge</a:t>
            </a:r>
            <a:r>
              <a:rPr sz="900" dirty="0">
                <a:latin typeface="Times New Roman"/>
                <a:cs typeface="Times New Roman"/>
              </a:rPr>
              <a:t>n</a:t>
            </a:r>
            <a:r>
              <a:rPr sz="900" spc="-5" dirty="0">
                <a:latin typeface="Times New Roman"/>
                <a:cs typeface="Times New Roman"/>
              </a:rPr>
              <a:t>e</a:t>
            </a:r>
            <a:r>
              <a:rPr sz="900" dirty="0">
                <a:latin typeface="Times New Roman"/>
                <a:cs typeface="Times New Roman"/>
              </a:rPr>
              <a:t>r</a:t>
            </a:r>
            <a:r>
              <a:rPr sz="900" spc="-5" dirty="0">
                <a:latin typeface="Times New Roman"/>
                <a:cs typeface="Times New Roman"/>
              </a:rPr>
              <a:t>ac</a:t>
            </a:r>
            <a:r>
              <a:rPr sz="900" dirty="0">
                <a:latin typeface="Times New Roman"/>
                <a:cs typeface="Times New Roman"/>
              </a:rPr>
              <a:t>ión:</a:t>
            </a:r>
            <a:r>
              <a:rPr sz="900" spc="-130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..................................................................................................................................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17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ts val="1030"/>
              </a:lnSpc>
            </a:pPr>
            <a:r>
              <a:rPr sz="900" spc="-5" dirty="0">
                <a:latin typeface="Times New Roman"/>
                <a:cs typeface="Times New Roman"/>
              </a:rPr>
              <a:t>D</a:t>
            </a:r>
            <a:r>
              <a:rPr sz="900" dirty="0">
                <a:latin typeface="Times New Roman"/>
                <a:cs typeface="Times New Roman"/>
              </a:rPr>
              <a:t>e</a:t>
            </a:r>
            <a:r>
              <a:rPr sz="900" spc="-5" dirty="0">
                <a:latin typeface="Times New Roman"/>
                <a:cs typeface="Times New Roman"/>
              </a:rPr>
              <a:t> </a:t>
            </a:r>
            <a:r>
              <a:rPr sz="900" spc="-10" dirty="0">
                <a:latin typeface="Times New Roman"/>
                <a:cs typeface="Times New Roman"/>
              </a:rPr>
              <a:t>T</a:t>
            </a:r>
            <a:r>
              <a:rPr sz="900" dirty="0">
                <a:latin typeface="Times New Roman"/>
                <a:cs typeface="Times New Roman"/>
              </a:rPr>
              <a:t>r</a:t>
            </a:r>
            <a:r>
              <a:rPr sz="900" spc="-5" dirty="0">
                <a:latin typeface="Times New Roman"/>
                <a:cs typeface="Times New Roman"/>
              </a:rPr>
              <a:t>a</a:t>
            </a:r>
            <a:r>
              <a:rPr sz="900" spc="5" dirty="0">
                <a:latin typeface="Times New Roman"/>
                <a:cs typeface="Times New Roman"/>
              </a:rPr>
              <a:t>ns</a:t>
            </a:r>
            <a:r>
              <a:rPr sz="900" spc="-20" dirty="0">
                <a:latin typeface="Times New Roman"/>
                <a:cs typeface="Times New Roman"/>
              </a:rPr>
              <a:t>m</a:t>
            </a:r>
            <a:r>
              <a:rPr sz="900" dirty="0">
                <a:latin typeface="Times New Roman"/>
                <a:cs typeface="Times New Roman"/>
              </a:rPr>
              <a:t>i</a:t>
            </a:r>
            <a:r>
              <a:rPr sz="900" spc="-5" dirty="0">
                <a:latin typeface="Times New Roman"/>
                <a:cs typeface="Times New Roman"/>
              </a:rPr>
              <a:t>s</a:t>
            </a:r>
            <a:r>
              <a:rPr sz="900" dirty="0">
                <a:latin typeface="Times New Roman"/>
                <a:cs typeface="Times New Roman"/>
              </a:rPr>
              <a:t>ión:</a:t>
            </a:r>
            <a:r>
              <a:rPr sz="900" spc="-20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........................................................................................................</a:t>
            </a:r>
            <a:r>
              <a:rPr sz="900" spc="-5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.......................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18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ts val="1040"/>
              </a:lnSpc>
            </a:pPr>
            <a:r>
              <a:rPr sz="900" spc="-5" dirty="0">
                <a:latin typeface="Times New Roman"/>
                <a:cs typeface="Times New Roman"/>
              </a:rPr>
              <a:t>D</a:t>
            </a:r>
            <a:r>
              <a:rPr sz="900" dirty="0">
                <a:latin typeface="Times New Roman"/>
                <a:cs typeface="Times New Roman"/>
              </a:rPr>
              <a:t>e</a:t>
            </a:r>
            <a:r>
              <a:rPr sz="900" spc="-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Subtr</a:t>
            </a:r>
            <a:r>
              <a:rPr sz="900" spc="-5" dirty="0">
                <a:latin typeface="Times New Roman"/>
                <a:cs typeface="Times New Roman"/>
              </a:rPr>
              <a:t>a</a:t>
            </a:r>
            <a:r>
              <a:rPr sz="900" dirty="0">
                <a:latin typeface="Times New Roman"/>
                <a:cs typeface="Times New Roman"/>
              </a:rPr>
              <a:t>n</a:t>
            </a:r>
            <a:r>
              <a:rPr sz="900" spc="-5" dirty="0">
                <a:latin typeface="Times New Roman"/>
                <a:cs typeface="Times New Roman"/>
              </a:rPr>
              <a:t>s</a:t>
            </a:r>
            <a:r>
              <a:rPr sz="900" spc="-20" dirty="0">
                <a:latin typeface="Times New Roman"/>
                <a:cs typeface="Times New Roman"/>
              </a:rPr>
              <a:t>m</a:t>
            </a:r>
            <a:r>
              <a:rPr sz="900" dirty="0">
                <a:latin typeface="Times New Roman"/>
                <a:cs typeface="Times New Roman"/>
              </a:rPr>
              <a:t>i</a:t>
            </a:r>
            <a:r>
              <a:rPr sz="900" spc="-5" dirty="0">
                <a:latin typeface="Times New Roman"/>
                <a:cs typeface="Times New Roman"/>
              </a:rPr>
              <a:t>s</a:t>
            </a:r>
            <a:r>
              <a:rPr sz="900" dirty="0">
                <a:latin typeface="Times New Roman"/>
                <a:cs typeface="Times New Roman"/>
              </a:rPr>
              <a:t>ión</a:t>
            </a:r>
            <a:r>
              <a:rPr sz="900" spc="25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.....................................................................................................</a:t>
            </a:r>
            <a:r>
              <a:rPr sz="900" spc="5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......................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18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ts val="1060"/>
              </a:lnSpc>
            </a:pPr>
            <a:r>
              <a:rPr sz="900" spc="-5" dirty="0">
                <a:latin typeface="Times New Roman"/>
                <a:cs typeface="Times New Roman"/>
              </a:rPr>
              <a:t>D</a:t>
            </a:r>
            <a:r>
              <a:rPr sz="900" dirty="0">
                <a:latin typeface="Times New Roman"/>
                <a:cs typeface="Times New Roman"/>
              </a:rPr>
              <a:t>e</a:t>
            </a:r>
            <a:r>
              <a:rPr sz="900" spc="-5" dirty="0">
                <a:latin typeface="Times New Roman"/>
                <a:cs typeface="Times New Roman"/>
              </a:rPr>
              <a:t> D</a:t>
            </a:r>
            <a:r>
              <a:rPr sz="900" dirty="0">
                <a:latin typeface="Times New Roman"/>
                <a:cs typeface="Times New Roman"/>
              </a:rPr>
              <a:t>i</a:t>
            </a:r>
            <a:r>
              <a:rPr sz="900" spc="-5" dirty="0">
                <a:latin typeface="Times New Roman"/>
                <a:cs typeface="Times New Roman"/>
              </a:rPr>
              <a:t>s</a:t>
            </a:r>
            <a:r>
              <a:rPr sz="900" dirty="0">
                <a:latin typeface="Times New Roman"/>
                <a:cs typeface="Times New Roman"/>
              </a:rPr>
              <a:t>tribu</a:t>
            </a:r>
            <a:r>
              <a:rPr sz="900" spc="-5" dirty="0">
                <a:latin typeface="Times New Roman"/>
                <a:cs typeface="Times New Roman"/>
              </a:rPr>
              <a:t>c</a:t>
            </a:r>
            <a:r>
              <a:rPr sz="900" dirty="0">
                <a:latin typeface="Times New Roman"/>
                <a:cs typeface="Times New Roman"/>
              </a:rPr>
              <a:t>i</a:t>
            </a:r>
            <a:r>
              <a:rPr sz="900" spc="-10" dirty="0">
                <a:latin typeface="Times New Roman"/>
                <a:cs typeface="Times New Roman"/>
              </a:rPr>
              <a:t>ó</a:t>
            </a:r>
            <a:r>
              <a:rPr sz="900" dirty="0">
                <a:latin typeface="Times New Roman"/>
                <a:cs typeface="Times New Roman"/>
              </a:rPr>
              <a:t>n.</a:t>
            </a:r>
            <a:r>
              <a:rPr sz="900" spc="-10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.......................................................................................................</a:t>
            </a:r>
            <a:r>
              <a:rPr sz="900" spc="-5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........................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18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01809" y="5513332"/>
            <a:ext cx="28067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i="1" spc="-5" dirty="0">
                <a:latin typeface="Times New Roman"/>
                <a:cs typeface="Times New Roman"/>
              </a:rPr>
              <a:t>2.4.2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820195" y="5513332"/>
            <a:ext cx="493522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i="1" spc="-5" dirty="0">
                <a:latin typeface="Times New Roman"/>
                <a:cs typeface="Times New Roman"/>
              </a:rPr>
              <a:t>Tipo</a:t>
            </a:r>
            <a:r>
              <a:rPr sz="1000" i="1" spc="9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de</a:t>
            </a:r>
            <a:r>
              <a:rPr sz="1000" i="1" spc="9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Operación.</a:t>
            </a:r>
            <a:r>
              <a:rPr sz="1000" i="1" spc="2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.....................................................................................................................</a:t>
            </a:r>
            <a:r>
              <a:rPr sz="1000" i="1" spc="-5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18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542017" y="5662480"/>
            <a:ext cx="33909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dirty="0">
                <a:latin typeface="Times New Roman"/>
                <a:cs typeface="Times New Roman"/>
              </a:rPr>
              <a:t>2.4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2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1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542018" y="5793548"/>
            <a:ext cx="33972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dirty="0">
                <a:latin typeface="Times New Roman"/>
                <a:cs typeface="Times New Roman"/>
              </a:rPr>
              <a:t>2.4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2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2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100307" y="5662480"/>
            <a:ext cx="4655185" cy="2940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055"/>
              </a:lnSpc>
              <a:spcBef>
                <a:spcPts val="100"/>
              </a:spcBef>
            </a:pPr>
            <a:r>
              <a:rPr sz="900" spc="-5" dirty="0">
                <a:latin typeface="Times New Roman"/>
                <a:cs typeface="Times New Roman"/>
              </a:rPr>
              <a:t>De</a:t>
            </a:r>
            <a:r>
              <a:rPr sz="900" spc="254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Transformación.</a:t>
            </a:r>
            <a:r>
              <a:rPr sz="900" spc="35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...........................................................................................................................</a:t>
            </a:r>
            <a:r>
              <a:rPr sz="900" spc="40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18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ts val="1055"/>
              </a:lnSpc>
            </a:pPr>
            <a:r>
              <a:rPr sz="900" spc="-5" dirty="0">
                <a:latin typeface="Times New Roman"/>
                <a:cs typeface="Times New Roman"/>
              </a:rPr>
              <a:t>De</a:t>
            </a:r>
            <a:r>
              <a:rPr sz="900" spc="265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maniobra</a:t>
            </a:r>
            <a:r>
              <a:rPr sz="900" spc="140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......................................................................................................................................</a:t>
            </a:r>
            <a:r>
              <a:rPr sz="900" spc="2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18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401821" y="5923284"/>
            <a:ext cx="28067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i="1" spc="-5" dirty="0">
                <a:latin typeface="Times New Roman"/>
                <a:cs typeface="Times New Roman"/>
              </a:rPr>
              <a:t>2.4.3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820207" y="5923284"/>
            <a:ext cx="493522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i="1" spc="-5" dirty="0">
                <a:latin typeface="Times New Roman"/>
                <a:cs typeface="Times New Roman"/>
              </a:rPr>
              <a:t>Forma</a:t>
            </a:r>
            <a:r>
              <a:rPr sz="1000" i="1" spc="13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constructiva</a:t>
            </a:r>
            <a:r>
              <a:rPr sz="1000" i="1" spc="-10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.....................................................................................................................</a:t>
            </a:r>
            <a:r>
              <a:rPr sz="1000" i="1" spc="-3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18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542029" y="6070910"/>
            <a:ext cx="33909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dirty="0">
                <a:latin typeface="Times New Roman"/>
                <a:cs typeface="Times New Roman"/>
              </a:rPr>
              <a:t>2.4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3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1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542029" y="6465636"/>
            <a:ext cx="33909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dirty="0">
                <a:latin typeface="Times New Roman"/>
                <a:cs typeface="Times New Roman"/>
              </a:rPr>
              <a:t>2.4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3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2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682238" y="6070909"/>
            <a:ext cx="5073015" cy="9505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1055"/>
              </a:lnSpc>
              <a:spcBef>
                <a:spcPts val="100"/>
              </a:spcBef>
            </a:pPr>
            <a:r>
              <a:rPr sz="900" dirty="0">
                <a:latin typeface="Times New Roman"/>
                <a:cs typeface="Times New Roman"/>
              </a:rPr>
              <a:t>Por</a:t>
            </a:r>
            <a:r>
              <a:rPr sz="900" spc="5" dirty="0">
                <a:latin typeface="Times New Roman"/>
                <a:cs typeface="Times New Roman"/>
              </a:rPr>
              <a:t> </a:t>
            </a:r>
            <a:r>
              <a:rPr sz="900" spc="-10" dirty="0">
                <a:latin typeface="Times New Roman"/>
                <a:cs typeface="Times New Roman"/>
              </a:rPr>
              <a:t>M</a:t>
            </a:r>
            <a:r>
              <a:rPr sz="900" spc="5" dirty="0">
                <a:latin typeface="Times New Roman"/>
                <a:cs typeface="Times New Roman"/>
              </a:rPr>
              <a:t>o</a:t>
            </a:r>
            <a:r>
              <a:rPr sz="900" spc="-10" dirty="0">
                <a:latin typeface="Times New Roman"/>
                <a:cs typeface="Times New Roman"/>
              </a:rPr>
              <a:t>n</a:t>
            </a:r>
            <a:r>
              <a:rPr sz="900" dirty="0">
                <a:latin typeface="Times New Roman"/>
                <a:cs typeface="Times New Roman"/>
              </a:rPr>
              <a:t>t</a:t>
            </a:r>
            <a:r>
              <a:rPr sz="900" spc="-5" dirty="0">
                <a:latin typeface="Times New Roman"/>
                <a:cs typeface="Times New Roman"/>
              </a:rPr>
              <a:t>a</a:t>
            </a:r>
            <a:r>
              <a:rPr sz="900" dirty="0">
                <a:latin typeface="Times New Roman"/>
                <a:cs typeface="Times New Roman"/>
              </a:rPr>
              <a:t>j</a:t>
            </a:r>
            <a:r>
              <a:rPr sz="900" spc="-5" dirty="0">
                <a:latin typeface="Times New Roman"/>
                <a:cs typeface="Times New Roman"/>
              </a:rPr>
              <a:t>e</a:t>
            </a:r>
            <a:r>
              <a:rPr sz="900" dirty="0">
                <a:latin typeface="Times New Roman"/>
                <a:cs typeface="Times New Roman"/>
              </a:rPr>
              <a:t>:</a:t>
            </a:r>
            <a:r>
              <a:rPr sz="900" spc="-9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...........................................................................................................</a:t>
            </a:r>
            <a:r>
              <a:rPr sz="900" spc="5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..........................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18</a:t>
            </a:r>
            <a:endParaRPr sz="900">
              <a:latin typeface="Times New Roman"/>
              <a:cs typeface="Times New Roman"/>
            </a:endParaRPr>
          </a:p>
          <a:p>
            <a:pPr marR="5080" algn="r">
              <a:lnSpc>
                <a:spcPts val="1030"/>
              </a:lnSpc>
              <a:tabLst>
                <a:tab pos="556260" algn="l"/>
              </a:tabLst>
            </a:pPr>
            <a:r>
              <a:rPr sz="900" dirty="0">
                <a:latin typeface="Times New Roman"/>
                <a:cs typeface="Times New Roman"/>
              </a:rPr>
              <a:t>2.4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3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1.1	Sub</a:t>
            </a:r>
            <a:r>
              <a:rPr sz="900" spc="-5" dirty="0">
                <a:latin typeface="Times New Roman"/>
                <a:cs typeface="Times New Roman"/>
              </a:rPr>
              <a:t>es</a:t>
            </a:r>
            <a:r>
              <a:rPr sz="900" dirty="0">
                <a:latin typeface="Times New Roman"/>
                <a:cs typeface="Times New Roman"/>
              </a:rPr>
              <a:t>t</a:t>
            </a:r>
            <a:r>
              <a:rPr sz="900" spc="-5" dirty="0">
                <a:latin typeface="Times New Roman"/>
                <a:cs typeface="Times New Roman"/>
              </a:rPr>
              <a:t>ac</a:t>
            </a:r>
            <a:r>
              <a:rPr sz="900" dirty="0">
                <a:latin typeface="Times New Roman"/>
                <a:cs typeface="Times New Roman"/>
              </a:rPr>
              <a:t>i</a:t>
            </a:r>
            <a:r>
              <a:rPr sz="900" spc="-10" dirty="0">
                <a:latin typeface="Times New Roman"/>
                <a:cs typeface="Times New Roman"/>
              </a:rPr>
              <a:t>ó</a:t>
            </a:r>
            <a:r>
              <a:rPr sz="900" dirty="0">
                <a:latin typeface="Times New Roman"/>
                <a:cs typeface="Times New Roman"/>
              </a:rPr>
              <a:t>n</a:t>
            </a:r>
            <a:r>
              <a:rPr sz="900" spc="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Int</a:t>
            </a:r>
            <a:r>
              <a:rPr sz="900" spc="-5" dirty="0">
                <a:latin typeface="Times New Roman"/>
                <a:cs typeface="Times New Roman"/>
              </a:rPr>
              <a:t>e</a:t>
            </a:r>
            <a:r>
              <a:rPr sz="900" dirty="0">
                <a:latin typeface="Times New Roman"/>
                <a:cs typeface="Times New Roman"/>
              </a:rPr>
              <a:t>r</a:t>
            </a:r>
            <a:r>
              <a:rPr sz="900" spc="-15" dirty="0">
                <a:latin typeface="Times New Roman"/>
                <a:cs typeface="Times New Roman"/>
              </a:rPr>
              <a:t>i</a:t>
            </a:r>
            <a:r>
              <a:rPr sz="900" dirty="0">
                <a:latin typeface="Times New Roman"/>
                <a:cs typeface="Times New Roman"/>
              </a:rPr>
              <a:t>or</a:t>
            </a:r>
            <a:r>
              <a:rPr sz="900" spc="-5" dirty="0">
                <a:latin typeface="Times New Roman"/>
                <a:cs typeface="Times New Roman"/>
              </a:rPr>
              <a:t>es</a:t>
            </a:r>
            <a:r>
              <a:rPr sz="900" spc="50" dirty="0">
                <a:latin typeface="Times New Roman"/>
                <a:cs typeface="Times New Roman"/>
              </a:rPr>
              <a:t>: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..................................................................................................................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18</a:t>
            </a:r>
            <a:endParaRPr sz="900">
              <a:latin typeface="Times New Roman"/>
              <a:cs typeface="Times New Roman"/>
            </a:endParaRPr>
          </a:p>
          <a:p>
            <a:pPr marL="430530" marR="5080" indent="-418465" algn="r">
              <a:lnSpc>
                <a:spcPts val="1040"/>
              </a:lnSpc>
              <a:spcBef>
                <a:spcPts val="45"/>
              </a:spcBef>
              <a:tabLst>
                <a:tab pos="568960" algn="l"/>
              </a:tabLst>
            </a:pPr>
            <a:r>
              <a:rPr sz="900" dirty="0">
                <a:latin typeface="Times New Roman"/>
                <a:cs typeface="Times New Roman"/>
              </a:rPr>
              <a:t>2.4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3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1.2		Sub</a:t>
            </a:r>
            <a:r>
              <a:rPr sz="900" spc="-5" dirty="0">
                <a:latin typeface="Times New Roman"/>
                <a:cs typeface="Times New Roman"/>
              </a:rPr>
              <a:t>es</a:t>
            </a:r>
            <a:r>
              <a:rPr sz="900" dirty="0">
                <a:latin typeface="Times New Roman"/>
                <a:cs typeface="Times New Roman"/>
              </a:rPr>
              <a:t>t</a:t>
            </a:r>
            <a:r>
              <a:rPr sz="900" spc="-5" dirty="0">
                <a:latin typeface="Times New Roman"/>
                <a:cs typeface="Times New Roman"/>
              </a:rPr>
              <a:t>ac</a:t>
            </a:r>
            <a:r>
              <a:rPr sz="900" dirty="0">
                <a:latin typeface="Times New Roman"/>
                <a:cs typeface="Times New Roman"/>
              </a:rPr>
              <a:t>i</a:t>
            </a:r>
            <a:r>
              <a:rPr sz="900" spc="-10" dirty="0">
                <a:latin typeface="Times New Roman"/>
                <a:cs typeface="Times New Roman"/>
              </a:rPr>
              <a:t>o</a:t>
            </a:r>
            <a:r>
              <a:rPr sz="900" spc="5" dirty="0">
                <a:latin typeface="Times New Roman"/>
                <a:cs typeface="Times New Roman"/>
              </a:rPr>
              <a:t>n</a:t>
            </a:r>
            <a:r>
              <a:rPr sz="900" spc="-5" dirty="0">
                <a:latin typeface="Times New Roman"/>
                <a:cs typeface="Times New Roman"/>
              </a:rPr>
              <a:t>e</a:t>
            </a:r>
            <a:r>
              <a:rPr sz="900" dirty="0">
                <a:latin typeface="Times New Roman"/>
                <a:cs typeface="Times New Roman"/>
              </a:rPr>
              <a:t>s E</a:t>
            </a:r>
            <a:r>
              <a:rPr sz="900" spc="-10" dirty="0">
                <a:latin typeface="Times New Roman"/>
                <a:cs typeface="Times New Roman"/>
              </a:rPr>
              <a:t>x</a:t>
            </a:r>
            <a:r>
              <a:rPr sz="900" dirty="0">
                <a:latin typeface="Times New Roman"/>
                <a:cs typeface="Times New Roman"/>
              </a:rPr>
              <a:t>t</a:t>
            </a:r>
            <a:r>
              <a:rPr sz="900" spc="-5" dirty="0">
                <a:latin typeface="Times New Roman"/>
                <a:cs typeface="Times New Roman"/>
              </a:rPr>
              <a:t>e</a:t>
            </a:r>
            <a:r>
              <a:rPr sz="900" dirty="0">
                <a:latin typeface="Times New Roman"/>
                <a:cs typeface="Times New Roman"/>
              </a:rPr>
              <a:t>rior</a:t>
            </a:r>
            <a:r>
              <a:rPr sz="900" spc="-5" dirty="0">
                <a:latin typeface="Times New Roman"/>
                <a:cs typeface="Times New Roman"/>
              </a:rPr>
              <a:t>e</a:t>
            </a:r>
            <a:r>
              <a:rPr sz="900" dirty="0">
                <a:latin typeface="Times New Roman"/>
                <a:cs typeface="Times New Roman"/>
              </a:rPr>
              <a:t>s o</a:t>
            </a:r>
            <a:r>
              <a:rPr sz="900" spc="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a</a:t>
            </a:r>
            <a:r>
              <a:rPr sz="900" spc="-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la</a:t>
            </a:r>
            <a:r>
              <a:rPr sz="900" spc="-5" dirty="0">
                <a:latin typeface="Times New Roman"/>
                <a:cs typeface="Times New Roman"/>
              </a:rPr>
              <a:t> </a:t>
            </a:r>
            <a:r>
              <a:rPr sz="900" spc="-15" dirty="0">
                <a:latin typeface="Times New Roman"/>
                <a:cs typeface="Times New Roman"/>
              </a:rPr>
              <a:t>i</a:t>
            </a:r>
            <a:r>
              <a:rPr sz="900" spc="5" dirty="0">
                <a:latin typeface="Times New Roman"/>
                <a:cs typeface="Times New Roman"/>
              </a:rPr>
              <a:t>n</a:t>
            </a:r>
            <a:r>
              <a:rPr sz="900" dirty="0">
                <a:latin typeface="Times New Roman"/>
                <a:cs typeface="Times New Roman"/>
              </a:rPr>
              <a:t>t</a:t>
            </a:r>
            <a:r>
              <a:rPr sz="900" spc="-5" dirty="0">
                <a:latin typeface="Times New Roman"/>
                <a:cs typeface="Times New Roman"/>
              </a:rPr>
              <a:t>e</a:t>
            </a:r>
            <a:r>
              <a:rPr sz="900" spc="-20" dirty="0">
                <a:latin typeface="Times New Roman"/>
                <a:cs typeface="Times New Roman"/>
              </a:rPr>
              <a:t>m</a:t>
            </a:r>
            <a:r>
              <a:rPr sz="900" spc="5" dirty="0">
                <a:latin typeface="Times New Roman"/>
                <a:cs typeface="Times New Roman"/>
              </a:rPr>
              <a:t>p</a:t>
            </a:r>
            <a:r>
              <a:rPr sz="900" spc="-5" dirty="0">
                <a:latin typeface="Times New Roman"/>
                <a:cs typeface="Times New Roman"/>
              </a:rPr>
              <a:t>e</a:t>
            </a:r>
            <a:r>
              <a:rPr sz="900" dirty="0">
                <a:latin typeface="Times New Roman"/>
                <a:cs typeface="Times New Roman"/>
              </a:rPr>
              <a:t>ri</a:t>
            </a:r>
            <a:r>
              <a:rPr sz="900" spc="-5" dirty="0">
                <a:latin typeface="Times New Roman"/>
                <a:cs typeface="Times New Roman"/>
              </a:rPr>
              <a:t>e</a:t>
            </a:r>
            <a:r>
              <a:rPr sz="900" dirty="0">
                <a:latin typeface="Times New Roman"/>
                <a:cs typeface="Times New Roman"/>
              </a:rPr>
              <a:t>:</a:t>
            </a:r>
            <a:r>
              <a:rPr sz="900" spc="-114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19  </a:t>
            </a:r>
            <a:r>
              <a:rPr sz="900" spc="-5" dirty="0">
                <a:latin typeface="Times New Roman"/>
                <a:cs typeface="Times New Roman"/>
              </a:rPr>
              <a:t>Tipo</a:t>
            </a:r>
            <a:r>
              <a:rPr sz="900" spc="114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de</a:t>
            </a:r>
            <a:r>
              <a:rPr sz="900" spc="105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equipo</a:t>
            </a:r>
            <a:r>
              <a:rPr sz="900" spc="-90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...................................................................................................................................</a:t>
            </a:r>
            <a:r>
              <a:rPr sz="900" spc="-4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19</a:t>
            </a:r>
            <a:endParaRPr sz="900">
              <a:latin typeface="Times New Roman"/>
              <a:cs typeface="Times New Roman"/>
            </a:endParaRPr>
          </a:p>
          <a:p>
            <a:pPr marR="5080" algn="r">
              <a:lnSpc>
                <a:spcPts val="985"/>
              </a:lnSpc>
              <a:tabLst>
                <a:tab pos="556260" algn="l"/>
              </a:tabLst>
            </a:pPr>
            <a:r>
              <a:rPr sz="900" dirty="0">
                <a:latin typeface="Times New Roman"/>
                <a:cs typeface="Times New Roman"/>
              </a:rPr>
              <a:t>2.4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3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2.1	Sub</a:t>
            </a:r>
            <a:r>
              <a:rPr sz="900" spc="-5" dirty="0">
                <a:latin typeface="Times New Roman"/>
                <a:cs typeface="Times New Roman"/>
              </a:rPr>
              <a:t>es</a:t>
            </a:r>
            <a:r>
              <a:rPr sz="900" dirty="0">
                <a:latin typeface="Times New Roman"/>
                <a:cs typeface="Times New Roman"/>
              </a:rPr>
              <a:t>t</a:t>
            </a:r>
            <a:r>
              <a:rPr sz="900" spc="-5" dirty="0">
                <a:latin typeface="Times New Roman"/>
                <a:cs typeface="Times New Roman"/>
              </a:rPr>
              <a:t>ac</a:t>
            </a:r>
            <a:r>
              <a:rPr sz="900" dirty="0">
                <a:latin typeface="Times New Roman"/>
                <a:cs typeface="Times New Roman"/>
              </a:rPr>
              <a:t>i</a:t>
            </a:r>
            <a:r>
              <a:rPr sz="900" spc="-10" dirty="0">
                <a:latin typeface="Times New Roman"/>
                <a:cs typeface="Times New Roman"/>
              </a:rPr>
              <a:t>ó</a:t>
            </a:r>
            <a:r>
              <a:rPr sz="900" dirty="0">
                <a:latin typeface="Times New Roman"/>
                <a:cs typeface="Times New Roman"/>
              </a:rPr>
              <a:t>n</a:t>
            </a:r>
            <a:r>
              <a:rPr sz="900" spc="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C</a:t>
            </a:r>
            <a:r>
              <a:rPr sz="900" spc="-10" dirty="0">
                <a:latin typeface="Times New Roman"/>
                <a:cs typeface="Times New Roman"/>
              </a:rPr>
              <a:t>o</a:t>
            </a:r>
            <a:r>
              <a:rPr sz="900" dirty="0">
                <a:latin typeface="Times New Roman"/>
                <a:cs typeface="Times New Roman"/>
              </a:rPr>
              <a:t>n</a:t>
            </a:r>
            <a:r>
              <a:rPr sz="900" spc="-10" dirty="0">
                <a:latin typeface="Times New Roman"/>
                <a:cs typeface="Times New Roman"/>
              </a:rPr>
              <a:t>v</a:t>
            </a:r>
            <a:r>
              <a:rPr sz="900" spc="-5" dirty="0">
                <a:latin typeface="Times New Roman"/>
                <a:cs typeface="Times New Roman"/>
              </a:rPr>
              <a:t>e</a:t>
            </a:r>
            <a:r>
              <a:rPr sz="900" spc="5" dirty="0">
                <a:latin typeface="Times New Roman"/>
                <a:cs typeface="Times New Roman"/>
              </a:rPr>
              <a:t>n</a:t>
            </a:r>
            <a:r>
              <a:rPr sz="900" spc="-5" dirty="0">
                <a:latin typeface="Times New Roman"/>
                <a:cs typeface="Times New Roman"/>
              </a:rPr>
              <a:t>c</a:t>
            </a:r>
            <a:r>
              <a:rPr sz="900" dirty="0">
                <a:latin typeface="Times New Roman"/>
                <a:cs typeface="Times New Roman"/>
              </a:rPr>
              <a:t>ion</a:t>
            </a:r>
            <a:r>
              <a:rPr sz="900" spc="-5" dirty="0">
                <a:latin typeface="Times New Roman"/>
                <a:cs typeface="Times New Roman"/>
              </a:rPr>
              <a:t>a</a:t>
            </a:r>
            <a:r>
              <a:rPr sz="900" dirty="0">
                <a:latin typeface="Times New Roman"/>
                <a:cs typeface="Times New Roman"/>
              </a:rPr>
              <a:t>l:</a:t>
            </a:r>
            <a:r>
              <a:rPr sz="900" spc="-140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...........................................................................................................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19</a:t>
            </a:r>
            <a:endParaRPr sz="900">
              <a:latin typeface="Times New Roman"/>
              <a:cs typeface="Times New Roman"/>
            </a:endParaRPr>
          </a:p>
          <a:p>
            <a:pPr marR="5080" algn="r">
              <a:lnSpc>
                <a:spcPts val="1030"/>
              </a:lnSpc>
              <a:tabLst>
                <a:tab pos="556260" algn="l"/>
              </a:tabLst>
            </a:pPr>
            <a:r>
              <a:rPr sz="900" spc="-5" dirty="0">
                <a:latin typeface="Times New Roman"/>
                <a:cs typeface="Times New Roman"/>
              </a:rPr>
              <a:t>2.4.3.2.2	Subestación</a:t>
            </a:r>
            <a:r>
              <a:rPr sz="900" spc="340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encapsulada:..............................................................................................................</a:t>
            </a:r>
            <a:r>
              <a:rPr sz="900" spc="70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19</a:t>
            </a:r>
            <a:endParaRPr sz="900">
              <a:latin typeface="Times New Roman"/>
              <a:cs typeface="Times New Roman"/>
            </a:endParaRPr>
          </a:p>
          <a:p>
            <a:pPr marR="5080" algn="r">
              <a:lnSpc>
                <a:spcPts val="1055"/>
              </a:lnSpc>
              <a:tabLst>
                <a:tab pos="556260" algn="l"/>
              </a:tabLst>
            </a:pPr>
            <a:r>
              <a:rPr sz="900" dirty="0">
                <a:latin typeface="Times New Roman"/>
                <a:cs typeface="Times New Roman"/>
              </a:rPr>
              <a:t>2.4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3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2.3	Sub</a:t>
            </a:r>
            <a:r>
              <a:rPr sz="900" spc="-5" dirty="0">
                <a:latin typeface="Times New Roman"/>
                <a:cs typeface="Times New Roman"/>
              </a:rPr>
              <a:t>es</a:t>
            </a:r>
            <a:r>
              <a:rPr sz="900" dirty="0">
                <a:latin typeface="Times New Roman"/>
                <a:cs typeface="Times New Roman"/>
              </a:rPr>
              <a:t>t</a:t>
            </a:r>
            <a:r>
              <a:rPr sz="900" spc="-5" dirty="0">
                <a:latin typeface="Times New Roman"/>
                <a:cs typeface="Times New Roman"/>
              </a:rPr>
              <a:t>ac</a:t>
            </a:r>
            <a:r>
              <a:rPr sz="900" dirty="0">
                <a:latin typeface="Times New Roman"/>
                <a:cs typeface="Times New Roman"/>
              </a:rPr>
              <a:t>i</a:t>
            </a:r>
            <a:r>
              <a:rPr sz="900" spc="-10" dirty="0">
                <a:latin typeface="Times New Roman"/>
                <a:cs typeface="Times New Roman"/>
              </a:rPr>
              <a:t>ó</a:t>
            </a:r>
            <a:r>
              <a:rPr sz="900" dirty="0">
                <a:latin typeface="Times New Roman"/>
                <a:cs typeface="Times New Roman"/>
              </a:rPr>
              <a:t>n</a:t>
            </a:r>
            <a:r>
              <a:rPr sz="900" spc="5" dirty="0">
                <a:latin typeface="Times New Roman"/>
                <a:cs typeface="Times New Roman"/>
              </a:rPr>
              <a:t> </a:t>
            </a:r>
            <a:r>
              <a:rPr sz="900" spc="-10" dirty="0">
                <a:latin typeface="Times New Roman"/>
                <a:cs typeface="Times New Roman"/>
              </a:rPr>
              <a:t>M</a:t>
            </a:r>
            <a:r>
              <a:rPr sz="900" spc="5" dirty="0">
                <a:latin typeface="Times New Roman"/>
                <a:cs typeface="Times New Roman"/>
              </a:rPr>
              <a:t>ó</a:t>
            </a:r>
            <a:r>
              <a:rPr sz="900" spc="-10" dirty="0">
                <a:latin typeface="Times New Roman"/>
                <a:cs typeface="Times New Roman"/>
              </a:rPr>
              <a:t>v</a:t>
            </a:r>
            <a:r>
              <a:rPr sz="900" dirty="0">
                <a:latin typeface="Times New Roman"/>
                <a:cs typeface="Times New Roman"/>
              </a:rPr>
              <a:t>il:</a:t>
            </a:r>
            <a:r>
              <a:rPr sz="900" spc="-70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.......................................................................................................................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19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263137" y="6988559"/>
            <a:ext cx="5492750" cy="92268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175"/>
              </a:lnSpc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2.5</a:t>
            </a:r>
            <a:r>
              <a:rPr sz="1000" spc="295" dirty="0">
                <a:latin typeface="Times New Roman"/>
                <a:cs typeface="Times New Roman"/>
              </a:rPr>
              <a:t>  </a:t>
            </a:r>
            <a:r>
              <a:rPr sz="1000" spc="-5" dirty="0">
                <a:latin typeface="Times New Roman"/>
                <a:cs typeface="Times New Roman"/>
              </a:rPr>
              <a:t>E</a:t>
            </a:r>
            <a:r>
              <a:rPr sz="800" spc="-5" dirty="0">
                <a:latin typeface="Times New Roman"/>
                <a:cs typeface="Times New Roman"/>
              </a:rPr>
              <a:t>LEMENTOS</a:t>
            </a:r>
            <a:r>
              <a:rPr sz="800" spc="35" dirty="0">
                <a:latin typeface="Times New Roman"/>
                <a:cs typeface="Times New Roman"/>
              </a:rPr>
              <a:t> </a:t>
            </a:r>
            <a:r>
              <a:rPr sz="800" spc="-5" dirty="0">
                <a:latin typeface="Times New Roman"/>
                <a:cs typeface="Times New Roman"/>
              </a:rPr>
              <a:t>PRINCIPALES</a:t>
            </a:r>
            <a:r>
              <a:rPr sz="800" spc="30" dirty="0">
                <a:latin typeface="Times New Roman"/>
                <a:cs typeface="Times New Roman"/>
              </a:rPr>
              <a:t> </a:t>
            </a:r>
            <a:r>
              <a:rPr sz="800" dirty="0">
                <a:latin typeface="Times New Roman"/>
                <a:cs typeface="Times New Roman"/>
              </a:rPr>
              <a:t>DE</a:t>
            </a:r>
            <a:r>
              <a:rPr sz="800" spc="45" dirty="0">
                <a:latin typeface="Times New Roman"/>
                <a:cs typeface="Times New Roman"/>
              </a:rPr>
              <a:t> </a:t>
            </a:r>
            <a:r>
              <a:rPr sz="800" spc="-10" dirty="0">
                <a:latin typeface="Times New Roman"/>
                <a:cs typeface="Times New Roman"/>
              </a:rPr>
              <a:t>LAS</a:t>
            </a:r>
            <a:r>
              <a:rPr sz="800" spc="35" dirty="0">
                <a:latin typeface="Times New Roman"/>
                <a:cs typeface="Times New Roman"/>
              </a:rPr>
              <a:t> </a:t>
            </a:r>
            <a:r>
              <a:rPr sz="800" spc="-5" dirty="0">
                <a:latin typeface="Times New Roman"/>
                <a:cs typeface="Times New Roman"/>
              </a:rPr>
              <a:t>SUBESTACIONES</a:t>
            </a:r>
            <a:r>
              <a:rPr sz="1000" spc="-5" dirty="0">
                <a:latin typeface="Times New Roman"/>
                <a:cs typeface="Times New Roman"/>
              </a:rPr>
              <a:t>...............................................................................</a:t>
            </a:r>
            <a:r>
              <a:rPr sz="1000" spc="-8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19</a:t>
            </a:r>
            <a:endParaRPr sz="1000">
              <a:latin typeface="Times New Roman"/>
              <a:cs typeface="Times New Roman"/>
            </a:endParaRPr>
          </a:p>
          <a:p>
            <a:pPr marR="5080" algn="r">
              <a:lnSpc>
                <a:spcPts val="1150"/>
              </a:lnSpc>
              <a:tabLst>
                <a:tab pos="417830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2.5.1	Equipos</a:t>
            </a:r>
            <a:r>
              <a:rPr sz="1000" i="1" spc="13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de</a:t>
            </a:r>
            <a:r>
              <a:rPr sz="1000" i="1" spc="13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Patio</a:t>
            </a:r>
            <a:r>
              <a:rPr sz="1000" i="1" spc="-7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.........................................................................................................................</a:t>
            </a:r>
            <a:r>
              <a:rPr sz="1000" i="1" spc="-2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19</a:t>
            </a:r>
            <a:endParaRPr sz="1000">
              <a:latin typeface="Times New Roman"/>
              <a:cs typeface="Times New Roman"/>
            </a:endParaRPr>
          </a:p>
          <a:p>
            <a:pPr marR="5080" algn="r">
              <a:lnSpc>
                <a:spcPts val="1150"/>
              </a:lnSpc>
              <a:tabLst>
                <a:tab pos="417830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2.5.2	Equipos</a:t>
            </a:r>
            <a:r>
              <a:rPr sz="1000" i="1" spc="12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de</a:t>
            </a:r>
            <a:r>
              <a:rPr sz="1000" i="1" spc="14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Tablero</a:t>
            </a:r>
            <a:r>
              <a:rPr sz="1000" i="1" spc="-6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.....................................................................................................................</a:t>
            </a:r>
            <a:r>
              <a:rPr sz="1000" i="1" spc="-2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20</a:t>
            </a:r>
            <a:endParaRPr sz="1000">
              <a:latin typeface="Times New Roman"/>
              <a:cs typeface="Times New Roman"/>
            </a:endParaRPr>
          </a:p>
          <a:p>
            <a:pPr marR="5080" algn="r">
              <a:lnSpc>
                <a:spcPts val="1150"/>
              </a:lnSpc>
              <a:tabLst>
                <a:tab pos="417830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2.5.3	Servicios</a:t>
            </a:r>
            <a:r>
              <a:rPr sz="1000" i="1" spc="28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Auxiliares.....................................................................................................................</a:t>
            </a:r>
            <a:r>
              <a:rPr sz="1000" i="1" spc="6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20</a:t>
            </a:r>
            <a:endParaRPr sz="1000">
              <a:latin typeface="Times New Roman"/>
              <a:cs typeface="Times New Roman"/>
            </a:endParaRPr>
          </a:p>
          <a:p>
            <a:pPr marR="5080" algn="r">
              <a:lnSpc>
                <a:spcPts val="1145"/>
              </a:lnSpc>
            </a:pPr>
            <a:r>
              <a:rPr sz="1000" spc="-5" dirty="0">
                <a:latin typeface="Times New Roman"/>
                <a:cs typeface="Times New Roman"/>
              </a:rPr>
              <a:t>2.6</a:t>
            </a:r>
            <a:r>
              <a:rPr sz="1000" spc="315" dirty="0">
                <a:latin typeface="Times New Roman"/>
                <a:cs typeface="Times New Roman"/>
              </a:rPr>
              <a:t>  </a:t>
            </a:r>
            <a:r>
              <a:rPr sz="1000" spc="-5" dirty="0">
                <a:latin typeface="Times New Roman"/>
                <a:cs typeface="Times New Roman"/>
              </a:rPr>
              <a:t>E</a:t>
            </a:r>
            <a:r>
              <a:rPr sz="800" spc="-5" dirty="0">
                <a:latin typeface="Times New Roman"/>
                <a:cs typeface="Times New Roman"/>
              </a:rPr>
              <a:t>SQUEMAS</a:t>
            </a:r>
            <a:r>
              <a:rPr sz="800" spc="40" dirty="0">
                <a:latin typeface="Times New Roman"/>
                <a:cs typeface="Times New Roman"/>
              </a:rPr>
              <a:t> </a:t>
            </a:r>
            <a:r>
              <a:rPr sz="800" dirty="0">
                <a:latin typeface="Times New Roman"/>
                <a:cs typeface="Times New Roman"/>
              </a:rPr>
              <a:t>DE</a:t>
            </a:r>
            <a:r>
              <a:rPr sz="800" spc="40" dirty="0">
                <a:latin typeface="Times New Roman"/>
                <a:cs typeface="Times New Roman"/>
              </a:rPr>
              <a:t> </a:t>
            </a:r>
            <a:r>
              <a:rPr sz="800" spc="-5" dirty="0">
                <a:latin typeface="Times New Roman"/>
                <a:cs typeface="Times New Roman"/>
              </a:rPr>
              <a:t>LAS</a:t>
            </a:r>
            <a:r>
              <a:rPr sz="800" spc="40" dirty="0">
                <a:latin typeface="Times New Roman"/>
                <a:cs typeface="Times New Roman"/>
              </a:rPr>
              <a:t> </a:t>
            </a:r>
            <a:r>
              <a:rPr sz="800" spc="-5" dirty="0">
                <a:latin typeface="Times New Roman"/>
                <a:cs typeface="Times New Roman"/>
              </a:rPr>
              <a:t>SUBESTACIONES</a:t>
            </a:r>
            <a:r>
              <a:rPr sz="8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.....................................................................................................</a:t>
            </a:r>
            <a:r>
              <a:rPr sz="1000" spc="-7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20</a:t>
            </a:r>
            <a:endParaRPr sz="1000">
              <a:latin typeface="Times New Roman"/>
              <a:cs typeface="Times New Roman"/>
            </a:endParaRPr>
          </a:p>
          <a:p>
            <a:pPr marR="5080" algn="r">
              <a:lnSpc>
                <a:spcPts val="1170"/>
              </a:lnSpc>
              <a:tabLst>
                <a:tab pos="417830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2.6.1	Tipos</a:t>
            </a:r>
            <a:r>
              <a:rPr sz="1000" i="1" spc="16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de</a:t>
            </a:r>
            <a:r>
              <a:rPr sz="1000" i="1" spc="18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Esquemas......................................................................................................................</a:t>
            </a:r>
            <a:r>
              <a:rPr sz="1000" i="1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20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542031" y="7867705"/>
            <a:ext cx="33909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dirty="0">
                <a:latin typeface="Times New Roman"/>
                <a:cs typeface="Times New Roman"/>
              </a:rPr>
              <a:t>2.6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1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1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682240" y="7867704"/>
            <a:ext cx="5073015" cy="1082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1055"/>
              </a:lnSpc>
              <a:spcBef>
                <a:spcPts val="100"/>
              </a:spcBef>
            </a:pPr>
            <a:r>
              <a:rPr sz="900" dirty="0">
                <a:latin typeface="Times New Roman"/>
                <a:cs typeface="Times New Roman"/>
              </a:rPr>
              <a:t>Eur</a:t>
            </a:r>
            <a:r>
              <a:rPr sz="900" spc="-10" dirty="0">
                <a:latin typeface="Times New Roman"/>
                <a:cs typeface="Times New Roman"/>
              </a:rPr>
              <a:t>o</a:t>
            </a:r>
            <a:r>
              <a:rPr sz="900" spc="5" dirty="0">
                <a:latin typeface="Times New Roman"/>
                <a:cs typeface="Times New Roman"/>
              </a:rPr>
              <a:t>p</a:t>
            </a:r>
            <a:r>
              <a:rPr sz="900" spc="-5" dirty="0">
                <a:latin typeface="Times New Roman"/>
                <a:cs typeface="Times New Roman"/>
              </a:rPr>
              <a:t>e</a:t>
            </a:r>
            <a:r>
              <a:rPr sz="900" spc="30" dirty="0">
                <a:latin typeface="Times New Roman"/>
                <a:cs typeface="Times New Roman"/>
              </a:rPr>
              <a:t>a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................................................................................................................</a:t>
            </a:r>
            <a:r>
              <a:rPr sz="900" spc="5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.............................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21</a:t>
            </a:r>
            <a:endParaRPr sz="900">
              <a:latin typeface="Times New Roman"/>
              <a:cs typeface="Times New Roman"/>
            </a:endParaRPr>
          </a:p>
          <a:p>
            <a:pPr marR="5080" algn="r">
              <a:lnSpc>
                <a:spcPts val="1030"/>
              </a:lnSpc>
              <a:tabLst>
                <a:tab pos="555625" algn="l"/>
              </a:tabLst>
            </a:pPr>
            <a:r>
              <a:rPr sz="900" dirty="0">
                <a:latin typeface="Times New Roman"/>
                <a:cs typeface="Times New Roman"/>
              </a:rPr>
              <a:t>2.6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1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1.1	</a:t>
            </a:r>
            <a:r>
              <a:rPr sz="900" spc="-5" dirty="0">
                <a:latin typeface="Times New Roman"/>
                <a:cs typeface="Times New Roman"/>
              </a:rPr>
              <a:t>Ba</a:t>
            </a:r>
            <a:r>
              <a:rPr sz="900" dirty="0">
                <a:latin typeface="Times New Roman"/>
                <a:cs typeface="Times New Roman"/>
              </a:rPr>
              <a:t>rra</a:t>
            </a:r>
            <a:r>
              <a:rPr sz="900" spc="-5" dirty="0">
                <a:latin typeface="Times New Roman"/>
                <a:cs typeface="Times New Roman"/>
              </a:rPr>
              <a:t> se</a:t>
            </a:r>
            <a:r>
              <a:rPr sz="900" dirty="0">
                <a:latin typeface="Times New Roman"/>
                <a:cs typeface="Times New Roman"/>
              </a:rPr>
              <a:t>n</a:t>
            </a:r>
            <a:r>
              <a:rPr sz="900" spc="-5" dirty="0">
                <a:latin typeface="Times New Roman"/>
                <a:cs typeface="Times New Roman"/>
              </a:rPr>
              <a:t>c</a:t>
            </a:r>
            <a:r>
              <a:rPr sz="900" dirty="0">
                <a:latin typeface="Times New Roman"/>
                <a:cs typeface="Times New Roman"/>
              </a:rPr>
              <a:t>illa</a:t>
            </a:r>
            <a:r>
              <a:rPr sz="900" spc="-6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................................................................................................................................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21</a:t>
            </a:r>
            <a:endParaRPr sz="900">
              <a:latin typeface="Times New Roman"/>
              <a:cs typeface="Times New Roman"/>
            </a:endParaRPr>
          </a:p>
          <a:p>
            <a:pPr marR="5080" algn="r">
              <a:lnSpc>
                <a:spcPts val="1030"/>
              </a:lnSpc>
              <a:tabLst>
                <a:tab pos="556260" algn="l"/>
              </a:tabLst>
            </a:pPr>
            <a:r>
              <a:rPr sz="900" dirty="0">
                <a:latin typeface="Times New Roman"/>
                <a:cs typeface="Times New Roman"/>
              </a:rPr>
              <a:t>2.6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1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1.2	</a:t>
            </a:r>
            <a:r>
              <a:rPr sz="900" spc="-5" dirty="0">
                <a:latin typeface="Times New Roman"/>
                <a:cs typeface="Times New Roman"/>
              </a:rPr>
              <a:t>Ba</a:t>
            </a:r>
            <a:r>
              <a:rPr sz="900" dirty="0">
                <a:latin typeface="Times New Roman"/>
                <a:cs typeface="Times New Roman"/>
              </a:rPr>
              <a:t>rra</a:t>
            </a:r>
            <a:r>
              <a:rPr sz="900" spc="-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prin</a:t>
            </a:r>
            <a:r>
              <a:rPr sz="900" spc="-5" dirty="0">
                <a:latin typeface="Times New Roman"/>
                <a:cs typeface="Times New Roman"/>
              </a:rPr>
              <a:t>c</a:t>
            </a:r>
            <a:r>
              <a:rPr sz="900" dirty="0">
                <a:latin typeface="Times New Roman"/>
                <a:cs typeface="Times New Roman"/>
              </a:rPr>
              <a:t>ip</a:t>
            </a:r>
            <a:r>
              <a:rPr sz="900" spc="-5" dirty="0">
                <a:latin typeface="Times New Roman"/>
                <a:cs typeface="Times New Roman"/>
              </a:rPr>
              <a:t>a</a:t>
            </a:r>
            <a:r>
              <a:rPr sz="900" dirty="0">
                <a:latin typeface="Times New Roman"/>
                <a:cs typeface="Times New Roman"/>
              </a:rPr>
              <a:t>l</a:t>
            </a:r>
            <a:r>
              <a:rPr sz="900" spc="5" dirty="0">
                <a:latin typeface="Times New Roman"/>
                <a:cs typeface="Times New Roman"/>
              </a:rPr>
              <a:t> </a:t>
            </a:r>
            <a:r>
              <a:rPr sz="900" spc="-20" dirty="0">
                <a:latin typeface="Times New Roman"/>
                <a:cs typeface="Times New Roman"/>
              </a:rPr>
              <a:t>m</a:t>
            </a:r>
            <a:r>
              <a:rPr sz="900" spc="-5" dirty="0">
                <a:latin typeface="Times New Roman"/>
                <a:cs typeface="Times New Roman"/>
              </a:rPr>
              <a:t>á</a:t>
            </a:r>
            <a:r>
              <a:rPr sz="900" dirty="0">
                <a:latin typeface="Times New Roman"/>
                <a:cs typeface="Times New Roman"/>
              </a:rPr>
              <a:t>s b</a:t>
            </a:r>
            <a:r>
              <a:rPr sz="900" spc="-5" dirty="0">
                <a:latin typeface="Times New Roman"/>
                <a:cs typeface="Times New Roman"/>
              </a:rPr>
              <a:t>a</a:t>
            </a:r>
            <a:r>
              <a:rPr sz="900" dirty="0">
                <a:latin typeface="Times New Roman"/>
                <a:cs typeface="Times New Roman"/>
              </a:rPr>
              <a:t>rra</a:t>
            </a:r>
            <a:r>
              <a:rPr sz="900" spc="-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de</a:t>
            </a:r>
            <a:r>
              <a:rPr sz="900" spc="-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tr</a:t>
            </a:r>
            <a:r>
              <a:rPr sz="900" spc="-5" dirty="0">
                <a:latin typeface="Times New Roman"/>
                <a:cs typeface="Times New Roman"/>
              </a:rPr>
              <a:t>a</a:t>
            </a:r>
            <a:r>
              <a:rPr sz="900" spc="5" dirty="0">
                <a:latin typeface="Times New Roman"/>
                <a:cs typeface="Times New Roman"/>
              </a:rPr>
              <a:t>n</a:t>
            </a:r>
            <a:r>
              <a:rPr sz="900" spc="-5" dirty="0">
                <a:latin typeface="Times New Roman"/>
                <a:cs typeface="Times New Roman"/>
              </a:rPr>
              <a:t>s</a:t>
            </a:r>
            <a:r>
              <a:rPr sz="900" spc="-15" dirty="0">
                <a:latin typeface="Times New Roman"/>
                <a:cs typeface="Times New Roman"/>
              </a:rPr>
              <a:t>f</a:t>
            </a:r>
            <a:r>
              <a:rPr sz="900" spc="-5" dirty="0">
                <a:latin typeface="Times New Roman"/>
                <a:cs typeface="Times New Roman"/>
              </a:rPr>
              <a:t>e</a:t>
            </a:r>
            <a:r>
              <a:rPr sz="900" dirty="0">
                <a:latin typeface="Times New Roman"/>
                <a:cs typeface="Times New Roman"/>
              </a:rPr>
              <a:t>r</a:t>
            </a:r>
            <a:r>
              <a:rPr sz="900" spc="-5" dirty="0">
                <a:latin typeface="Times New Roman"/>
                <a:cs typeface="Times New Roman"/>
              </a:rPr>
              <a:t>e</a:t>
            </a:r>
            <a:r>
              <a:rPr sz="900" spc="5" dirty="0">
                <a:latin typeface="Times New Roman"/>
                <a:cs typeface="Times New Roman"/>
              </a:rPr>
              <a:t>n</a:t>
            </a:r>
            <a:r>
              <a:rPr sz="900" spc="-5" dirty="0">
                <a:latin typeface="Times New Roman"/>
                <a:cs typeface="Times New Roman"/>
              </a:rPr>
              <a:t>c</a:t>
            </a:r>
            <a:r>
              <a:rPr sz="900" dirty="0">
                <a:latin typeface="Times New Roman"/>
                <a:cs typeface="Times New Roman"/>
              </a:rPr>
              <a:t>i</a:t>
            </a:r>
            <a:r>
              <a:rPr sz="900" spc="55" dirty="0">
                <a:latin typeface="Times New Roman"/>
                <a:cs typeface="Times New Roman"/>
              </a:rPr>
              <a:t>a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</a:t>
            </a:r>
            <a:r>
              <a:rPr sz="900" spc="-2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21</a:t>
            </a:r>
            <a:endParaRPr sz="900">
              <a:latin typeface="Times New Roman"/>
              <a:cs typeface="Times New Roman"/>
            </a:endParaRPr>
          </a:p>
          <a:p>
            <a:pPr marR="5080" algn="r">
              <a:lnSpc>
                <a:spcPts val="1040"/>
              </a:lnSpc>
              <a:tabLst>
                <a:tab pos="556260" algn="l"/>
              </a:tabLst>
            </a:pPr>
            <a:r>
              <a:rPr sz="900" dirty="0">
                <a:latin typeface="Times New Roman"/>
                <a:cs typeface="Times New Roman"/>
              </a:rPr>
              <a:t>2.6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1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1.3	</a:t>
            </a:r>
            <a:r>
              <a:rPr sz="900" spc="-5" dirty="0">
                <a:latin typeface="Times New Roman"/>
                <a:cs typeface="Times New Roman"/>
              </a:rPr>
              <a:t>D</a:t>
            </a:r>
            <a:r>
              <a:rPr sz="900" dirty="0">
                <a:latin typeface="Times New Roman"/>
                <a:cs typeface="Times New Roman"/>
              </a:rPr>
              <a:t>oble</a:t>
            </a:r>
            <a:r>
              <a:rPr sz="900" spc="-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b</a:t>
            </a:r>
            <a:r>
              <a:rPr sz="900" spc="-5" dirty="0">
                <a:latin typeface="Times New Roman"/>
                <a:cs typeface="Times New Roman"/>
              </a:rPr>
              <a:t>a</a:t>
            </a:r>
            <a:r>
              <a:rPr sz="900" dirty="0">
                <a:latin typeface="Times New Roman"/>
                <a:cs typeface="Times New Roman"/>
              </a:rPr>
              <a:t>rra</a:t>
            </a:r>
            <a:r>
              <a:rPr sz="900" spc="-6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..........................................................................................................</a:t>
            </a:r>
            <a:r>
              <a:rPr sz="900" spc="-5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........................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22</a:t>
            </a:r>
            <a:endParaRPr sz="900">
              <a:latin typeface="Times New Roman"/>
              <a:cs typeface="Times New Roman"/>
            </a:endParaRPr>
          </a:p>
          <a:p>
            <a:pPr marR="5080" algn="r">
              <a:lnSpc>
                <a:spcPts val="1040"/>
              </a:lnSpc>
              <a:tabLst>
                <a:tab pos="557530" algn="l"/>
              </a:tabLst>
            </a:pPr>
            <a:r>
              <a:rPr sz="900" spc="5" dirty="0">
                <a:latin typeface="Times New Roman"/>
                <a:cs typeface="Times New Roman"/>
              </a:rPr>
              <a:t>2</a:t>
            </a:r>
            <a:r>
              <a:rPr sz="900" dirty="0">
                <a:latin typeface="Times New Roman"/>
                <a:cs typeface="Times New Roman"/>
              </a:rPr>
              <a:t>.</a:t>
            </a:r>
            <a:r>
              <a:rPr sz="900" spc="5" dirty="0">
                <a:latin typeface="Times New Roman"/>
                <a:cs typeface="Times New Roman"/>
              </a:rPr>
              <a:t>6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spc="5" dirty="0">
                <a:latin typeface="Times New Roman"/>
                <a:cs typeface="Times New Roman"/>
              </a:rPr>
              <a:t>1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spc="5" dirty="0">
                <a:latin typeface="Times New Roman"/>
                <a:cs typeface="Times New Roman"/>
              </a:rPr>
              <a:t>1</a:t>
            </a:r>
            <a:r>
              <a:rPr sz="900" dirty="0">
                <a:latin typeface="Times New Roman"/>
                <a:cs typeface="Times New Roman"/>
              </a:rPr>
              <a:t>.4	</a:t>
            </a:r>
            <a:r>
              <a:rPr sz="900" spc="-5" dirty="0">
                <a:latin typeface="Times New Roman"/>
                <a:cs typeface="Times New Roman"/>
              </a:rPr>
              <a:t>D</a:t>
            </a:r>
            <a:r>
              <a:rPr sz="900" spc="5" dirty="0">
                <a:latin typeface="Times New Roman"/>
                <a:cs typeface="Times New Roman"/>
              </a:rPr>
              <a:t>ob</a:t>
            </a:r>
            <a:r>
              <a:rPr sz="900" dirty="0">
                <a:latin typeface="Times New Roman"/>
                <a:cs typeface="Times New Roman"/>
              </a:rPr>
              <a:t>le </a:t>
            </a:r>
            <a:r>
              <a:rPr sz="900" spc="5" dirty="0">
                <a:latin typeface="Times New Roman"/>
                <a:cs typeface="Times New Roman"/>
              </a:rPr>
              <a:t>b</a:t>
            </a:r>
            <a:r>
              <a:rPr sz="900" spc="-5" dirty="0">
                <a:latin typeface="Times New Roman"/>
                <a:cs typeface="Times New Roman"/>
              </a:rPr>
              <a:t>arr</a:t>
            </a:r>
            <a:r>
              <a:rPr sz="900" dirty="0">
                <a:latin typeface="Times New Roman"/>
                <a:cs typeface="Times New Roman"/>
              </a:rPr>
              <a:t>a </a:t>
            </a:r>
            <a:r>
              <a:rPr sz="900" spc="-20" dirty="0">
                <a:latin typeface="Times New Roman"/>
                <a:cs typeface="Times New Roman"/>
              </a:rPr>
              <a:t>m</a:t>
            </a:r>
            <a:r>
              <a:rPr sz="900" spc="-5" dirty="0">
                <a:latin typeface="Times New Roman"/>
                <a:cs typeface="Times New Roman"/>
              </a:rPr>
              <a:t>á</a:t>
            </a:r>
            <a:r>
              <a:rPr sz="900" dirty="0">
                <a:latin typeface="Times New Roman"/>
                <a:cs typeface="Times New Roman"/>
              </a:rPr>
              <a:t>s </a:t>
            </a:r>
            <a:r>
              <a:rPr sz="900" spc="-5" dirty="0">
                <a:latin typeface="Times New Roman"/>
                <a:cs typeface="Times New Roman"/>
              </a:rPr>
              <a:t>secc</a:t>
            </a:r>
            <a:r>
              <a:rPr sz="900" dirty="0">
                <a:latin typeface="Times New Roman"/>
                <a:cs typeface="Times New Roman"/>
              </a:rPr>
              <a:t>i</a:t>
            </a:r>
            <a:r>
              <a:rPr sz="900" spc="5" dirty="0">
                <a:latin typeface="Times New Roman"/>
                <a:cs typeface="Times New Roman"/>
              </a:rPr>
              <a:t>on</a:t>
            </a:r>
            <a:r>
              <a:rPr sz="900" spc="-5" dirty="0">
                <a:latin typeface="Times New Roman"/>
                <a:cs typeface="Times New Roman"/>
              </a:rPr>
              <a:t>a</a:t>
            </a:r>
            <a:r>
              <a:rPr sz="900" spc="5" dirty="0">
                <a:latin typeface="Times New Roman"/>
                <a:cs typeface="Times New Roman"/>
              </a:rPr>
              <a:t>do</a:t>
            </a:r>
            <a:r>
              <a:rPr sz="900" dirty="0">
                <a:latin typeface="Times New Roman"/>
                <a:cs typeface="Times New Roman"/>
              </a:rPr>
              <a:t>r </a:t>
            </a:r>
            <a:r>
              <a:rPr sz="900" spc="5" dirty="0">
                <a:latin typeface="Times New Roman"/>
                <a:cs typeface="Times New Roman"/>
              </a:rPr>
              <a:t>d</a:t>
            </a:r>
            <a:r>
              <a:rPr sz="900" dirty="0">
                <a:latin typeface="Times New Roman"/>
                <a:cs typeface="Times New Roman"/>
              </a:rPr>
              <a:t>e</a:t>
            </a:r>
            <a:r>
              <a:rPr sz="900" spc="-15" dirty="0">
                <a:latin typeface="Times New Roman"/>
                <a:cs typeface="Times New Roman"/>
              </a:rPr>
              <a:t> </a:t>
            </a:r>
            <a:r>
              <a:rPr sz="900" i="1" spc="5" dirty="0">
                <a:latin typeface="Times New Roman"/>
                <a:cs typeface="Times New Roman"/>
              </a:rPr>
              <a:t>b</a:t>
            </a:r>
            <a:r>
              <a:rPr sz="900" i="1" spc="-5" dirty="0">
                <a:latin typeface="Times New Roman"/>
                <a:cs typeface="Times New Roman"/>
              </a:rPr>
              <a:t>y</a:t>
            </a:r>
            <a:r>
              <a:rPr sz="900" i="1" dirty="0">
                <a:latin typeface="Times New Roman"/>
                <a:cs typeface="Times New Roman"/>
              </a:rPr>
              <a:t>-</a:t>
            </a:r>
            <a:r>
              <a:rPr sz="900" i="1" spc="5" dirty="0">
                <a:latin typeface="Times New Roman"/>
                <a:cs typeface="Times New Roman"/>
              </a:rPr>
              <a:t>pa</a:t>
            </a:r>
            <a:r>
              <a:rPr sz="900" i="1" spc="-5" dirty="0">
                <a:latin typeface="Times New Roman"/>
                <a:cs typeface="Times New Roman"/>
              </a:rPr>
              <a:t>s</a:t>
            </a:r>
            <a:r>
              <a:rPr sz="900" i="1" dirty="0">
                <a:latin typeface="Times New Roman"/>
                <a:cs typeface="Times New Roman"/>
              </a:rPr>
              <a:t>s</a:t>
            </a:r>
            <a:r>
              <a:rPr sz="900" i="1" spc="-50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22</a:t>
            </a:r>
            <a:endParaRPr sz="900">
              <a:latin typeface="Times New Roman"/>
              <a:cs typeface="Times New Roman"/>
            </a:endParaRPr>
          </a:p>
          <a:p>
            <a:pPr marR="5080" algn="r">
              <a:lnSpc>
                <a:spcPts val="1030"/>
              </a:lnSpc>
              <a:tabLst>
                <a:tab pos="556260" algn="l"/>
              </a:tabLst>
            </a:pPr>
            <a:r>
              <a:rPr sz="900" spc="-5" dirty="0">
                <a:latin typeface="Times New Roman"/>
                <a:cs typeface="Times New Roman"/>
              </a:rPr>
              <a:t>2.6.1.1.5	Doble</a:t>
            </a:r>
            <a:r>
              <a:rPr sz="900" spc="75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barra</a:t>
            </a:r>
            <a:r>
              <a:rPr sz="900" spc="80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combinada</a:t>
            </a:r>
            <a:r>
              <a:rPr sz="900" spc="80" dirty="0">
                <a:latin typeface="Times New Roman"/>
                <a:cs typeface="Times New Roman"/>
              </a:rPr>
              <a:t> </a:t>
            </a:r>
            <a:r>
              <a:rPr sz="900" spc="-10" dirty="0">
                <a:latin typeface="Times New Roman"/>
                <a:cs typeface="Times New Roman"/>
              </a:rPr>
              <a:t>con</a:t>
            </a:r>
            <a:r>
              <a:rPr sz="900" spc="90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transferencia</a:t>
            </a:r>
            <a:r>
              <a:rPr sz="900" spc="-85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.....................................................................................</a:t>
            </a:r>
            <a:r>
              <a:rPr sz="900" spc="-60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23</a:t>
            </a:r>
            <a:endParaRPr sz="900">
              <a:latin typeface="Times New Roman"/>
              <a:cs typeface="Times New Roman"/>
            </a:endParaRPr>
          </a:p>
          <a:p>
            <a:pPr marR="5080" algn="r">
              <a:lnSpc>
                <a:spcPts val="1030"/>
              </a:lnSpc>
              <a:tabLst>
                <a:tab pos="556260" algn="l"/>
              </a:tabLst>
            </a:pPr>
            <a:r>
              <a:rPr sz="900" spc="-5" dirty="0">
                <a:latin typeface="Times New Roman"/>
                <a:cs typeface="Times New Roman"/>
              </a:rPr>
              <a:t>2.6.1.1.6	Doble</a:t>
            </a:r>
            <a:r>
              <a:rPr sz="900" spc="85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barra</a:t>
            </a:r>
            <a:r>
              <a:rPr sz="900" spc="85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con</a:t>
            </a:r>
            <a:r>
              <a:rPr sz="900" spc="80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doble</a:t>
            </a:r>
            <a:r>
              <a:rPr sz="900" spc="90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interruptor</a:t>
            </a:r>
            <a:r>
              <a:rPr sz="900" spc="-90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.................................................................................................</a:t>
            </a:r>
            <a:r>
              <a:rPr sz="900" spc="-5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24</a:t>
            </a:r>
            <a:endParaRPr sz="900">
              <a:latin typeface="Times New Roman"/>
              <a:cs typeface="Times New Roman"/>
            </a:endParaRPr>
          </a:p>
          <a:p>
            <a:pPr marR="5080" algn="r">
              <a:lnSpc>
                <a:spcPts val="1055"/>
              </a:lnSpc>
              <a:tabLst>
                <a:tab pos="556260" algn="l"/>
              </a:tabLst>
            </a:pPr>
            <a:r>
              <a:rPr sz="900" dirty="0">
                <a:latin typeface="Times New Roman"/>
                <a:cs typeface="Times New Roman"/>
              </a:rPr>
              <a:t>2.6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1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1.7	</a:t>
            </a:r>
            <a:r>
              <a:rPr sz="900" spc="-5" dirty="0">
                <a:latin typeface="Times New Roman"/>
                <a:cs typeface="Times New Roman"/>
              </a:rPr>
              <a:t>D</a:t>
            </a:r>
            <a:r>
              <a:rPr sz="900" dirty="0">
                <a:latin typeface="Times New Roman"/>
                <a:cs typeface="Times New Roman"/>
              </a:rPr>
              <a:t>oble</a:t>
            </a:r>
            <a:r>
              <a:rPr sz="900" spc="-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b</a:t>
            </a:r>
            <a:r>
              <a:rPr sz="900" spc="-5" dirty="0">
                <a:latin typeface="Times New Roman"/>
                <a:cs typeface="Times New Roman"/>
              </a:rPr>
              <a:t>a</a:t>
            </a:r>
            <a:r>
              <a:rPr sz="900" dirty="0">
                <a:latin typeface="Times New Roman"/>
                <a:cs typeface="Times New Roman"/>
              </a:rPr>
              <a:t>rra</a:t>
            </a:r>
            <a:r>
              <a:rPr sz="900" spc="-5" dirty="0">
                <a:latin typeface="Times New Roman"/>
                <a:cs typeface="Times New Roman"/>
              </a:rPr>
              <a:t> </a:t>
            </a:r>
            <a:r>
              <a:rPr sz="900" spc="-20" dirty="0">
                <a:latin typeface="Times New Roman"/>
                <a:cs typeface="Times New Roman"/>
              </a:rPr>
              <a:t>m</a:t>
            </a:r>
            <a:r>
              <a:rPr sz="900" spc="-5" dirty="0">
                <a:latin typeface="Times New Roman"/>
                <a:cs typeface="Times New Roman"/>
              </a:rPr>
              <a:t>á</a:t>
            </a:r>
            <a:r>
              <a:rPr sz="900" dirty="0">
                <a:latin typeface="Times New Roman"/>
                <a:cs typeface="Times New Roman"/>
              </a:rPr>
              <a:t>s b</a:t>
            </a:r>
            <a:r>
              <a:rPr sz="900" spc="-5" dirty="0">
                <a:latin typeface="Times New Roman"/>
                <a:cs typeface="Times New Roman"/>
              </a:rPr>
              <a:t>a</a:t>
            </a:r>
            <a:r>
              <a:rPr sz="900" dirty="0">
                <a:latin typeface="Times New Roman"/>
                <a:cs typeface="Times New Roman"/>
              </a:rPr>
              <a:t>rra</a:t>
            </a:r>
            <a:r>
              <a:rPr sz="900" spc="-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de</a:t>
            </a:r>
            <a:r>
              <a:rPr sz="900" spc="-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tr</a:t>
            </a:r>
            <a:r>
              <a:rPr sz="900" spc="-5" dirty="0">
                <a:latin typeface="Times New Roman"/>
                <a:cs typeface="Times New Roman"/>
              </a:rPr>
              <a:t>a</a:t>
            </a:r>
            <a:r>
              <a:rPr sz="900" spc="5" dirty="0">
                <a:latin typeface="Times New Roman"/>
                <a:cs typeface="Times New Roman"/>
              </a:rPr>
              <a:t>n</a:t>
            </a:r>
            <a:r>
              <a:rPr sz="900" spc="-5" dirty="0">
                <a:latin typeface="Times New Roman"/>
                <a:cs typeface="Times New Roman"/>
              </a:rPr>
              <a:t>s</a:t>
            </a:r>
            <a:r>
              <a:rPr sz="900" spc="-15" dirty="0">
                <a:latin typeface="Times New Roman"/>
                <a:cs typeface="Times New Roman"/>
              </a:rPr>
              <a:t>f</a:t>
            </a:r>
            <a:r>
              <a:rPr sz="900" spc="-5" dirty="0">
                <a:latin typeface="Times New Roman"/>
                <a:cs typeface="Times New Roman"/>
              </a:rPr>
              <a:t>e</a:t>
            </a:r>
            <a:r>
              <a:rPr sz="900" dirty="0">
                <a:latin typeface="Times New Roman"/>
                <a:cs typeface="Times New Roman"/>
              </a:rPr>
              <a:t>r</a:t>
            </a:r>
            <a:r>
              <a:rPr sz="900" spc="-5" dirty="0">
                <a:latin typeface="Times New Roman"/>
                <a:cs typeface="Times New Roman"/>
              </a:rPr>
              <a:t>e</a:t>
            </a:r>
            <a:r>
              <a:rPr sz="900" spc="5" dirty="0">
                <a:latin typeface="Times New Roman"/>
                <a:cs typeface="Times New Roman"/>
              </a:rPr>
              <a:t>n</a:t>
            </a:r>
            <a:r>
              <a:rPr sz="900" spc="-5" dirty="0">
                <a:latin typeface="Times New Roman"/>
                <a:cs typeface="Times New Roman"/>
              </a:rPr>
              <a:t>c</a:t>
            </a:r>
            <a:r>
              <a:rPr sz="900" dirty="0">
                <a:latin typeface="Times New Roman"/>
                <a:cs typeface="Times New Roman"/>
              </a:rPr>
              <a:t>i</a:t>
            </a:r>
            <a:r>
              <a:rPr sz="900" spc="65" dirty="0">
                <a:latin typeface="Times New Roman"/>
                <a:cs typeface="Times New Roman"/>
              </a:rPr>
              <a:t>a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</a:t>
            </a:r>
            <a:r>
              <a:rPr sz="900" spc="-5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24</a:t>
            </a:r>
            <a:endParaRPr sz="9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64273" y="788924"/>
            <a:ext cx="235394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80" dirty="0">
                <a:solidFill>
                  <a:srgbClr val="7F7F7F"/>
                </a:solidFill>
                <a:latin typeface="Georgia"/>
                <a:cs typeface="Georgia"/>
              </a:rPr>
              <a:t>Generalidades</a:t>
            </a:r>
            <a:r>
              <a:rPr sz="1100" spc="70" dirty="0">
                <a:solidFill>
                  <a:srgbClr val="7F7F7F"/>
                </a:solidFill>
                <a:latin typeface="Georgia"/>
                <a:cs typeface="Georgia"/>
              </a:rPr>
              <a:t> </a:t>
            </a:r>
            <a:r>
              <a:rPr sz="1100" spc="90" dirty="0">
                <a:solidFill>
                  <a:srgbClr val="7F7F7F"/>
                </a:solidFill>
                <a:latin typeface="Georgia"/>
                <a:cs typeface="Georgia"/>
              </a:rPr>
              <a:t>en </a:t>
            </a:r>
            <a:r>
              <a:rPr sz="1100" spc="95" dirty="0">
                <a:solidFill>
                  <a:srgbClr val="7F7F7F"/>
                </a:solidFill>
                <a:latin typeface="Georgia"/>
                <a:cs typeface="Georgia"/>
              </a:rPr>
              <a:t>Subestaciones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117338" y="987551"/>
            <a:ext cx="5649595" cy="38100"/>
          </a:xfrm>
          <a:custGeom>
            <a:avLst/>
            <a:gdLst/>
            <a:ahLst/>
            <a:cxnLst/>
            <a:rect l="l" t="t" r="r" b="b"/>
            <a:pathLst>
              <a:path w="5649595" h="38100">
                <a:moveTo>
                  <a:pt x="5649468" y="0"/>
                </a:moveTo>
                <a:lnTo>
                  <a:pt x="0" y="0"/>
                </a:lnTo>
                <a:lnTo>
                  <a:pt x="0" y="38100"/>
                </a:lnTo>
                <a:lnTo>
                  <a:pt x="5649468" y="38100"/>
                </a:lnTo>
                <a:lnTo>
                  <a:pt x="5649468" y="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117338" y="9095234"/>
            <a:ext cx="5649595" cy="38100"/>
          </a:xfrm>
          <a:custGeom>
            <a:avLst/>
            <a:gdLst/>
            <a:ahLst/>
            <a:cxnLst/>
            <a:rect l="l" t="t" r="r" b="b"/>
            <a:pathLst>
              <a:path w="5649595" h="38100">
                <a:moveTo>
                  <a:pt x="5649468" y="0"/>
                </a:moveTo>
                <a:lnTo>
                  <a:pt x="0" y="0"/>
                </a:lnTo>
                <a:lnTo>
                  <a:pt x="0" y="38100"/>
                </a:lnTo>
                <a:lnTo>
                  <a:pt x="5649468" y="38100"/>
                </a:lnTo>
                <a:lnTo>
                  <a:pt x="5649468" y="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122930" y="1486713"/>
            <a:ext cx="5632450" cy="10259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1055"/>
              </a:lnSpc>
              <a:spcBef>
                <a:spcPts val="100"/>
              </a:spcBef>
              <a:tabLst>
                <a:tab pos="557530" algn="l"/>
              </a:tabLst>
            </a:pPr>
            <a:r>
              <a:rPr sz="900" dirty="0">
                <a:latin typeface="Times New Roman"/>
                <a:cs typeface="Times New Roman"/>
              </a:rPr>
              <a:t>2.6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1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2	</a:t>
            </a:r>
            <a:r>
              <a:rPr sz="900" spc="-5" dirty="0">
                <a:latin typeface="Times New Roman"/>
                <a:cs typeface="Times New Roman"/>
              </a:rPr>
              <a:t>Ame</a:t>
            </a:r>
            <a:r>
              <a:rPr sz="900" dirty="0">
                <a:latin typeface="Times New Roman"/>
                <a:cs typeface="Times New Roman"/>
              </a:rPr>
              <a:t>ri</a:t>
            </a:r>
            <a:r>
              <a:rPr sz="900" spc="-5" dirty="0">
                <a:latin typeface="Times New Roman"/>
                <a:cs typeface="Times New Roman"/>
              </a:rPr>
              <a:t>ca</a:t>
            </a:r>
            <a:r>
              <a:rPr sz="900" spc="5" dirty="0">
                <a:latin typeface="Times New Roman"/>
                <a:cs typeface="Times New Roman"/>
              </a:rPr>
              <a:t>n</a:t>
            </a:r>
            <a:r>
              <a:rPr sz="900" spc="-5" dirty="0">
                <a:latin typeface="Times New Roman"/>
                <a:cs typeface="Times New Roman"/>
              </a:rPr>
              <a:t>a</a:t>
            </a:r>
            <a:r>
              <a:rPr sz="900" dirty="0">
                <a:latin typeface="Times New Roman"/>
                <a:cs typeface="Times New Roman"/>
              </a:rPr>
              <a:t>:</a:t>
            </a:r>
            <a:r>
              <a:rPr sz="900" spc="-10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........................................................................................................................................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25</a:t>
            </a:r>
            <a:endParaRPr sz="900">
              <a:latin typeface="Times New Roman"/>
              <a:cs typeface="Times New Roman"/>
            </a:endParaRPr>
          </a:p>
          <a:p>
            <a:pPr marR="5080" algn="r">
              <a:lnSpc>
                <a:spcPts val="1030"/>
              </a:lnSpc>
              <a:tabLst>
                <a:tab pos="556260" algn="l"/>
              </a:tabLst>
            </a:pPr>
            <a:r>
              <a:rPr sz="900" dirty="0">
                <a:latin typeface="Times New Roman"/>
                <a:cs typeface="Times New Roman"/>
              </a:rPr>
              <a:t>2.6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1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2.1	Int</a:t>
            </a:r>
            <a:r>
              <a:rPr sz="900" spc="-5" dirty="0">
                <a:latin typeface="Times New Roman"/>
                <a:cs typeface="Times New Roman"/>
              </a:rPr>
              <a:t>e</a:t>
            </a:r>
            <a:r>
              <a:rPr sz="900" dirty="0">
                <a:latin typeface="Times New Roman"/>
                <a:cs typeface="Times New Roman"/>
              </a:rPr>
              <a:t>rru</a:t>
            </a:r>
            <a:r>
              <a:rPr sz="900" spc="-10" dirty="0">
                <a:latin typeface="Times New Roman"/>
                <a:cs typeface="Times New Roman"/>
              </a:rPr>
              <a:t>p</a:t>
            </a:r>
            <a:r>
              <a:rPr sz="900" dirty="0">
                <a:latin typeface="Times New Roman"/>
                <a:cs typeface="Times New Roman"/>
              </a:rPr>
              <a:t>tor</a:t>
            </a:r>
            <a:r>
              <a:rPr sz="900" spc="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y</a:t>
            </a:r>
            <a:r>
              <a:rPr sz="900" spc="-15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me</a:t>
            </a:r>
            <a:r>
              <a:rPr sz="900" dirty="0">
                <a:latin typeface="Times New Roman"/>
                <a:cs typeface="Times New Roman"/>
              </a:rPr>
              <a:t>dio</a:t>
            </a:r>
            <a:r>
              <a:rPr sz="900" spc="-90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..................................................................................................</a:t>
            </a:r>
            <a:r>
              <a:rPr sz="900" spc="-5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....................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25</a:t>
            </a:r>
            <a:endParaRPr sz="900">
              <a:latin typeface="Times New Roman"/>
              <a:cs typeface="Times New Roman"/>
            </a:endParaRPr>
          </a:p>
          <a:p>
            <a:pPr marR="5080" algn="r">
              <a:lnSpc>
                <a:spcPts val="1055"/>
              </a:lnSpc>
              <a:tabLst>
                <a:tab pos="556260" algn="l"/>
              </a:tabLst>
            </a:pPr>
            <a:r>
              <a:rPr sz="900" dirty="0">
                <a:latin typeface="Times New Roman"/>
                <a:cs typeface="Times New Roman"/>
              </a:rPr>
              <a:t>2.6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1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2.2	</a:t>
            </a:r>
            <a:r>
              <a:rPr sz="900" spc="-15" dirty="0">
                <a:latin typeface="Times New Roman"/>
                <a:cs typeface="Times New Roman"/>
              </a:rPr>
              <a:t>A</a:t>
            </a:r>
            <a:r>
              <a:rPr sz="900" dirty="0">
                <a:latin typeface="Times New Roman"/>
                <a:cs typeface="Times New Roman"/>
              </a:rPr>
              <a:t>nillo</a:t>
            </a:r>
            <a:r>
              <a:rPr sz="900" spc="-12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...............................................................................................................</a:t>
            </a:r>
            <a:r>
              <a:rPr sz="900" spc="-5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............................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26</a:t>
            </a:r>
            <a:endParaRPr sz="900">
              <a:latin typeface="Times New Roman"/>
              <a:cs typeface="Times New Roman"/>
            </a:endParaRPr>
          </a:p>
          <a:p>
            <a:pPr marR="5080" algn="r">
              <a:spcBef>
                <a:spcPts val="560"/>
              </a:spcBef>
              <a:tabLst>
                <a:tab pos="278765" algn="l"/>
              </a:tabLst>
            </a:pPr>
            <a:r>
              <a:rPr sz="1000" b="1" spc="-5" dirty="0">
                <a:latin typeface="Times New Roman"/>
                <a:cs typeface="Times New Roman"/>
              </a:rPr>
              <a:t>3	</a:t>
            </a:r>
            <a:r>
              <a:rPr sz="1000" b="1" spc="-10" dirty="0">
                <a:latin typeface="Times New Roman"/>
                <a:cs typeface="Times New Roman"/>
              </a:rPr>
              <a:t>EL</a:t>
            </a:r>
            <a:r>
              <a:rPr sz="1000" b="1" spc="33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TRANSFORMADOR......................................................................................................................</a:t>
            </a:r>
            <a:r>
              <a:rPr sz="1000" b="1" spc="8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27</a:t>
            </a:r>
            <a:endParaRPr sz="1000">
              <a:latin typeface="Times New Roman"/>
              <a:cs typeface="Times New Roman"/>
            </a:endParaRPr>
          </a:p>
          <a:p>
            <a:pPr marR="5080" algn="r">
              <a:lnSpc>
                <a:spcPts val="1175"/>
              </a:lnSpc>
              <a:spcBef>
                <a:spcPts val="530"/>
              </a:spcBef>
            </a:pPr>
            <a:r>
              <a:rPr sz="1000" spc="-5" dirty="0">
                <a:latin typeface="Times New Roman"/>
                <a:cs typeface="Times New Roman"/>
              </a:rPr>
              <a:t>3.1</a:t>
            </a:r>
            <a:r>
              <a:rPr sz="1000" spc="390" dirty="0">
                <a:latin typeface="Times New Roman"/>
                <a:cs typeface="Times New Roman"/>
              </a:rPr>
              <a:t>  </a:t>
            </a:r>
            <a:r>
              <a:rPr sz="1000" spc="-5" dirty="0">
                <a:latin typeface="Times New Roman"/>
                <a:cs typeface="Times New Roman"/>
              </a:rPr>
              <a:t>C</a:t>
            </a:r>
            <a:r>
              <a:rPr sz="800" spc="-5" dirty="0">
                <a:latin typeface="Times New Roman"/>
                <a:cs typeface="Times New Roman"/>
              </a:rPr>
              <a:t>LASIFICACIÓN</a:t>
            </a:r>
            <a:r>
              <a:rPr sz="800" spc="8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....................................................................................................................................</a:t>
            </a:r>
            <a:r>
              <a:rPr sz="1000" spc="-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27</a:t>
            </a:r>
            <a:endParaRPr sz="1000">
              <a:latin typeface="Times New Roman"/>
              <a:cs typeface="Times New Roman"/>
            </a:endParaRPr>
          </a:p>
          <a:p>
            <a:pPr marR="5080" algn="r">
              <a:lnSpc>
                <a:spcPts val="1175"/>
              </a:lnSpc>
              <a:tabLst>
                <a:tab pos="417830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3.1.1	Transformadores</a:t>
            </a:r>
            <a:r>
              <a:rPr sz="1000" i="1" spc="11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de</a:t>
            </a:r>
            <a:r>
              <a:rPr sz="1000" i="1" spc="12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Medida</a:t>
            </a:r>
            <a:r>
              <a:rPr sz="1000" i="1" spc="-10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.......................................................................................................</a:t>
            </a:r>
            <a:r>
              <a:rPr sz="1000" i="1" spc="-3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27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682199" y="8786922"/>
            <a:ext cx="5073015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tabLst>
                <a:tab pos="605155" algn="l"/>
              </a:tabLst>
            </a:pPr>
            <a:r>
              <a:rPr sz="900" dirty="0">
                <a:latin typeface="Times New Roman"/>
                <a:cs typeface="Times New Roman"/>
              </a:rPr>
              <a:t>3.3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1</a:t>
            </a:r>
            <a:r>
              <a:rPr sz="900" spc="-10" dirty="0">
                <a:latin typeface="Times New Roman"/>
                <a:cs typeface="Times New Roman"/>
              </a:rPr>
              <a:t>2</a:t>
            </a:r>
            <a:r>
              <a:rPr sz="900" dirty="0">
                <a:latin typeface="Times New Roman"/>
                <a:cs typeface="Times New Roman"/>
              </a:rPr>
              <a:t>.1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1	</a:t>
            </a:r>
            <a:r>
              <a:rPr sz="900" spc="-5" dirty="0">
                <a:latin typeface="Times New Roman"/>
                <a:cs typeface="Times New Roman"/>
              </a:rPr>
              <a:t>O</a:t>
            </a:r>
            <a:r>
              <a:rPr sz="900" spc="10" dirty="0">
                <a:latin typeface="Times New Roman"/>
                <a:cs typeface="Times New Roman"/>
              </a:rPr>
              <a:t>N</a:t>
            </a:r>
            <a:r>
              <a:rPr sz="900" spc="-15" dirty="0">
                <a:latin typeface="Times New Roman"/>
                <a:cs typeface="Times New Roman"/>
              </a:rPr>
              <a:t>A</a:t>
            </a:r>
            <a:r>
              <a:rPr sz="900" dirty="0">
                <a:latin typeface="Times New Roman"/>
                <a:cs typeface="Times New Roman"/>
              </a:rPr>
              <a:t>N</a:t>
            </a:r>
            <a:r>
              <a:rPr sz="900" spc="-2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................................................................................................................</a:t>
            </a:r>
            <a:r>
              <a:rPr sz="900" spc="-5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........................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41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353903" y="9133919"/>
            <a:ext cx="845185" cy="1692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1100" b="1" spc="-125" dirty="0">
                <a:solidFill>
                  <a:srgbClr val="7F7F7F"/>
                </a:solidFill>
                <a:latin typeface="Arial"/>
                <a:cs typeface="Arial"/>
              </a:rPr>
              <a:t>Pag</a:t>
            </a:r>
            <a:r>
              <a:rPr sz="1100" b="1" spc="-55" dirty="0">
                <a:solidFill>
                  <a:srgbClr val="7F7F7F"/>
                </a:solidFill>
                <a:latin typeface="Arial"/>
                <a:cs typeface="Arial"/>
              </a:rPr>
              <a:t>. </a:t>
            </a:r>
            <a:fld id="{81D60167-4931-47E6-BA6A-407CBD079E47}" type="slidenum">
              <a:rPr sz="1100" b="1" spc="-110" dirty="0">
                <a:solidFill>
                  <a:srgbClr val="7F7F7F"/>
                </a:solidFill>
                <a:latin typeface="Arial"/>
                <a:cs typeface="Arial"/>
              </a:rPr>
              <a:pPr marL="12700"/>
              <a:t>4</a:t>
            </a:fld>
            <a:r>
              <a:rPr sz="1100" b="1" spc="-55" dirty="0">
                <a:solidFill>
                  <a:srgbClr val="7F7F7F"/>
                </a:solidFill>
                <a:latin typeface="Arial"/>
                <a:cs typeface="Arial"/>
              </a:rPr>
              <a:t> </a:t>
            </a:r>
            <a:r>
              <a:rPr sz="1100" b="1" spc="-150" dirty="0">
                <a:solidFill>
                  <a:srgbClr val="7F7F7F"/>
                </a:solidFill>
                <a:latin typeface="Arial"/>
                <a:cs typeface="Arial"/>
              </a:rPr>
              <a:t>D</a:t>
            </a:r>
            <a:r>
              <a:rPr sz="1100" b="1" spc="-110" dirty="0">
                <a:solidFill>
                  <a:srgbClr val="7F7F7F"/>
                </a:solidFill>
                <a:latin typeface="Arial"/>
                <a:cs typeface="Arial"/>
              </a:rPr>
              <a:t>e</a:t>
            </a:r>
            <a:r>
              <a:rPr sz="1100" b="1" spc="-60" dirty="0">
                <a:solidFill>
                  <a:srgbClr val="7F7F7F"/>
                </a:solidFill>
                <a:latin typeface="Arial"/>
                <a:cs typeface="Arial"/>
              </a:rPr>
              <a:t> </a:t>
            </a:r>
            <a:r>
              <a:rPr sz="1100" b="1" spc="-5" dirty="0">
                <a:solidFill>
                  <a:srgbClr val="7F7F7F"/>
                </a:solidFill>
                <a:latin typeface="Arial"/>
                <a:cs typeface="Arial"/>
              </a:rPr>
              <a:t>149</a:t>
            </a:r>
            <a:endParaRPr sz="11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122923" y="9152528"/>
            <a:ext cx="1988185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60"/>
              </a:lnSpc>
            </a:pPr>
            <a:r>
              <a:rPr sz="1100" b="1" spc="-105" dirty="0">
                <a:solidFill>
                  <a:srgbClr val="7F7F7F"/>
                </a:solidFill>
                <a:latin typeface="Arial"/>
                <a:cs typeface="Arial"/>
              </a:rPr>
              <a:t>Elaboro: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ts val="1310"/>
              </a:lnSpc>
            </a:pPr>
            <a:r>
              <a:rPr sz="1100" b="1" spc="-100" dirty="0">
                <a:solidFill>
                  <a:srgbClr val="7F7F7F"/>
                </a:solidFill>
                <a:latin typeface="Arial"/>
                <a:cs typeface="Arial"/>
              </a:rPr>
              <a:t>Ingenier</a:t>
            </a:r>
            <a:r>
              <a:rPr sz="1100" b="1" spc="-120" dirty="0">
                <a:solidFill>
                  <a:srgbClr val="7F7F7F"/>
                </a:solidFill>
                <a:latin typeface="Arial"/>
                <a:cs typeface="Arial"/>
              </a:rPr>
              <a:t>o</a:t>
            </a:r>
            <a:r>
              <a:rPr sz="1100" b="1" spc="-55" dirty="0">
                <a:solidFill>
                  <a:srgbClr val="7F7F7F"/>
                </a:solidFill>
                <a:latin typeface="Arial"/>
                <a:cs typeface="Arial"/>
              </a:rPr>
              <a:t> </a:t>
            </a:r>
            <a:r>
              <a:rPr sz="1100" b="1" spc="-120" dirty="0">
                <a:solidFill>
                  <a:srgbClr val="7F7F7F"/>
                </a:solidFill>
                <a:latin typeface="Arial"/>
                <a:cs typeface="Arial"/>
              </a:rPr>
              <a:t>Juan</a:t>
            </a:r>
            <a:r>
              <a:rPr sz="1100" b="1" spc="-55" dirty="0">
                <a:solidFill>
                  <a:srgbClr val="7F7F7F"/>
                </a:solidFill>
                <a:latin typeface="Arial"/>
                <a:cs typeface="Arial"/>
              </a:rPr>
              <a:t> </a:t>
            </a:r>
            <a:r>
              <a:rPr sz="1100" b="1" spc="-155" dirty="0">
                <a:solidFill>
                  <a:srgbClr val="7F7F7F"/>
                </a:solidFill>
                <a:latin typeface="Arial"/>
                <a:cs typeface="Arial"/>
              </a:rPr>
              <a:t>C</a:t>
            </a:r>
            <a:r>
              <a:rPr sz="1100" b="1" spc="-110" dirty="0">
                <a:solidFill>
                  <a:srgbClr val="7F7F7F"/>
                </a:solidFill>
                <a:latin typeface="Arial"/>
                <a:cs typeface="Arial"/>
              </a:rPr>
              <a:t>a</a:t>
            </a:r>
            <a:r>
              <a:rPr sz="1100" b="1" spc="-90" dirty="0">
                <a:solidFill>
                  <a:srgbClr val="7F7F7F"/>
                </a:solidFill>
                <a:latin typeface="Arial"/>
                <a:cs typeface="Arial"/>
              </a:rPr>
              <a:t>rlo</a:t>
            </a:r>
            <a:r>
              <a:rPr sz="1100" b="1" spc="-110" dirty="0">
                <a:solidFill>
                  <a:srgbClr val="7F7F7F"/>
                </a:solidFill>
                <a:latin typeface="Arial"/>
                <a:cs typeface="Arial"/>
              </a:rPr>
              <a:t>s</a:t>
            </a:r>
            <a:r>
              <a:rPr sz="1100" b="1" spc="-70" dirty="0">
                <a:solidFill>
                  <a:srgbClr val="7F7F7F"/>
                </a:solidFill>
                <a:latin typeface="Arial"/>
                <a:cs typeface="Arial"/>
              </a:rPr>
              <a:t> </a:t>
            </a:r>
            <a:r>
              <a:rPr sz="1100" b="1" spc="-135" dirty="0">
                <a:solidFill>
                  <a:srgbClr val="7F7F7F"/>
                </a:solidFill>
                <a:latin typeface="Arial"/>
                <a:cs typeface="Arial"/>
              </a:rPr>
              <a:t>Mes</a:t>
            </a:r>
            <a:r>
              <a:rPr sz="1100" b="1" spc="-110" dirty="0">
                <a:solidFill>
                  <a:srgbClr val="7F7F7F"/>
                </a:solidFill>
                <a:latin typeface="Arial"/>
                <a:cs typeface="Arial"/>
              </a:rPr>
              <a:t>a</a:t>
            </a:r>
            <a:r>
              <a:rPr sz="1100" b="1" spc="-70" dirty="0">
                <a:solidFill>
                  <a:srgbClr val="7F7F7F"/>
                </a:solidFill>
                <a:latin typeface="Arial"/>
                <a:cs typeface="Arial"/>
              </a:rPr>
              <a:t> </a:t>
            </a:r>
            <a:r>
              <a:rPr sz="1100" b="1" spc="-155" dirty="0">
                <a:solidFill>
                  <a:srgbClr val="7F7F7F"/>
                </a:solidFill>
                <a:latin typeface="Arial"/>
                <a:cs typeface="Arial"/>
              </a:rPr>
              <a:t>A</a:t>
            </a:r>
            <a:r>
              <a:rPr sz="1100" b="1" spc="-55" dirty="0">
                <a:solidFill>
                  <a:srgbClr val="7F7F7F"/>
                </a:solidFill>
                <a:latin typeface="Arial"/>
                <a:cs typeface="Arial"/>
              </a:rPr>
              <a:t>l</a:t>
            </a:r>
            <a:r>
              <a:rPr sz="1100" b="1" spc="-105" dirty="0">
                <a:solidFill>
                  <a:srgbClr val="7F7F7F"/>
                </a:solidFill>
                <a:latin typeface="Arial"/>
                <a:cs typeface="Arial"/>
              </a:rPr>
              <a:t>varez</a:t>
            </a:r>
            <a:endParaRPr sz="11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542021" y="2471221"/>
            <a:ext cx="33909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dirty="0">
                <a:latin typeface="Times New Roman"/>
                <a:cs typeface="Times New Roman"/>
              </a:rPr>
              <a:t>3.1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1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1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682230" y="2471221"/>
            <a:ext cx="5073015" cy="424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1055"/>
              </a:lnSpc>
              <a:spcBef>
                <a:spcPts val="100"/>
              </a:spcBef>
            </a:pPr>
            <a:r>
              <a:rPr sz="900" spc="-10" dirty="0">
                <a:latin typeface="Times New Roman"/>
                <a:cs typeface="Times New Roman"/>
              </a:rPr>
              <a:t>T</a:t>
            </a:r>
            <a:r>
              <a:rPr sz="900" dirty="0">
                <a:latin typeface="Times New Roman"/>
                <a:cs typeface="Times New Roman"/>
              </a:rPr>
              <a:t>r</a:t>
            </a:r>
            <a:r>
              <a:rPr sz="900" spc="-5" dirty="0">
                <a:latin typeface="Times New Roman"/>
                <a:cs typeface="Times New Roman"/>
              </a:rPr>
              <a:t>a</a:t>
            </a:r>
            <a:r>
              <a:rPr sz="900" dirty="0">
                <a:latin typeface="Times New Roman"/>
                <a:cs typeface="Times New Roman"/>
              </a:rPr>
              <a:t>n</a:t>
            </a:r>
            <a:r>
              <a:rPr sz="900" spc="5" dirty="0">
                <a:latin typeface="Times New Roman"/>
                <a:cs typeface="Times New Roman"/>
              </a:rPr>
              <a:t>s</a:t>
            </a:r>
            <a:r>
              <a:rPr sz="900" spc="-15" dirty="0">
                <a:latin typeface="Times New Roman"/>
                <a:cs typeface="Times New Roman"/>
              </a:rPr>
              <a:t>f</a:t>
            </a:r>
            <a:r>
              <a:rPr sz="900" spc="5" dirty="0">
                <a:latin typeface="Times New Roman"/>
                <a:cs typeface="Times New Roman"/>
              </a:rPr>
              <a:t>o</a:t>
            </a:r>
            <a:r>
              <a:rPr sz="900" spc="10" dirty="0">
                <a:latin typeface="Times New Roman"/>
                <a:cs typeface="Times New Roman"/>
              </a:rPr>
              <a:t>r</a:t>
            </a:r>
            <a:r>
              <a:rPr sz="900" spc="-20" dirty="0">
                <a:latin typeface="Times New Roman"/>
                <a:cs typeface="Times New Roman"/>
              </a:rPr>
              <a:t>m</a:t>
            </a:r>
            <a:r>
              <a:rPr sz="900" spc="-5" dirty="0">
                <a:latin typeface="Times New Roman"/>
                <a:cs typeface="Times New Roman"/>
              </a:rPr>
              <a:t>a</a:t>
            </a:r>
            <a:r>
              <a:rPr sz="900" dirty="0">
                <a:latin typeface="Times New Roman"/>
                <a:cs typeface="Times New Roman"/>
              </a:rPr>
              <a:t>dor</a:t>
            </a:r>
            <a:r>
              <a:rPr sz="900" spc="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de</a:t>
            </a:r>
            <a:r>
              <a:rPr sz="900" spc="-1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Pot</a:t>
            </a:r>
            <a:r>
              <a:rPr sz="900" spc="-5" dirty="0">
                <a:latin typeface="Times New Roman"/>
                <a:cs typeface="Times New Roman"/>
              </a:rPr>
              <a:t>e</a:t>
            </a:r>
            <a:r>
              <a:rPr sz="900" dirty="0">
                <a:latin typeface="Times New Roman"/>
                <a:cs typeface="Times New Roman"/>
              </a:rPr>
              <a:t>n</a:t>
            </a:r>
            <a:r>
              <a:rPr sz="900" spc="-5" dirty="0">
                <a:latin typeface="Times New Roman"/>
                <a:cs typeface="Times New Roman"/>
              </a:rPr>
              <a:t>c</a:t>
            </a:r>
            <a:r>
              <a:rPr sz="900" dirty="0">
                <a:latin typeface="Times New Roman"/>
                <a:cs typeface="Times New Roman"/>
              </a:rPr>
              <a:t>i</a:t>
            </a:r>
            <a:r>
              <a:rPr sz="900" spc="-5" dirty="0">
                <a:latin typeface="Times New Roman"/>
                <a:cs typeface="Times New Roman"/>
              </a:rPr>
              <a:t>a</a:t>
            </a:r>
            <a:r>
              <a:rPr sz="900" dirty="0">
                <a:latin typeface="Times New Roman"/>
                <a:cs typeface="Times New Roman"/>
              </a:rPr>
              <a:t>l</a:t>
            </a:r>
            <a:r>
              <a:rPr sz="900" spc="5" dirty="0">
                <a:latin typeface="Times New Roman"/>
                <a:cs typeface="Times New Roman"/>
              </a:rPr>
              <a:t> </a:t>
            </a:r>
            <a:r>
              <a:rPr sz="900" spc="-20" dirty="0">
                <a:latin typeface="Times New Roman"/>
                <a:cs typeface="Times New Roman"/>
              </a:rPr>
              <a:t>“</a:t>
            </a:r>
            <a:r>
              <a:rPr sz="900" spc="15" dirty="0">
                <a:latin typeface="Times New Roman"/>
                <a:cs typeface="Times New Roman"/>
              </a:rPr>
              <a:t>P</a:t>
            </a:r>
            <a:r>
              <a:rPr sz="900" spc="-10" dirty="0">
                <a:latin typeface="Times New Roman"/>
                <a:cs typeface="Times New Roman"/>
              </a:rPr>
              <a:t>T</a:t>
            </a:r>
            <a:r>
              <a:rPr sz="900" spc="30" dirty="0">
                <a:latin typeface="Times New Roman"/>
                <a:cs typeface="Times New Roman"/>
              </a:rPr>
              <a:t>”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........................................................................................</a:t>
            </a:r>
            <a:r>
              <a:rPr sz="900" spc="-5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27</a:t>
            </a:r>
            <a:endParaRPr sz="900">
              <a:latin typeface="Times New Roman"/>
              <a:cs typeface="Times New Roman"/>
            </a:endParaRPr>
          </a:p>
          <a:p>
            <a:pPr marR="5080" algn="r">
              <a:lnSpc>
                <a:spcPts val="1030"/>
              </a:lnSpc>
              <a:tabLst>
                <a:tab pos="556260" algn="l"/>
              </a:tabLst>
            </a:pPr>
            <a:r>
              <a:rPr sz="900" spc="-5" dirty="0">
                <a:latin typeface="Times New Roman"/>
                <a:cs typeface="Times New Roman"/>
              </a:rPr>
              <a:t>3.1.1.1.1	Características</a:t>
            </a:r>
            <a:r>
              <a:rPr sz="900" spc="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de los</a:t>
            </a:r>
            <a:r>
              <a:rPr sz="900" spc="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PT...............................................................................................................</a:t>
            </a:r>
            <a:r>
              <a:rPr sz="900" spc="-100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27</a:t>
            </a:r>
            <a:endParaRPr sz="900">
              <a:latin typeface="Times New Roman"/>
              <a:cs typeface="Times New Roman"/>
            </a:endParaRPr>
          </a:p>
          <a:p>
            <a:pPr marR="5080" algn="r">
              <a:lnSpc>
                <a:spcPts val="1055"/>
              </a:lnSpc>
              <a:tabLst>
                <a:tab pos="555625" algn="l"/>
              </a:tabLst>
            </a:pPr>
            <a:r>
              <a:rPr sz="900" dirty="0">
                <a:latin typeface="Times New Roman"/>
                <a:cs typeface="Times New Roman"/>
              </a:rPr>
              <a:t>3.1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1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1.2	Error</a:t>
            </a:r>
            <a:r>
              <a:rPr sz="900" spc="-5" dirty="0">
                <a:latin typeface="Times New Roman"/>
                <a:cs typeface="Times New Roman"/>
              </a:rPr>
              <a:t>e</a:t>
            </a:r>
            <a:r>
              <a:rPr sz="900" dirty="0">
                <a:latin typeface="Times New Roman"/>
                <a:cs typeface="Times New Roman"/>
              </a:rPr>
              <a:t>s </a:t>
            </a:r>
            <a:r>
              <a:rPr sz="900" spc="-5" dirty="0">
                <a:latin typeface="Times New Roman"/>
                <a:cs typeface="Times New Roman"/>
              </a:rPr>
              <a:t>e</a:t>
            </a:r>
            <a:r>
              <a:rPr sz="900" dirty="0">
                <a:latin typeface="Times New Roman"/>
                <a:cs typeface="Times New Roman"/>
              </a:rPr>
              <a:t>n</a:t>
            </a:r>
            <a:r>
              <a:rPr sz="900" spc="5" dirty="0">
                <a:latin typeface="Times New Roman"/>
                <a:cs typeface="Times New Roman"/>
              </a:rPr>
              <a:t> </a:t>
            </a:r>
            <a:r>
              <a:rPr sz="900" spc="-15" dirty="0">
                <a:latin typeface="Times New Roman"/>
                <a:cs typeface="Times New Roman"/>
              </a:rPr>
              <a:t>l</a:t>
            </a:r>
            <a:r>
              <a:rPr sz="900" spc="5" dirty="0">
                <a:latin typeface="Times New Roman"/>
                <a:cs typeface="Times New Roman"/>
              </a:rPr>
              <a:t>o</a:t>
            </a:r>
            <a:r>
              <a:rPr sz="900" dirty="0">
                <a:latin typeface="Times New Roman"/>
                <a:cs typeface="Times New Roman"/>
              </a:rPr>
              <a:t>s</a:t>
            </a:r>
            <a:r>
              <a:rPr sz="900" spc="-15" dirty="0">
                <a:latin typeface="Times New Roman"/>
                <a:cs typeface="Times New Roman"/>
              </a:rPr>
              <a:t> </a:t>
            </a:r>
            <a:r>
              <a:rPr sz="900" spc="15" dirty="0">
                <a:latin typeface="Times New Roman"/>
                <a:cs typeface="Times New Roman"/>
              </a:rPr>
              <a:t>P</a:t>
            </a:r>
            <a:r>
              <a:rPr sz="900" spc="-10" dirty="0">
                <a:latin typeface="Times New Roman"/>
                <a:cs typeface="Times New Roman"/>
              </a:rPr>
              <a:t>T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...........................................................................................................................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28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682229" y="2865942"/>
            <a:ext cx="5073650" cy="9601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spcBef>
                <a:spcPts val="100"/>
              </a:spcBef>
              <a:tabLst>
                <a:tab pos="556260" algn="l"/>
              </a:tabLst>
            </a:pPr>
            <a:r>
              <a:rPr sz="900" dirty="0">
                <a:latin typeface="Times New Roman"/>
                <a:cs typeface="Times New Roman"/>
              </a:rPr>
              <a:t>3.1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1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1.3	</a:t>
            </a:r>
            <a:r>
              <a:rPr sz="900" spc="-5" dirty="0">
                <a:latin typeface="Times New Roman"/>
                <a:cs typeface="Times New Roman"/>
              </a:rPr>
              <a:t>C</a:t>
            </a:r>
            <a:r>
              <a:rPr sz="900" dirty="0">
                <a:latin typeface="Times New Roman"/>
                <a:cs typeface="Times New Roman"/>
              </a:rPr>
              <a:t>on</a:t>
            </a:r>
            <a:r>
              <a:rPr sz="900" spc="-5" dirty="0">
                <a:latin typeface="Times New Roman"/>
                <a:cs typeface="Times New Roman"/>
              </a:rPr>
              <a:t>e</a:t>
            </a:r>
            <a:r>
              <a:rPr sz="900" spc="-10" dirty="0">
                <a:latin typeface="Times New Roman"/>
                <a:cs typeface="Times New Roman"/>
              </a:rPr>
              <a:t>x</a:t>
            </a:r>
            <a:r>
              <a:rPr sz="900" dirty="0">
                <a:latin typeface="Times New Roman"/>
                <a:cs typeface="Times New Roman"/>
              </a:rPr>
              <a:t>ion</a:t>
            </a:r>
            <a:r>
              <a:rPr sz="900" spc="-5" dirty="0">
                <a:latin typeface="Times New Roman"/>
                <a:cs typeface="Times New Roman"/>
              </a:rPr>
              <a:t>e</a:t>
            </a:r>
            <a:r>
              <a:rPr sz="900" dirty="0">
                <a:latin typeface="Times New Roman"/>
                <a:cs typeface="Times New Roman"/>
              </a:rPr>
              <a:t>s</a:t>
            </a:r>
            <a:r>
              <a:rPr sz="900" spc="-1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de</a:t>
            </a:r>
            <a:r>
              <a:rPr sz="900" spc="-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los</a:t>
            </a:r>
            <a:r>
              <a:rPr sz="900" spc="-15" dirty="0">
                <a:latin typeface="Times New Roman"/>
                <a:cs typeface="Times New Roman"/>
              </a:rPr>
              <a:t> </a:t>
            </a:r>
            <a:r>
              <a:rPr sz="900" spc="15" dirty="0">
                <a:latin typeface="Times New Roman"/>
                <a:cs typeface="Times New Roman"/>
              </a:rPr>
              <a:t>P</a:t>
            </a:r>
            <a:r>
              <a:rPr sz="900" dirty="0">
                <a:latin typeface="Times New Roman"/>
                <a:cs typeface="Times New Roman"/>
              </a:rPr>
              <a:t>T</a:t>
            </a:r>
            <a:r>
              <a:rPr sz="900" spc="-20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.................................................................................................</a:t>
            </a:r>
            <a:r>
              <a:rPr sz="900" spc="-5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.................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28</a:t>
            </a:r>
            <a:endParaRPr sz="900">
              <a:latin typeface="Times New Roman"/>
              <a:cs typeface="Times New Roman"/>
            </a:endParaRPr>
          </a:p>
          <a:p>
            <a:pPr marR="5080" algn="r">
              <a:lnSpc>
                <a:spcPts val="1065"/>
              </a:lnSpc>
              <a:tabLst>
                <a:tab pos="614045" algn="l"/>
              </a:tabLst>
            </a:pPr>
            <a:r>
              <a:rPr sz="900" spc="5" dirty="0">
                <a:latin typeface="Times New Roman"/>
                <a:cs typeface="Times New Roman"/>
              </a:rPr>
              <a:t>3.1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spc="5" dirty="0">
                <a:latin typeface="Times New Roman"/>
                <a:cs typeface="Times New Roman"/>
              </a:rPr>
              <a:t>1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spc="5" dirty="0">
                <a:latin typeface="Times New Roman"/>
                <a:cs typeface="Times New Roman"/>
              </a:rPr>
              <a:t>1.</a:t>
            </a:r>
            <a:r>
              <a:rPr sz="900" spc="-10" dirty="0">
                <a:latin typeface="Times New Roman"/>
                <a:cs typeface="Times New Roman"/>
              </a:rPr>
              <a:t>3</a:t>
            </a:r>
            <a:r>
              <a:rPr sz="900" dirty="0">
                <a:latin typeface="Times New Roman"/>
                <a:cs typeface="Times New Roman"/>
              </a:rPr>
              <a:t>.1	</a:t>
            </a:r>
            <a:r>
              <a:rPr sz="900" spc="-5" dirty="0">
                <a:latin typeface="Times New Roman"/>
                <a:cs typeface="Times New Roman"/>
              </a:rPr>
              <a:t>C</a:t>
            </a:r>
            <a:r>
              <a:rPr sz="900" spc="5" dirty="0">
                <a:latin typeface="Times New Roman"/>
                <a:cs typeface="Times New Roman"/>
              </a:rPr>
              <a:t>on</a:t>
            </a:r>
            <a:r>
              <a:rPr sz="900" spc="-5" dirty="0">
                <a:latin typeface="Times New Roman"/>
                <a:cs typeface="Times New Roman"/>
              </a:rPr>
              <a:t>e</a:t>
            </a:r>
            <a:r>
              <a:rPr sz="900" spc="-10" dirty="0">
                <a:latin typeface="Times New Roman"/>
                <a:cs typeface="Times New Roman"/>
              </a:rPr>
              <a:t>x</a:t>
            </a:r>
            <a:r>
              <a:rPr sz="900" dirty="0">
                <a:latin typeface="Times New Roman"/>
                <a:cs typeface="Times New Roman"/>
              </a:rPr>
              <a:t>i</a:t>
            </a:r>
            <a:r>
              <a:rPr sz="900" spc="5" dirty="0">
                <a:latin typeface="Times New Roman"/>
                <a:cs typeface="Times New Roman"/>
              </a:rPr>
              <a:t>ó</a:t>
            </a:r>
            <a:r>
              <a:rPr sz="900" dirty="0">
                <a:latin typeface="Times New Roman"/>
                <a:cs typeface="Times New Roman"/>
              </a:rPr>
              <a:t>n</a:t>
            </a:r>
            <a:r>
              <a:rPr sz="900" spc="-10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Symbol"/>
                <a:cs typeface="Symbol"/>
              </a:rPr>
              <a:t></a:t>
            </a:r>
            <a:r>
              <a:rPr sz="900" spc="-70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............................................................................................................................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28</a:t>
            </a:r>
            <a:endParaRPr sz="900">
              <a:latin typeface="Times New Roman"/>
              <a:cs typeface="Times New Roman"/>
            </a:endParaRPr>
          </a:p>
          <a:p>
            <a:pPr marR="5080" algn="r">
              <a:lnSpc>
                <a:spcPts val="1045"/>
              </a:lnSpc>
              <a:tabLst>
                <a:tab pos="612775" algn="l"/>
              </a:tabLst>
            </a:pPr>
            <a:r>
              <a:rPr sz="900" spc="-5" dirty="0">
                <a:latin typeface="Times New Roman"/>
                <a:cs typeface="Times New Roman"/>
              </a:rPr>
              <a:t>3.1.1.1.3.2	Conexión</a:t>
            </a:r>
            <a:r>
              <a:rPr sz="900" spc="70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Delta</a:t>
            </a:r>
            <a:r>
              <a:rPr sz="900" spc="70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abierta</a:t>
            </a:r>
            <a:r>
              <a:rPr sz="900" spc="70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o</a:t>
            </a:r>
            <a:r>
              <a:rPr sz="900" spc="80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Triángulo</a:t>
            </a:r>
            <a:r>
              <a:rPr sz="900" spc="-25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.......................................................................................</a:t>
            </a:r>
            <a:r>
              <a:rPr sz="900" spc="-60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29</a:t>
            </a:r>
            <a:endParaRPr sz="900">
              <a:latin typeface="Times New Roman"/>
              <a:cs typeface="Times New Roman"/>
            </a:endParaRPr>
          </a:p>
          <a:p>
            <a:pPr marR="5080" algn="r">
              <a:lnSpc>
                <a:spcPts val="1030"/>
              </a:lnSpc>
              <a:tabLst>
                <a:tab pos="612140" algn="l"/>
              </a:tabLst>
            </a:pPr>
            <a:r>
              <a:rPr sz="900" dirty="0">
                <a:latin typeface="Times New Roman"/>
                <a:cs typeface="Times New Roman"/>
              </a:rPr>
              <a:t>3.1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1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1.</a:t>
            </a:r>
            <a:r>
              <a:rPr sz="900" spc="-10" dirty="0">
                <a:latin typeface="Times New Roman"/>
                <a:cs typeface="Times New Roman"/>
              </a:rPr>
              <a:t>3</a:t>
            </a:r>
            <a:r>
              <a:rPr sz="900" dirty="0">
                <a:latin typeface="Times New Roman"/>
                <a:cs typeface="Times New Roman"/>
              </a:rPr>
              <a:t>.3	</a:t>
            </a:r>
            <a:r>
              <a:rPr sz="900" spc="-5" dirty="0">
                <a:latin typeface="Times New Roman"/>
                <a:cs typeface="Times New Roman"/>
              </a:rPr>
              <a:t>C</a:t>
            </a:r>
            <a:r>
              <a:rPr sz="900" dirty="0">
                <a:latin typeface="Times New Roman"/>
                <a:cs typeface="Times New Roman"/>
              </a:rPr>
              <a:t>on</a:t>
            </a:r>
            <a:r>
              <a:rPr sz="900" spc="-5" dirty="0">
                <a:latin typeface="Times New Roman"/>
                <a:cs typeface="Times New Roman"/>
              </a:rPr>
              <a:t>e</a:t>
            </a:r>
            <a:r>
              <a:rPr sz="900" spc="-10" dirty="0">
                <a:latin typeface="Times New Roman"/>
                <a:cs typeface="Times New Roman"/>
              </a:rPr>
              <a:t>x</a:t>
            </a:r>
            <a:r>
              <a:rPr sz="900" dirty="0">
                <a:latin typeface="Times New Roman"/>
                <a:cs typeface="Times New Roman"/>
              </a:rPr>
              <a:t>ión</a:t>
            </a:r>
            <a:r>
              <a:rPr sz="900" spc="-5" dirty="0">
                <a:latin typeface="Times New Roman"/>
                <a:cs typeface="Times New Roman"/>
              </a:rPr>
              <a:t> e</a:t>
            </a:r>
            <a:r>
              <a:rPr sz="900" dirty="0">
                <a:latin typeface="Times New Roman"/>
                <a:cs typeface="Times New Roman"/>
              </a:rPr>
              <a:t>n</a:t>
            </a:r>
            <a:r>
              <a:rPr sz="900" spc="-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V</a:t>
            </a:r>
            <a:r>
              <a:rPr sz="900" spc="-2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......................................................................................................</a:t>
            </a:r>
            <a:r>
              <a:rPr sz="900" spc="-5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................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29</a:t>
            </a:r>
            <a:endParaRPr sz="900">
              <a:latin typeface="Times New Roman"/>
              <a:cs typeface="Times New Roman"/>
            </a:endParaRPr>
          </a:p>
          <a:p>
            <a:pPr marR="5080" algn="r">
              <a:lnSpc>
                <a:spcPts val="1030"/>
              </a:lnSpc>
              <a:tabLst>
                <a:tab pos="556260" algn="l"/>
              </a:tabLst>
            </a:pPr>
            <a:r>
              <a:rPr sz="900" dirty="0">
                <a:latin typeface="Times New Roman"/>
                <a:cs typeface="Times New Roman"/>
              </a:rPr>
              <a:t>3.1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1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1.4	</a:t>
            </a:r>
            <a:r>
              <a:rPr sz="900" spc="-10" dirty="0">
                <a:latin typeface="Times New Roman"/>
                <a:cs typeface="Times New Roman"/>
              </a:rPr>
              <a:t>T</a:t>
            </a:r>
            <a:r>
              <a:rPr sz="900" dirty="0">
                <a:latin typeface="Times New Roman"/>
                <a:cs typeface="Times New Roman"/>
              </a:rPr>
              <a:t>ipos de</a:t>
            </a:r>
            <a:r>
              <a:rPr sz="900" spc="-15" dirty="0">
                <a:latin typeface="Times New Roman"/>
                <a:cs typeface="Times New Roman"/>
              </a:rPr>
              <a:t> </a:t>
            </a:r>
            <a:r>
              <a:rPr sz="900" spc="15" dirty="0">
                <a:latin typeface="Times New Roman"/>
                <a:cs typeface="Times New Roman"/>
              </a:rPr>
              <a:t>P</a:t>
            </a:r>
            <a:r>
              <a:rPr sz="900" spc="35" dirty="0">
                <a:latin typeface="Times New Roman"/>
                <a:cs typeface="Times New Roman"/>
              </a:rPr>
              <a:t>T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..........................................................................................................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........................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30</a:t>
            </a:r>
            <a:endParaRPr sz="900">
              <a:latin typeface="Times New Roman"/>
              <a:cs typeface="Times New Roman"/>
            </a:endParaRPr>
          </a:p>
          <a:p>
            <a:pPr marR="5080" algn="r">
              <a:lnSpc>
                <a:spcPts val="1040"/>
              </a:lnSpc>
              <a:tabLst>
                <a:tab pos="612140" algn="l"/>
              </a:tabLst>
            </a:pPr>
            <a:r>
              <a:rPr sz="900" spc="-5" dirty="0">
                <a:latin typeface="Times New Roman"/>
                <a:cs typeface="Times New Roman"/>
              </a:rPr>
              <a:t>3.1.1.1.4.1	</a:t>
            </a:r>
            <a:r>
              <a:rPr sz="900" spc="5" dirty="0">
                <a:latin typeface="Times New Roman"/>
                <a:cs typeface="Times New Roman"/>
              </a:rPr>
              <a:t>PT </a:t>
            </a:r>
            <a:r>
              <a:rPr sz="900" spc="110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Capacitivo.........................................................................................................................</a:t>
            </a:r>
            <a:r>
              <a:rPr sz="900" spc="9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30</a:t>
            </a:r>
            <a:endParaRPr sz="900">
              <a:latin typeface="Times New Roman"/>
              <a:cs typeface="Times New Roman"/>
            </a:endParaRPr>
          </a:p>
          <a:p>
            <a:pPr marR="5080" algn="r">
              <a:lnSpc>
                <a:spcPts val="1060"/>
              </a:lnSpc>
              <a:tabLst>
                <a:tab pos="612775" algn="l"/>
              </a:tabLst>
            </a:pPr>
            <a:r>
              <a:rPr sz="900" spc="-5" dirty="0">
                <a:latin typeface="Times New Roman"/>
                <a:cs typeface="Times New Roman"/>
              </a:rPr>
              <a:t>3.1.1.1.4.2	</a:t>
            </a:r>
            <a:r>
              <a:rPr sz="900" spc="5" dirty="0">
                <a:latin typeface="Times New Roman"/>
                <a:cs typeface="Times New Roman"/>
              </a:rPr>
              <a:t>PT </a:t>
            </a:r>
            <a:r>
              <a:rPr sz="900" spc="100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Inductivo...........................................................................................................................</a:t>
            </a:r>
            <a:r>
              <a:rPr sz="900" spc="8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31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542022" y="3794074"/>
            <a:ext cx="33972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dirty="0">
                <a:latin typeface="Times New Roman"/>
                <a:cs typeface="Times New Roman"/>
              </a:rPr>
              <a:t>3.1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1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2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682230" y="3794074"/>
            <a:ext cx="5073015" cy="424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1055"/>
              </a:lnSpc>
              <a:spcBef>
                <a:spcPts val="100"/>
              </a:spcBef>
            </a:pPr>
            <a:r>
              <a:rPr sz="900" spc="-5" dirty="0">
                <a:latin typeface="Times New Roman"/>
                <a:cs typeface="Times New Roman"/>
              </a:rPr>
              <a:t>Transformador</a:t>
            </a:r>
            <a:r>
              <a:rPr sz="900" spc="114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de</a:t>
            </a:r>
            <a:r>
              <a:rPr sz="900" spc="105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Corriente</a:t>
            </a:r>
            <a:r>
              <a:rPr sz="900" spc="105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“CT”</a:t>
            </a:r>
            <a:r>
              <a:rPr sz="900" spc="-55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.....................................................................................................</a:t>
            </a:r>
            <a:r>
              <a:rPr sz="900" spc="-4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31</a:t>
            </a:r>
            <a:endParaRPr sz="900">
              <a:latin typeface="Times New Roman"/>
              <a:cs typeface="Times New Roman"/>
            </a:endParaRPr>
          </a:p>
          <a:p>
            <a:pPr marR="5080" algn="r">
              <a:lnSpc>
                <a:spcPts val="1030"/>
              </a:lnSpc>
              <a:tabLst>
                <a:tab pos="556260" algn="l"/>
              </a:tabLst>
            </a:pPr>
            <a:r>
              <a:rPr sz="900" spc="-5" dirty="0">
                <a:latin typeface="Times New Roman"/>
                <a:cs typeface="Times New Roman"/>
              </a:rPr>
              <a:t>3.1.1.2.1	Características</a:t>
            </a:r>
            <a:r>
              <a:rPr sz="900" spc="13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de</a:t>
            </a:r>
            <a:r>
              <a:rPr sz="900" spc="130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los</a:t>
            </a:r>
            <a:r>
              <a:rPr sz="900" spc="140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CT...............................................................................................................</a:t>
            </a:r>
            <a:r>
              <a:rPr sz="900" spc="-30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31</a:t>
            </a:r>
            <a:endParaRPr sz="900">
              <a:latin typeface="Times New Roman"/>
              <a:cs typeface="Times New Roman"/>
            </a:endParaRPr>
          </a:p>
          <a:p>
            <a:pPr marR="5080" algn="r">
              <a:lnSpc>
                <a:spcPts val="1055"/>
              </a:lnSpc>
              <a:tabLst>
                <a:tab pos="555625" algn="l"/>
              </a:tabLst>
            </a:pPr>
            <a:r>
              <a:rPr sz="900" dirty="0">
                <a:latin typeface="Times New Roman"/>
                <a:cs typeface="Times New Roman"/>
              </a:rPr>
              <a:t>3.1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1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2.2	Error</a:t>
            </a:r>
            <a:r>
              <a:rPr sz="900" spc="-5" dirty="0">
                <a:latin typeface="Times New Roman"/>
                <a:cs typeface="Times New Roman"/>
              </a:rPr>
              <a:t>e</a:t>
            </a:r>
            <a:r>
              <a:rPr sz="900" dirty="0">
                <a:latin typeface="Times New Roman"/>
                <a:cs typeface="Times New Roman"/>
              </a:rPr>
              <a:t>s </a:t>
            </a:r>
            <a:r>
              <a:rPr sz="900" spc="-5" dirty="0">
                <a:latin typeface="Times New Roman"/>
                <a:cs typeface="Times New Roman"/>
              </a:rPr>
              <a:t>e</a:t>
            </a:r>
            <a:r>
              <a:rPr sz="900" dirty="0">
                <a:latin typeface="Times New Roman"/>
                <a:cs typeface="Times New Roman"/>
              </a:rPr>
              <a:t>n</a:t>
            </a:r>
            <a:r>
              <a:rPr sz="900" spc="5" dirty="0">
                <a:latin typeface="Times New Roman"/>
                <a:cs typeface="Times New Roman"/>
              </a:rPr>
              <a:t> </a:t>
            </a:r>
            <a:r>
              <a:rPr sz="900" spc="-15" dirty="0">
                <a:latin typeface="Times New Roman"/>
                <a:cs typeface="Times New Roman"/>
              </a:rPr>
              <a:t>l</a:t>
            </a:r>
            <a:r>
              <a:rPr sz="900" spc="5" dirty="0">
                <a:latin typeface="Times New Roman"/>
                <a:cs typeface="Times New Roman"/>
              </a:rPr>
              <a:t>o</a:t>
            </a:r>
            <a:r>
              <a:rPr sz="900" dirty="0">
                <a:latin typeface="Times New Roman"/>
                <a:cs typeface="Times New Roman"/>
              </a:rPr>
              <a:t>s CT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....................................................................................................</a:t>
            </a:r>
            <a:r>
              <a:rPr sz="900" spc="5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.....................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31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820901" y="4188794"/>
            <a:ext cx="4934585" cy="2940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055"/>
              </a:lnSpc>
              <a:spcBef>
                <a:spcPts val="100"/>
              </a:spcBef>
              <a:tabLst>
                <a:tab pos="625475" algn="l"/>
              </a:tabLst>
            </a:pPr>
            <a:r>
              <a:rPr sz="900" spc="-5" dirty="0">
                <a:latin typeface="Times New Roman"/>
                <a:cs typeface="Times New Roman"/>
              </a:rPr>
              <a:t>3.1.1.2.2.1	</a:t>
            </a:r>
            <a:r>
              <a:rPr sz="900" dirty="0">
                <a:latin typeface="Times New Roman"/>
                <a:cs typeface="Times New Roman"/>
              </a:rPr>
              <a:t>Error</a:t>
            </a:r>
            <a:r>
              <a:rPr sz="900" spc="70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en</a:t>
            </a:r>
            <a:r>
              <a:rPr sz="900" spc="5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la</a:t>
            </a:r>
            <a:r>
              <a:rPr sz="900" spc="60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Relación</a:t>
            </a:r>
            <a:r>
              <a:rPr sz="900" spc="50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de</a:t>
            </a:r>
            <a:r>
              <a:rPr sz="900" spc="60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Transformación.................................................................................</a:t>
            </a:r>
            <a:r>
              <a:rPr sz="900" spc="-70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31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ts val="1055"/>
              </a:lnSpc>
              <a:tabLst>
                <a:tab pos="624840" algn="l"/>
              </a:tabLst>
            </a:pPr>
            <a:r>
              <a:rPr sz="900" spc="-5" dirty="0">
                <a:latin typeface="Times New Roman"/>
                <a:cs typeface="Times New Roman"/>
              </a:rPr>
              <a:t>3.1.1.2.2.2	</a:t>
            </a:r>
            <a:r>
              <a:rPr sz="900" dirty="0">
                <a:latin typeface="Times New Roman"/>
                <a:cs typeface="Times New Roman"/>
              </a:rPr>
              <a:t>Error</a:t>
            </a:r>
            <a:r>
              <a:rPr sz="900" spc="105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en</a:t>
            </a:r>
            <a:r>
              <a:rPr sz="900" spc="105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ángulo</a:t>
            </a:r>
            <a:r>
              <a:rPr sz="900" spc="90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de</a:t>
            </a:r>
            <a:r>
              <a:rPr sz="900" spc="90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fase...........................................................................................................</a:t>
            </a:r>
            <a:r>
              <a:rPr sz="900" spc="-50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31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682216" y="4450930"/>
            <a:ext cx="426084" cy="2940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055"/>
              </a:lnSpc>
              <a:spcBef>
                <a:spcPts val="100"/>
              </a:spcBef>
            </a:pPr>
            <a:r>
              <a:rPr sz="900" spc="-5" dirty="0">
                <a:latin typeface="Times New Roman"/>
                <a:cs typeface="Times New Roman"/>
              </a:rPr>
              <a:t>3.1.1.2.3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ts val="1055"/>
              </a:lnSpc>
            </a:pPr>
            <a:r>
              <a:rPr sz="900" spc="-5" dirty="0">
                <a:latin typeface="Times New Roman"/>
                <a:cs typeface="Times New Roman"/>
              </a:rPr>
              <a:t>3.1.1.2.4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38596" y="4450930"/>
            <a:ext cx="4516755" cy="2940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055"/>
              </a:lnSpc>
              <a:spcBef>
                <a:spcPts val="100"/>
              </a:spcBef>
            </a:pPr>
            <a:r>
              <a:rPr sz="900" spc="-5" dirty="0">
                <a:latin typeface="Times New Roman"/>
                <a:cs typeface="Times New Roman"/>
              </a:rPr>
              <a:t>C</a:t>
            </a:r>
            <a:r>
              <a:rPr sz="900" dirty="0">
                <a:latin typeface="Times New Roman"/>
                <a:cs typeface="Times New Roman"/>
              </a:rPr>
              <a:t>T</a:t>
            </a:r>
            <a:r>
              <a:rPr sz="900" spc="-10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de</a:t>
            </a:r>
            <a:r>
              <a:rPr sz="900" spc="-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Cl</a:t>
            </a:r>
            <a:r>
              <a:rPr sz="900" spc="-5" dirty="0">
                <a:latin typeface="Times New Roman"/>
                <a:cs typeface="Times New Roman"/>
              </a:rPr>
              <a:t>as</a:t>
            </a:r>
            <a:r>
              <a:rPr sz="900" dirty="0">
                <a:latin typeface="Times New Roman"/>
                <a:cs typeface="Times New Roman"/>
              </a:rPr>
              <a:t>e</a:t>
            </a:r>
            <a:r>
              <a:rPr sz="900" spc="-5" dirty="0">
                <a:latin typeface="Times New Roman"/>
                <a:cs typeface="Times New Roman"/>
              </a:rPr>
              <a:t> </a:t>
            </a:r>
            <a:r>
              <a:rPr sz="900" spc="45" dirty="0">
                <a:latin typeface="Times New Roman"/>
                <a:cs typeface="Times New Roman"/>
              </a:rPr>
              <a:t>X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........................................................................................................</a:t>
            </a:r>
            <a:r>
              <a:rPr sz="900" spc="-5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......................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31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ts val="1055"/>
              </a:lnSpc>
            </a:pPr>
            <a:r>
              <a:rPr sz="900" spc="-10" dirty="0">
                <a:latin typeface="Times New Roman"/>
                <a:cs typeface="Times New Roman"/>
              </a:rPr>
              <a:t>T</a:t>
            </a:r>
            <a:r>
              <a:rPr sz="900" dirty="0">
                <a:latin typeface="Times New Roman"/>
                <a:cs typeface="Times New Roman"/>
              </a:rPr>
              <a:t>ipos de</a:t>
            </a:r>
            <a:r>
              <a:rPr sz="900" spc="-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CT</a:t>
            </a:r>
            <a:r>
              <a:rPr sz="900" spc="-5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..................................................................................................................................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32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263104" y="4714583"/>
            <a:ext cx="5492115" cy="1006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1055"/>
              </a:lnSpc>
              <a:spcBef>
                <a:spcPts val="100"/>
              </a:spcBef>
              <a:tabLst>
                <a:tab pos="612140" algn="l"/>
              </a:tabLst>
            </a:pPr>
            <a:r>
              <a:rPr sz="900" spc="-5" dirty="0">
                <a:latin typeface="Times New Roman"/>
                <a:cs typeface="Times New Roman"/>
              </a:rPr>
              <a:t>3.1.1.2.4.1	De</a:t>
            </a:r>
            <a:r>
              <a:rPr sz="900" spc="175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Arrollamiento</a:t>
            </a:r>
            <a:r>
              <a:rPr sz="900" spc="200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Primario..................................................................................................... </a:t>
            </a:r>
            <a:r>
              <a:rPr sz="900" dirty="0">
                <a:latin typeface="Times New Roman"/>
                <a:cs typeface="Times New Roman"/>
              </a:rPr>
              <a:t>32</a:t>
            </a:r>
            <a:endParaRPr sz="900">
              <a:latin typeface="Times New Roman"/>
              <a:cs typeface="Times New Roman"/>
            </a:endParaRPr>
          </a:p>
          <a:p>
            <a:pPr marR="5080" algn="r">
              <a:lnSpc>
                <a:spcPts val="1030"/>
              </a:lnSpc>
              <a:tabLst>
                <a:tab pos="612140" algn="l"/>
              </a:tabLst>
            </a:pPr>
            <a:r>
              <a:rPr sz="900" dirty="0">
                <a:latin typeface="Times New Roman"/>
                <a:cs typeface="Times New Roman"/>
              </a:rPr>
              <a:t>3.1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1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2.</a:t>
            </a:r>
            <a:r>
              <a:rPr sz="900" spc="-10" dirty="0">
                <a:latin typeface="Times New Roman"/>
                <a:cs typeface="Times New Roman"/>
              </a:rPr>
              <a:t>4</a:t>
            </a:r>
            <a:r>
              <a:rPr sz="900" dirty="0">
                <a:latin typeface="Times New Roman"/>
                <a:cs typeface="Times New Roman"/>
              </a:rPr>
              <a:t>.2	</a:t>
            </a:r>
            <a:r>
              <a:rPr sz="900" spc="-10" dirty="0">
                <a:latin typeface="Times New Roman"/>
                <a:cs typeface="Times New Roman"/>
              </a:rPr>
              <a:t>T</a:t>
            </a:r>
            <a:r>
              <a:rPr sz="900" dirty="0">
                <a:latin typeface="Times New Roman"/>
                <a:cs typeface="Times New Roman"/>
              </a:rPr>
              <a:t>ipo</a:t>
            </a:r>
            <a:r>
              <a:rPr sz="900" spc="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B</a:t>
            </a:r>
            <a:r>
              <a:rPr sz="900" spc="-5" dirty="0">
                <a:latin typeface="Times New Roman"/>
                <a:cs typeface="Times New Roman"/>
              </a:rPr>
              <a:t>a</a:t>
            </a:r>
            <a:r>
              <a:rPr sz="900" dirty="0">
                <a:latin typeface="Times New Roman"/>
                <a:cs typeface="Times New Roman"/>
              </a:rPr>
              <a:t>rra</a:t>
            </a:r>
            <a:r>
              <a:rPr sz="900" spc="-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o</a:t>
            </a:r>
            <a:r>
              <a:rPr sz="900" spc="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B</a:t>
            </a:r>
            <a:r>
              <a:rPr sz="900" spc="-10" dirty="0">
                <a:latin typeface="Times New Roman"/>
                <a:cs typeface="Times New Roman"/>
              </a:rPr>
              <a:t>u</a:t>
            </a:r>
            <a:r>
              <a:rPr sz="900" dirty="0">
                <a:latin typeface="Times New Roman"/>
                <a:cs typeface="Times New Roman"/>
              </a:rPr>
              <a:t>j</a:t>
            </a:r>
            <a:r>
              <a:rPr sz="900" spc="30" dirty="0">
                <a:latin typeface="Times New Roman"/>
                <a:cs typeface="Times New Roman"/>
              </a:rPr>
              <a:t>e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...................................................................................................................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32</a:t>
            </a:r>
            <a:endParaRPr sz="900">
              <a:latin typeface="Times New Roman"/>
              <a:cs typeface="Times New Roman"/>
            </a:endParaRPr>
          </a:p>
          <a:p>
            <a:pPr marR="5080" algn="r">
              <a:lnSpc>
                <a:spcPts val="1025"/>
              </a:lnSpc>
              <a:tabLst>
                <a:tab pos="612140" algn="l"/>
              </a:tabLst>
            </a:pPr>
            <a:r>
              <a:rPr sz="900" dirty="0">
                <a:latin typeface="Times New Roman"/>
                <a:cs typeface="Times New Roman"/>
              </a:rPr>
              <a:t>3.1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1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2.</a:t>
            </a:r>
            <a:r>
              <a:rPr sz="900" spc="-10" dirty="0">
                <a:latin typeface="Times New Roman"/>
                <a:cs typeface="Times New Roman"/>
              </a:rPr>
              <a:t>4</a:t>
            </a:r>
            <a:r>
              <a:rPr sz="900" dirty="0">
                <a:latin typeface="Times New Roman"/>
                <a:cs typeface="Times New Roman"/>
              </a:rPr>
              <a:t>.3	Mont</a:t>
            </a:r>
            <a:r>
              <a:rPr sz="900" spc="-5" dirty="0">
                <a:latin typeface="Times New Roman"/>
                <a:cs typeface="Times New Roman"/>
              </a:rPr>
              <a:t>a</a:t>
            </a:r>
            <a:r>
              <a:rPr sz="900" dirty="0">
                <a:latin typeface="Times New Roman"/>
                <a:cs typeface="Times New Roman"/>
              </a:rPr>
              <a:t>je</a:t>
            </a:r>
            <a:r>
              <a:rPr sz="900" spc="-1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S</a:t>
            </a:r>
            <a:r>
              <a:rPr sz="900" spc="-5" dirty="0">
                <a:latin typeface="Times New Roman"/>
                <a:cs typeface="Times New Roman"/>
              </a:rPr>
              <a:t>e</a:t>
            </a:r>
            <a:r>
              <a:rPr sz="900" dirty="0">
                <a:latin typeface="Times New Roman"/>
                <a:cs typeface="Times New Roman"/>
              </a:rPr>
              <a:t>p</a:t>
            </a:r>
            <a:r>
              <a:rPr sz="900" spc="-5" dirty="0">
                <a:latin typeface="Times New Roman"/>
                <a:cs typeface="Times New Roman"/>
              </a:rPr>
              <a:t>a</a:t>
            </a:r>
            <a:r>
              <a:rPr sz="900" dirty="0">
                <a:latin typeface="Times New Roman"/>
                <a:cs typeface="Times New Roman"/>
              </a:rPr>
              <a:t>r</a:t>
            </a:r>
            <a:r>
              <a:rPr sz="900" spc="-5" dirty="0">
                <a:latin typeface="Times New Roman"/>
                <a:cs typeface="Times New Roman"/>
              </a:rPr>
              <a:t>a</a:t>
            </a:r>
            <a:r>
              <a:rPr sz="900" dirty="0">
                <a:latin typeface="Times New Roman"/>
                <a:cs typeface="Times New Roman"/>
              </a:rPr>
              <a:t>do</a:t>
            </a:r>
            <a:r>
              <a:rPr sz="900" spc="-1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...................................................................................................</a:t>
            </a:r>
            <a:r>
              <a:rPr sz="900" spc="-5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32</a:t>
            </a:r>
            <a:endParaRPr sz="900">
              <a:latin typeface="Times New Roman"/>
              <a:cs typeface="Times New Roman"/>
            </a:endParaRPr>
          </a:p>
          <a:p>
            <a:pPr marR="5080" algn="r">
              <a:lnSpc>
                <a:spcPts val="1145"/>
              </a:lnSpc>
              <a:tabLst>
                <a:tab pos="417830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3.1.2	Transformadores</a:t>
            </a:r>
            <a:r>
              <a:rPr sz="1000" i="1" spc="11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de</a:t>
            </a:r>
            <a:r>
              <a:rPr sz="1000" i="1" spc="12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Potencia</a:t>
            </a:r>
            <a:r>
              <a:rPr sz="1000" i="1" spc="-10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.....................................................................................................</a:t>
            </a:r>
            <a:r>
              <a:rPr sz="1000" i="1" spc="-3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33</a:t>
            </a:r>
            <a:endParaRPr sz="1000">
              <a:latin typeface="Times New Roman"/>
              <a:cs typeface="Times New Roman"/>
            </a:endParaRPr>
          </a:p>
          <a:p>
            <a:pPr marR="5080" algn="r">
              <a:lnSpc>
                <a:spcPts val="1150"/>
              </a:lnSpc>
              <a:tabLst>
                <a:tab pos="418465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3.1.3	Transformadores</a:t>
            </a:r>
            <a:r>
              <a:rPr sz="1000" i="1" spc="6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de</a:t>
            </a:r>
            <a:r>
              <a:rPr sz="1000" i="1" spc="8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Conexión</a:t>
            </a:r>
            <a:r>
              <a:rPr sz="1000" i="1" spc="8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a</a:t>
            </a:r>
            <a:r>
              <a:rPr sz="1000" i="1" spc="8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Tierra......................................................................................</a:t>
            </a:r>
            <a:r>
              <a:rPr sz="1000" i="1" spc="-75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Times New Roman"/>
                <a:cs typeface="Times New Roman"/>
              </a:rPr>
              <a:t>35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ts val="1145"/>
              </a:lnSpc>
            </a:pPr>
            <a:r>
              <a:rPr sz="1000" spc="-5" dirty="0">
                <a:latin typeface="Times New Roman"/>
                <a:cs typeface="Times New Roman"/>
              </a:rPr>
              <a:t>3.2</a:t>
            </a:r>
            <a:r>
              <a:rPr sz="1000" spc="265" dirty="0">
                <a:latin typeface="Times New Roman"/>
                <a:cs typeface="Times New Roman"/>
              </a:rPr>
              <a:t>  </a:t>
            </a:r>
            <a:r>
              <a:rPr sz="1000" spc="-5" dirty="0">
                <a:latin typeface="Times New Roman"/>
                <a:cs typeface="Times New Roman"/>
              </a:rPr>
              <a:t>CONEXIÓN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LOS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TRANSFORMADORES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POTENCIA......................................................</a:t>
            </a:r>
            <a:r>
              <a:rPr sz="1000" spc="-9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36</a:t>
            </a:r>
            <a:endParaRPr sz="1000">
              <a:latin typeface="Times New Roman"/>
              <a:cs typeface="Times New Roman"/>
            </a:endParaRPr>
          </a:p>
          <a:p>
            <a:pPr marR="5080" algn="r">
              <a:lnSpc>
                <a:spcPts val="1170"/>
              </a:lnSpc>
              <a:tabLst>
                <a:tab pos="417830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3.2.1	Conexión</a:t>
            </a:r>
            <a:r>
              <a:rPr sz="1000" i="1" spc="10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en</a:t>
            </a:r>
            <a:r>
              <a:rPr sz="1000" i="1" spc="8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paralelo</a:t>
            </a:r>
            <a:r>
              <a:rPr sz="1000" i="1" spc="-114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..................................................................................................................</a:t>
            </a:r>
            <a:r>
              <a:rPr sz="1000" i="1" spc="-5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36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542000" y="5692955"/>
            <a:ext cx="33972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dirty="0">
                <a:latin typeface="Times New Roman"/>
                <a:cs typeface="Times New Roman"/>
              </a:rPr>
              <a:t>3.2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1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1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682211" y="5692954"/>
            <a:ext cx="5073015" cy="1082040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12700" marR="5080" indent="417830">
              <a:lnSpc>
                <a:spcPts val="1030"/>
              </a:lnSpc>
              <a:spcBef>
                <a:spcPts val="175"/>
              </a:spcBef>
              <a:tabLst>
                <a:tab pos="568960" algn="l"/>
              </a:tabLst>
            </a:pPr>
            <a:r>
              <a:rPr sz="900" spc="-5" dirty="0">
                <a:latin typeface="Times New Roman"/>
                <a:cs typeface="Times New Roman"/>
              </a:rPr>
              <a:t>Condiciones para </a:t>
            </a:r>
            <a:r>
              <a:rPr sz="900" dirty="0">
                <a:latin typeface="Times New Roman"/>
                <a:cs typeface="Times New Roman"/>
              </a:rPr>
              <a:t>la </a:t>
            </a:r>
            <a:r>
              <a:rPr sz="900" spc="-5" dirty="0">
                <a:latin typeface="Times New Roman"/>
                <a:cs typeface="Times New Roman"/>
              </a:rPr>
              <a:t>puesta en paralelo </a:t>
            </a:r>
            <a:r>
              <a:rPr sz="900" dirty="0">
                <a:latin typeface="Times New Roman"/>
                <a:cs typeface="Times New Roman"/>
              </a:rPr>
              <a:t>de los </a:t>
            </a:r>
            <a:r>
              <a:rPr sz="900" spc="-5" dirty="0">
                <a:latin typeface="Times New Roman"/>
                <a:cs typeface="Times New Roman"/>
              </a:rPr>
              <a:t>transformadores 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 36 </a:t>
            </a:r>
            <a:r>
              <a:rPr sz="900" spc="-210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3.2.1.1.1	Igual</a:t>
            </a:r>
            <a:r>
              <a:rPr sz="900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frecuencia en</a:t>
            </a:r>
            <a:r>
              <a:rPr sz="900" spc="10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las</a:t>
            </a:r>
            <a:r>
              <a:rPr sz="900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redes</a:t>
            </a:r>
            <a:r>
              <a:rPr sz="900" dirty="0">
                <a:latin typeface="Times New Roman"/>
                <a:cs typeface="Times New Roman"/>
              </a:rPr>
              <a:t> a acoplar..........................................................................................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36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ts val="985"/>
              </a:lnSpc>
              <a:tabLst>
                <a:tab pos="568960" algn="l"/>
              </a:tabLst>
            </a:pPr>
            <a:r>
              <a:rPr sz="900" dirty="0">
                <a:latin typeface="Times New Roman"/>
                <a:cs typeface="Times New Roman"/>
              </a:rPr>
              <a:t>3.2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1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1.2	I</a:t>
            </a:r>
            <a:r>
              <a:rPr sz="900" spc="-10" dirty="0">
                <a:latin typeface="Times New Roman"/>
                <a:cs typeface="Times New Roman"/>
              </a:rPr>
              <a:t>g</a:t>
            </a:r>
            <a:r>
              <a:rPr sz="900" spc="5" dirty="0">
                <a:latin typeface="Times New Roman"/>
                <a:cs typeface="Times New Roman"/>
              </a:rPr>
              <a:t>u</a:t>
            </a:r>
            <a:r>
              <a:rPr sz="900" spc="-5" dirty="0">
                <a:latin typeface="Times New Roman"/>
                <a:cs typeface="Times New Roman"/>
              </a:rPr>
              <a:t>a</a:t>
            </a:r>
            <a:r>
              <a:rPr sz="900" dirty="0">
                <a:latin typeface="Times New Roman"/>
                <a:cs typeface="Times New Roman"/>
              </a:rPr>
              <a:t>l</a:t>
            </a:r>
            <a:r>
              <a:rPr sz="900" spc="5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se</a:t>
            </a:r>
            <a:r>
              <a:rPr sz="900" dirty="0">
                <a:latin typeface="Times New Roman"/>
                <a:cs typeface="Times New Roman"/>
              </a:rPr>
              <a:t>ntido</a:t>
            </a:r>
            <a:r>
              <a:rPr sz="900" spc="-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de</a:t>
            </a:r>
            <a:r>
              <a:rPr sz="900" spc="-5" dirty="0">
                <a:latin typeface="Times New Roman"/>
                <a:cs typeface="Times New Roman"/>
              </a:rPr>
              <a:t> </a:t>
            </a:r>
            <a:r>
              <a:rPr sz="900" spc="-15" dirty="0">
                <a:latin typeface="Times New Roman"/>
                <a:cs typeface="Times New Roman"/>
              </a:rPr>
              <a:t>r</a:t>
            </a:r>
            <a:r>
              <a:rPr sz="900" spc="5" dirty="0">
                <a:latin typeface="Times New Roman"/>
                <a:cs typeface="Times New Roman"/>
              </a:rPr>
              <a:t>o</a:t>
            </a:r>
            <a:r>
              <a:rPr sz="900" dirty="0">
                <a:latin typeface="Times New Roman"/>
                <a:cs typeface="Times New Roman"/>
              </a:rPr>
              <a:t>t</a:t>
            </a:r>
            <a:r>
              <a:rPr sz="900" spc="-5" dirty="0">
                <a:latin typeface="Times New Roman"/>
                <a:cs typeface="Times New Roman"/>
              </a:rPr>
              <a:t>ac</a:t>
            </a:r>
            <a:r>
              <a:rPr sz="900" dirty="0">
                <a:latin typeface="Times New Roman"/>
                <a:cs typeface="Times New Roman"/>
              </a:rPr>
              <a:t>ió</a:t>
            </a:r>
            <a:r>
              <a:rPr sz="900" spc="-10" dirty="0">
                <a:latin typeface="Times New Roman"/>
                <a:cs typeface="Times New Roman"/>
              </a:rPr>
              <a:t>n</a:t>
            </a:r>
            <a:r>
              <a:rPr sz="900" dirty="0">
                <a:latin typeface="Times New Roman"/>
                <a:cs typeface="Times New Roman"/>
              </a:rPr>
              <a:t>.</a:t>
            </a:r>
            <a:r>
              <a:rPr sz="900" spc="-140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...........................................................................................</a:t>
            </a:r>
            <a:r>
              <a:rPr sz="900" spc="-5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..................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36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ts val="1040"/>
              </a:lnSpc>
              <a:tabLst>
                <a:tab pos="568960" algn="l"/>
              </a:tabLst>
            </a:pPr>
            <a:r>
              <a:rPr sz="900" spc="-5" dirty="0">
                <a:latin typeface="Times New Roman"/>
                <a:cs typeface="Times New Roman"/>
              </a:rPr>
              <a:t>3.2.1.1.3	Igual</a:t>
            </a:r>
            <a:r>
              <a:rPr sz="900" spc="65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relación</a:t>
            </a:r>
            <a:r>
              <a:rPr sz="900" spc="6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de</a:t>
            </a:r>
            <a:r>
              <a:rPr sz="900" spc="50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transformación</a:t>
            </a:r>
            <a:r>
              <a:rPr sz="900" spc="65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en</a:t>
            </a:r>
            <a:r>
              <a:rPr sz="900" spc="65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vacío.</a:t>
            </a:r>
            <a:r>
              <a:rPr sz="900" spc="20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...................................................................................</a:t>
            </a:r>
            <a:r>
              <a:rPr sz="900" spc="-70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36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ts val="1040"/>
              </a:lnSpc>
              <a:tabLst>
                <a:tab pos="568960" algn="l"/>
              </a:tabLst>
            </a:pPr>
            <a:r>
              <a:rPr sz="900" spc="-5" dirty="0">
                <a:latin typeface="Times New Roman"/>
                <a:cs typeface="Times New Roman"/>
              </a:rPr>
              <a:t>3.2.1.1.4	Iguales</a:t>
            </a:r>
            <a:r>
              <a:rPr sz="900" spc="75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tensiones</a:t>
            </a:r>
            <a:r>
              <a:rPr sz="900" spc="75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porcentuales</a:t>
            </a:r>
            <a:r>
              <a:rPr sz="900" spc="7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de</a:t>
            </a:r>
            <a:r>
              <a:rPr sz="900" spc="70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cortocircuito.</a:t>
            </a:r>
            <a:r>
              <a:rPr sz="900" spc="-45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...........................................................................</a:t>
            </a:r>
            <a:r>
              <a:rPr sz="900" spc="-6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36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ts val="1030"/>
              </a:lnSpc>
              <a:tabLst>
                <a:tab pos="568960" algn="l"/>
              </a:tabLst>
            </a:pPr>
            <a:r>
              <a:rPr sz="900" dirty="0">
                <a:latin typeface="Times New Roman"/>
                <a:cs typeface="Times New Roman"/>
              </a:rPr>
              <a:t>3.2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1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1.5	</a:t>
            </a:r>
            <a:r>
              <a:rPr sz="900" spc="-5" dirty="0">
                <a:latin typeface="Times New Roman"/>
                <a:cs typeface="Times New Roman"/>
              </a:rPr>
              <a:t>Re</a:t>
            </a:r>
            <a:r>
              <a:rPr sz="900" dirty="0">
                <a:latin typeface="Times New Roman"/>
                <a:cs typeface="Times New Roman"/>
              </a:rPr>
              <a:t>l</a:t>
            </a:r>
            <a:r>
              <a:rPr sz="900" spc="-5" dirty="0">
                <a:latin typeface="Times New Roman"/>
                <a:cs typeface="Times New Roman"/>
              </a:rPr>
              <a:t>ac</a:t>
            </a:r>
            <a:r>
              <a:rPr sz="900" dirty="0">
                <a:latin typeface="Times New Roman"/>
                <a:cs typeface="Times New Roman"/>
              </a:rPr>
              <a:t>ión</a:t>
            </a:r>
            <a:r>
              <a:rPr sz="900" spc="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de</a:t>
            </a:r>
            <a:r>
              <a:rPr sz="900" spc="-1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pot</a:t>
            </a:r>
            <a:r>
              <a:rPr sz="900" spc="-5" dirty="0">
                <a:latin typeface="Times New Roman"/>
                <a:cs typeface="Times New Roman"/>
              </a:rPr>
              <a:t>e</a:t>
            </a:r>
            <a:r>
              <a:rPr sz="900" spc="5" dirty="0">
                <a:latin typeface="Times New Roman"/>
                <a:cs typeface="Times New Roman"/>
              </a:rPr>
              <a:t>n</a:t>
            </a:r>
            <a:r>
              <a:rPr sz="900" spc="-5" dirty="0">
                <a:latin typeface="Times New Roman"/>
                <a:cs typeface="Times New Roman"/>
              </a:rPr>
              <a:t>c</a:t>
            </a:r>
            <a:r>
              <a:rPr sz="900" dirty="0">
                <a:latin typeface="Times New Roman"/>
                <a:cs typeface="Times New Roman"/>
              </a:rPr>
              <a:t>i</a:t>
            </a:r>
            <a:r>
              <a:rPr sz="900" spc="-5" dirty="0">
                <a:latin typeface="Times New Roman"/>
                <a:cs typeface="Times New Roman"/>
              </a:rPr>
              <a:t>a</a:t>
            </a:r>
            <a:r>
              <a:rPr sz="900" dirty="0">
                <a:latin typeface="Times New Roman"/>
                <a:cs typeface="Times New Roman"/>
              </a:rPr>
              <a:t>s</a:t>
            </a:r>
            <a:r>
              <a:rPr sz="900" spc="-1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no</a:t>
            </a:r>
            <a:r>
              <a:rPr sz="900" spc="5" dirty="0">
                <a:latin typeface="Times New Roman"/>
                <a:cs typeface="Times New Roman"/>
              </a:rPr>
              <a:t> </a:t>
            </a:r>
            <a:r>
              <a:rPr sz="900" spc="-20" dirty="0">
                <a:latin typeface="Times New Roman"/>
                <a:cs typeface="Times New Roman"/>
              </a:rPr>
              <a:t>m</a:t>
            </a:r>
            <a:r>
              <a:rPr sz="900" spc="5" dirty="0">
                <a:latin typeface="Times New Roman"/>
                <a:cs typeface="Times New Roman"/>
              </a:rPr>
              <a:t>a</a:t>
            </a:r>
            <a:r>
              <a:rPr sz="900" spc="-20" dirty="0">
                <a:latin typeface="Times New Roman"/>
                <a:cs typeface="Times New Roman"/>
              </a:rPr>
              <a:t>y</a:t>
            </a:r>
            <a:r>
              <a:rPr sz="900" spc="5" dirty="0">
                <a:latin typeface="Times New Roman"/>
                <a:cs typeface="Times New Roman"/>
              </a:rPr>
              <a:t>o</a:t>
            </a:r>
            <a:r>
              <a:rPr sz="900" dirty="0">
                <a:latin typeface="Times New Roman"/>
                <a:cs typeface="Times New Roman"/>
              </a:rPr>
              <a:t>r</a:t>
            </a:r>
            <a:r>
              <a:rPr sz="900" spc="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de</a:t>
            </a:r>
            <a:r>
              <a:rPr sz="900" spc="-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1</a:t>
            </a:r>
            <a:r>
              <a:rPr sz="900" spc="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:</a:t>
            </a:r>
            <a:r>
              <a:rPr sz="900" spc="-10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3</a:t>
            </a:r>
            <a:r>
              <a:rPr sz="900" spc="25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38</a:t>
            </a:r>
            <a:endParaRPr sz="900">
              <a:latin typeface="Times New Roman"/>
              <a:cs typeface="Times New Roman"/>
            </a:endParaRPr>
          </a:p>
          <a:p>
            <a:pPr marL="12700" marR="5080">
              <a:lnSpc>
                <a:spcPts val="1030"/>
              </a:lnSpc>
              <a:spcBef>
                <a:spcPts val="50"/>
              </a:spcBef>
              <a:tabLst>
                <a:tab pos="568960" algn="l"/>
              </a:tabLst>
            </a:pPr>
            <a:r>
              <a:rPr sz="900" spc="-5" dirty="0">
                <a:latin typeface="Times New Roman"/>
                <a:cs typeface="Times New Roman"/>
              </a:rPr>
              <a:t>3.2.1.1.6	Iguales</a:t>
            </a:r>
            <a:r>
              <a:rPr sz="900" spc="45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desfases</a:t>
            </a:r>
            <a:r>
              <a:rPr sz="900" spc="50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secundarios</a:t>
            </a:r>
            <a:r>
              <a:rPr sz="900" spc="45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respecto</a:t>
            </a:r>
            <a:r>
              <a:rPr sz="900" spc="45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al</a:t>
            </a:r>
            <a:r>
              <a:rPr sz="900" spc="50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primario. .......................................................................</a:t>
            </a:r>
            <a:r>
              <a:rPr sz="900" spc="-80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38 </a:t>
            </a:r>
            <a:r>
              <a:rPr sz="900" spc="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3.2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1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1.7	I</a:t>
            </a:r>
            <a:r>
              <a:rPr sz="900" spc="-10" dirty="0">
                <a:latin typeface="Times New Roman"/>
                <a:cs typeface="Times New Roman"/>
              </a:rPr>
              <a:t>g</a:t>
            </a:r>
            <a:r>
              <a:rPr sz="900" spc="5" dirty="0">
                <a:latin typeface="Times New Roman"/>
                <a:cs typeface="Times New Roman"/>
              </a:rPr>
              <a:t>u</a:t>
            </a:r>
            <a:r>
              <a:rPr sz="900" spc="-5" dirty="0">
                <a:latin typeface="Times New Roman"/>
                <a:cs typeface="Times New Roman"/>
              </a:rPr>
              <a:t>a</a:t>
            </a:r>
            <a:r>
              <a:rPr sz="900" dirty="0">
                <a:latin typeface="Times New Roman"/>
                <a:cs typeface="Times New Roman"/>
              </a:rPr>
              <a:t>l</a:t>
            </a:r>
            <a:r>
              <a:rPr sz="900" spc="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i</a:t>
            </a:r>
            <a:r>
              <a:rPr sz="900" spc="-20" dirty="0">
                <a:latin typeface="Times New Roman"/>
                <a:cs typeface="Times New Roman"/>
              </a:rPr>
              <a:t>m</a:t>
            </a:r>
            <a:r>
              <a:rPr sz="900" dirty="0">
                <a:latin typeface="Times New Roman"/>
                <a:cs typeface="Times New Roman"/>
              </a:rPr>
              <a:t>p</a:t>
            </a:r>
            <a:r>
              <a:rPr sz="900" spc="-5" dirty="0">
                <a:latin typeface="Times New Roman"/>
                <a:cs typeface="Times New Roman"/>
              </a:rPr>
              <a:t>e</a:t>
            </a:r>
            <a:r>
              <a:rPr sz="900" dirty="0">
                <a:latin typeface="Times New Roman"/>
                <a:cs typeface="Times New Roman"/>
              </a:rPr>
              <a:t>d</a:t>
            </a:r>
            <a:r>
              <a:rPr sz="900" spc="-5" dirty="0">
                <a:latin typeface="Times New Roman"/>
                <a:cs typeface="Times New Roman"/>
              </a:rPr>
              <a:t>a</a:t>
            </a:r>
            <a:r>
              <a:rPr sz="900" dirty="0">
                <a:latin typeface="Times New Roman"/>
                <a:cs typeface="Times New Roman"/>
              </a:rPr>
              <a:t>n</a:t>
            </a:r>
            <a:r>
              <a:rPr sz="900" spc="-5" dirty="0">
                <a:latin typeface="Times New Roman"/>
                <a:cs typeface="Times New Roman"/>
              </a:rPr>
              <a:t>c</a:t>
            </a:r>
            <a:r>
              <a:rPr sz="900" dirty="0">
                <a:latin typeface="Times New Roman"/>
                <a:cs typeface="Times New Roman"/>
              </a:rPr>
              <a:t>i</a:t>
            </a:r>
            <a:r>
              <a:rPr sz="900" spc="-5" dirty="0">
                <a:latin typeface="Times New Roman"/>
                <a:cs typeface="Times New Roman"/>
              </a:rPr>
              <a:t>a</a:t>
            </a:r>
            <a:r>
              <a:rPr sz="900" spc="6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....................................................................................................</a:t>
            </a:r>
            <a:r>
              <a:rPr sz="900" spc="-5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.....................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39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237710" y="6741667"/>
            <a:ext cx="5581650" cy="2095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68580" algn="r">
              <a:lnSpc>
                <a:spcPts val="1175"/>
              </a:lnSpc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3.3</a:t>
            </a:r>
            <a:r>
              <a:rPr sz="1000" spc="355" dirty="0">
                <a:latin typeface="Times New Roman"/>
                <a:cs typeface="Times New Roman"/>
              </a:rPr>
              <a:t>  </a:t>
            </a:r>
            <a:r>
              <a:rPr sz="1000" spc="-5" dirty="0">
                <a:latin typeface="Times New Roman"/>
                <a:cs typeface="Times New Roman"/>
              </a:rPr>
              <a:t>C</a:t>
            </a:r>
            <a:r>
              <a:rPr sz="800" spc="-5" dirty="0">
                <a:latin typeface="Times New Roman"/>
                <a:cs typeface="Times New Roman"/>
              </a:rPr>
              <a:t>ARACTERÍSTICAS</a:t>
            </a:r>
            <a:r>
              <a:rPr sz="800" spc="50" dirty="0">
                <a:latin typeface="Times New Roman"/>
                <a:cs typeface="Times New Roman"/>
              </a:rPr>
              <a:t> </a:t>
            </a:r>
            <a:r>
              <a:rPr sz="800" spc="-5" dirty="0">
                <a:latin typeface="Times New Roman"/>
                <a:cs typeface="Times New Roman"/>
              </a:rPr>
              <a:t>NOMINALES </a:t>
            </a:r>
            <a:r>
              <a:rPr sz="1000" spc="-5" dirty="0">
                <a:latin typeface="Times New Roman"/>
                <a:cs typeface="Times New Roman"/>
              </a:rPr>
              <a:t>............................................................................................................</a:t>
            </a:r>
            <a:r>
              <a:rPr sz="1000" spc="-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39</a:t>
            </a:r>
            <a:endParaRPr sz="1000">
              <a:latin typeface="Times New Roman"/>
              <a:cs typeface="Times New Roman"/>
            </a:endParaRPr>
          </a:p>
          <a:p>
            <a:pPr marR="68580" algn="r">
              <a:lnSpc>
                <a:spcPts val="1150"/>
              </a:lnSpc>
              <a:tabLst>
                <a:tab pos="419100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3.3.1	Potencia</a:t>
            </a:r>
            <a:r>
              <a:rPr sz="1000" i="1" spc="12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Nominal</a:t>
            </a:r>
            <a:r>
              <a:rPr sz="1000" i="1" spc="12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(P</a:t>
            </a:r>
            <a:r>
              <a:rPr sz="975" i="1" spc="-7" baseline="-12820" dirty="0">
                <a:latin typeface="Times New Roman"/>
                <a:cs typeface="Times New Roman"/>
              </a:rPr>
              <a:t>n</a:t>
            </a:r>
            <a:r>
              <a:rPr sz="1000" i="1" spc="-5" dirty="0">
                <a:latin typeface="Times New Roman"/>
                <a:cs typeface="Times New Roman"/>
              </a:rPr>
              <a:t>)</a:t>
            </a:r>
            <a:r>
              <a:rPr sz="1000" i="1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................................................................................................................</a:t>
            </a:r>
            <a:r>
              <a:rPr sz="1000" i="1" spc="-3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39</a:t>
            </a:r>
            <a:endParaRPr sz="1000">
              <a:latin typeface="Times New Roman"/>
              <a:cs typeface="Times New Roman"/>
            </a:endParaRPr>
          </a:p>
          <a:p>
            <a:pPr marR="69215" algn="r">
              <a:lnSpc>
                <a:spcPts val="1150"/>
              </a:lnSpc>
              <a:tabLst>
                <a:tab pos="417830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3.3.2	Tensión</a:t>
            </a:r>
            <a:r>
              <a:rPr sz="1000" i="1" spc="8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nominal</a:t>
            </a:r>
            <a:r>
              <a:rPr sz="1000" i="1" spc="6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de</a:t>
            </a:r>
            <a:r>
              <a:rPr sz="1000" i="1" spc="8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un</a:t>
            </a:r>
            <a:r>
              <a:rPr sz="1000" i="1" spc="7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devanado................................................................................................</a:t>
            </a:r>
            <a:r>
              <a:rPr sz="1000" i="1" spc="-6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39</a:t>
            </a:r>
            <a:endParaRPr sz="1000">
              <a:latin typeface="Times New Roman"/>
              <a:cs typeface="Times New Roman"/>
            </a:endParaRPr>
          </a:p>
          <a:p>
            <a:pPr marR="68580" algn="r">
              <a:lnSpc>
                <a:spcPts val="1145"/>
              </a:lnSpc>
              <a:tabLst>
                <a:tab pos="419100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3.3.3	Tensión</a:t>
            </a:r>
            <a:r>
              <a:rPr sz="1000" i="1" spc="9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Primaria</a:t>
            </a:r>
            <a:r>
              <a:rPr sz="1000" i="1" spc="10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Nominal</a:t>
            </a:r>
            <a:r>
              <a:rPr sz="1000" i="1" spc="9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(U</a:t>
            </a:r>
            <a:r>
              <a:rPr sz="975" i="1" spc="-7" baseline="-12820" dirty="0">
                <a:latin typeface="Times New Roman"/>
                <a:cs typeface="Times New Roman"/>
              </a:rPr>
              <a:t>n1</a:t>
            </a:r>
            <a:r>
              <a:rPr sz="1000" i="1" spc="-5" dirty="0">
                <a:latin typeface="Times New Roman"/>
                <a:cs typeface="Times New Roman"/>
              </a:rPr>
              <a:t>).................................................................................................</a:t>
            </a:r>
            <a:r>
              <a:rPr sz="1000" i="1" spc="-5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39</a:t>
            </a:r>
            <a:endParaRPr sz="1000">
              <a:latin typeface="Times New Roman"/>
              <a:cs typeface="Times New Roman"/>
            </a:endParaRPr>
          </a:p>
          <a:p>
            <a:pPr marR="68580" algn="r">
              <a:lnSpc>
                <a:spcPts val="1145"/>
              </a:lnSpc>
              <a:tabLst>
                <a:tab pos="419100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3.3.4	Tensión</a:t>
            </a:r>
            <a:r>
              <a:rPr sz="1000" i="1" spc="8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Secundaria</a:t>
            </a:r>
            <a:r>
              <a:rPr sz="1000" i="1" spc="8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Nominal</a:t>
            </a:r>
            <a:r>
              <a:rPr sz="1000" i="1" spc="8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(U</a:t>
            </a:r>
            <a:r>
              <a:rPr sz="975" i="1" spc="-7" baseline="-12820" dirty="0">
                <a:latin typeface="Times New Roman"/>
                <a:cs typeface="Times New Roman"/>
              </a:rPr>
              <a:t>n2</a:t>
            </a:r>
            <a:r>
              <a:rPr sz="1000" i="1" spc="-5" dirty="0">
                <a:latin typeface="Times New Roman"/>
                <a:cs typeface="Times New Roman"/>
              </a:rPr>
              <a:t>)</a:t>
            </a:r>
            <a:r>
              <a:rPr sz="1000" i="1" spc="-10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.............................................................................................</a:t>
            </a:r>
            <a:r>
              <a:rPr sz="1000" i="1" spc="-6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39</a:t>
            </a:r>
            <a:endParaRPr sz="1000">
              <a:latin typeface="Times New Roman"/>
              <a:cs typeface="Times New Roman"/>
            </a:endParaRPr>
          </a:p>
          <a:p>
            <a:pPr marR="69215" algn="r">
              <a:lnSpc>
                <a:spcPts val="1150"/>
              </a:lnSpc>
              <a:tabLst>
                <a:tab pos="417830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3.3.5	Relación</a:t>
            </a:r>
            <a:r>
              <a:rPr sz="1000" i="1" spc="6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de</a:t>
            </a:r>
            <a:r>
              <a:rPr sz="1000" i="1" spc="7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Transformación</a:t>
            </a:r>
            <a:r>
              <a:rPr sz="1000" i="1" spc="4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nominal</a:t>
            </a:r>
            <a:r>
              <a:rPr sz="1000" i="1" spc="7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(a)</a:t>
            </a:r>
            <a:r>
              <a:rPr sz="1000" i="1" spc="-2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...................................................................................</a:t>
            </a:r>
            <a:r>
              <a:rPr sz="1000" i="1" spc="-70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Times New Roman"/>
                <a:cs typeface="Times New Roman"/>
              </a:rPr>
              <a:t>40</a:t>
            </a:r>
            <a:endParaRPr sz="1000">
              <a:latin typeface="Times New Roman"/>
              <a:cs typeface="Times New Roman"/>
            </a:endParaRPr>
          </a:p>
          <a:p>
            <a:pPr marR="68580" algn="r">
              <a:lnSpc>
                <a:spcPts val="1150"/>
              </a:lnSpc>
              <a:tabLst>
                <a:tab pos="419100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3.3.6	Corriente</a:t>
            </a:r>
            <a:r>
              <a:rPr sz="1000" i="1" spc="14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Nominal</a:t>
            </a:r>
            <a:r>
              <a:rPr sz="1000" i="1" spc="12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(I</a:t>
            </a:r>
            <a:r>
              <a:rPr sz="975" i="1" spc="-7" baseline="-12820" dirty="0">
                <a:latin typeface="Times New Roman"/>
                <a:cs typeface="Times New Roman"/>
              </a:rPr>
              <a:t>n</a:t>
            </a:r>
            <a:r>
              <a:rPr sz="1000" i="1" spc="-5" dirty="0">
                <a:latin typeface="Times New Roman"/>
                <a:cs typeface="Times New Roman"/>
              </a:rPr>
              <a:t>)</a:t>
            </a:r>
            <a:r>
              <a:rPr sz="1000" i="1" spc="-7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................................................................................................................</a:t>
            </a:r>
            <a:r>
              <a:rPr sz="1000" i="1" spc="-3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40</a:t>
            </a:r>
            <a:endParaRPr sz="1000">
              <a:latin typeface="Times New Roman"/>
              <a:cs typeface="Times New Roman"/>
            </a:endParaRPr>
          </a:p>
          <a:p>
            <a:pPr marR="68580" algn="r">
              <a:lnSpc>
                <a:spcPts val="1150"/>
              </a:lnSpc>
              <a:tabLst>
                <a:tab pos="419100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3.3.7	Corriente</a:t>
            </a:r>
            <a:r>
              <a:rPr sz="1000" i="1" spc="11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Nominal</a:t>
            </a:r>
            <a:r>
              <a:rPr sz="1000" i="1" spc="9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Secundaria</a:t>
            </a:r>
            <a:r>
              <a:rPr sz="1000" i="1" spc="10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(I</a:t>
            </a:r>
            <a:r>
              <a:rPr sz="975" i="1" spc="-7" baseline="-12820" dirty="0">
                <a:latin typeface="Times New Roman"/>
                <a:cs typeface="Times New Roman"/>
              </a:rPr>
              <a:t>n2</a:t>
            </a:r>
            <a:r>
              <a:rPr sz="1000" i="1" spc="-5" dirty="0">
                <a:latin typeface="Times New Roman"/>
                <a:cs typeface="Times New Roman"/>
              </a:rPr>
              <a:t>)............................................................................................</a:t>
            </a:r>
            <a:r>
              <a:rPr sz="1000" i="1" spc="-5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40</a:t>
            </a:r>
            <a:endParaRPr sz="1000">
              <a:latin typeface="Times New Roman"/>
              <a:cs typeface="Times New Roman"/>
            </a:endParaRPr>
          </a:p>
          <a:p>
            <a:pPr marR="68580" algn="r">
              <a:lnSpc>
                <a:spcPts val="1150"/>
              </a:lnSpc>
              <a:tabLst>
                <a:tab pos="419100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3.3.8	Corriente</a:t>
            </a:r>
            <a:r>
              <a:rPr sz="1000" i="1" spc="9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Nominal</a:t>
            </a:r>
            <a:r>
              <a:rPr sz="1000" i="1" spc="8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Primaria</a:t>
            </a:r>
            <a:r>
              <a:rPr sz="1000" i="1" spc="8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(I</a:t>
            </a:r>
            <a:r>
              <a:rPr sz="975" i="1" spc="-7" baseline="-12820" dirty="0">
                <a:latin typeface="Times New Roman"/>
                <a:cs typeface="Times New Roman"/>
              </a:rPr>
              <a:t>n1</a:t>
            </a:r>
            <a:r>
              <a:rPr sz="1000" i="1" spc="-5" dirty="0">
                <a:latin typeface="Times New Roman"/>
                <a:cs typeface="Times New Roman"/>
              </a:rPr>
              <a:t>)</a:t>
            </a:r>
            <a:r>
              <a:rPr sz="1000" i="1" spc="-3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...............................................................................................</a:t>
            </a:r>
            <a:r>
              <a:rPr sz="1000" i="1" spc="-6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40</a:t>
            </a:r>
            <a:endParaRPr sz="1000">
              <a:latin typeface="Times New Roman"/>
              <a:cs typeface="Times New Roman"/>
            </a:endParaRPr>
          </a:p>
          <a:p>
            <a:pPr marL="176530" marR="68580" algn="r">
              <a:lnSpc>
                <a:spcPct val="96000"/>
              </a:lnSpc>
              <a:spcBef>
                <a:spcPts val="25"/>
              </a:spcBef>
              <a:tabLst>
                <a:tab pos="595630" algn="l"/>
                <a:tab pos="734695" algn="l"/>
              </a:tabLst>
            </a:pPr>
            <a:r>
              <a:rPr sz="1000" i="1" dirty="0">
                <a:latin typeface="Times New Roman"/>
                <a:cs typeface="Times New Roman"/>
              </a:rPr>
              <a:t>3.3.9	</a:t>
            </a:r>
            <a:r>
              <a:rPr sz="1000" i="1" spc="-5" dirty="0">
                <a:latin typeface="Times New Roman"/>
                <a:cs typeface="Times New Roman"/>
              </a:rPr>
              <a:t>Tensión</a:t>
            </a:r>
            <a:r>
              <a:rPr sz="1000" i="1" spc="2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Nominal</a:t>
            </a:r>
            <a:r>
              <a:rPr sz="1000" i="1" spc="20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Times New Roman"/>
                <a:cs typeface="Times New Roman"/>
              </a:rPr>
              <a:t>de</a:t>
            </a:r>
            <a:r>
              <a:rPr sz="1000" i="1" spc="2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Corto</a:t>
            </a:r>
            <a:r>
              <a:rPr sz="1000" i="1" spc="2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Circuito</a:t>
            </a:r>
            <a:r>
              <a:rPr sz="1000" i="1" spc="2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o</a:t>
            </a:r>
            <a:r>
              <a:rPr sz="1000" i="1" spc="2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Tensión</a:t>
            </a:r>
            <a:r>
              <a:rPr sz="1000" i="1" spc="20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Times New Roman"/>
                <a:cs typeface="Times New Roman"/>
              </a:rPr>
              <a:t>de</a:t>
            </a:r>
            <a:r>
              <a:rPr sz="1000" i="1" spc="2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Impedancia</a:t>
            </a:r>
            <a:r>
              <a:rPr sz="1000" i="1" spc="2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(U</a:t>
            </a:r>
            <a:r>
              <a:rPr sz="975" i="1" spc="-7" baseline="-12820" dirty="0">
                <a:latin typeface="Times New Roman"/>
                <a:cs typeface="Times New Roman"/>
              </a:rPr>
              <a:t>sn</a:t>
            </a:r>
            <a:r>
              <a:rPr sz="1000" i="1" spc="-5" dirty="0">
                <a:latin typeface="Times New Roman"/>
                <a:cs typeface="Times New Roman"/>
              </a:rPr>
              <a:t>)</a:t>
            </a:r>
            <a:r>
              <a:rPr sz="1000" i="1" spc="-9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..........................................</a:t>
            </a:r>
            <a:r>
              <a:rPr sz="1000" i="1" spc="-9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40 </a:t>
            </a:r>
            <a:r>
              <a:rPr sz="1000" i="1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3.3.10		Grupo</a:t>
            </a:r>
            <a:r>
              <a:rPr sz="1000" i="1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de</a:t>
            </a:r>
            <a:r>
              <a:rPr sz="1000" i="1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conexión ................................................................................................................. 41 </a:t>
            </a:r>
            <a:r>
              <a:rPr sz="1000" i="1" spc="-23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3.3.11		Frecuencia</a:t>
            </a:r>
            <a:r>
              <a:rPr sz="1000" i="1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Nominal</a:t>
            </a:r>
            <a:r>
              <a:rPr sz="1000" i="1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(F) ......................................................................................................... 41 </a:t>
            </a:r>
            <a:r>
              <a:rPr sz="1000" i="1" spc="-23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3.3.12		Refrigeración .......................................................................................................................... 41 </a:t>
            </a:r>
            <a:r>
              <a:rPr sz="1000" i="1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3.3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1</a:t>
            </a:r>
            <a:r>
              <a:rPr sz="900" spc="-10" dirty="0">
                <a:latin typeface="Times New Roman"/>
                <a:cs typeface="Times New Roman"/>
              </a:rPr>
              <a:t>2</a:t>
            </a:r>
            <a:r>
              <a:rPr sz="900" dirty="0">
                <a:latin typeface="Times New Roman"/>
                <a:cs typeface="Times New Roman"/>
              </a:rPr>
              <a:t>.1		R</a:t>
            </a:r>
            <a:r>
              <a:rPr sz="900" spc="-5" dirty="0">
                <a:latin typeface="Times New Roman"/>
                <a:cs typeface="Times New Roman"/>
              </a:rPr>
              <a:t>e</a:t>
            </a:r>
            <a:r>
              <a:rPr sz="900" spc="-15" dirty="0">
                <a:latin typeface="Times New Roman"/>
                <a:cs typeface="Times New Roman"/>
              </a:rPr>
              <a:t>f</a:t>
            </a:r>
            <a:r>
              <a:rPr sz="900" dirty="0">
                <a:latin typeface="Times New Roman"/>
                <a:cs typeface="Times New Roman"/>
              </a:rPr>
              <a:t>r</a:t>
            </a:r>
            <a:r>
              <a:rPr sz="900" spc="10" dirty="0">
                <a:latin typeface="Times New Roman"/>
                <a:cs typeface="Times New Roman"/>
              </a:rPr>
              <a:t>i</a:t>
            </a:r>
            <a:r>
              <a:rPr sz="900" spc="-10" dirty="0">
                <a:latin typeface="Times New Roman"/>
                <a:cs typeface="Times New Roman"/>
              </a:rPr>
              <a:t>g</a:t>
            </a:r>
            <a:r>
              <a:rPr sz="900" spc="-5" dirty="0">
                <a:latin typeface="Times New Roman"/>
                <a:cs typeface="Times New Roman"/>
              </a:rPr>
              <a:t>e</a:t>
            </a:r>
            <a:r>
              <a:rPr sz="900" dirty="0">
                <a:latin typeface="Times New Roman"/>
                <a:cs typeface="Times New Roman"/>
              </a:rPr>
              <a:t>r</a:t>
            </a:r>
            <a:r>
              <a:rPr sz="900" spc="-5" dirty="0">
                <a:latin typeface="Times New Roman"/>
                <a:cs typeface="Times New Roman"/>
              </a:rPr>
              <a:t>ac</a:t>
            </a:r>
            <a:r>
              <a:rPr sz="900" dirty="0">
                <a:latin typeface="Times New Roman"/>
                <a:cs typeface="Times New Roman"/>
              </a:rPr>
              <a:t>ión</a:t>
            </a:r>
            <a:r>
              <a:rPr sz="900" spc="5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Na</a:t>
            </a:r>
            <a:r>
              <a:rPr sz="900" dirty="0">
                <a:latin typeface="Times New Roman"/>
                <a:cs typeface="Times New Roman"/>
              </a:rPr>
              <a:t>tur</a:t>
            </a:r>
            <a:r>
              <a:rPr sz="900" spc="-5" dirty="0">
                <a:latin typeface="Times New Roman"/>
                <a:cs typeface="Times New Roman"/>
              </a:rPr>
              <a:t>a</a:t>
            </a:r>
            <a:r>
              <a:rPr sz="900" dirty="0">
                <a:latin typeface="Times New Roman"/>
                <a:cs typeface="Times New Roman"/>
              </a:rPr>
              <a:t>l</a:t>
            </a:r>
            <a:r>
              <a:rPr sz="900" spc="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(</a:t>
            </a:r>
            <a:r>
              <a:rPr sz="900" spc="-15" dirty="0">
                <a:latin typeface="Times New Roman"/>
                <a:cs typeface="Times New Roman"/>
              </a:rPr>
              <a:t>A</a:t>
            </a:r>
            <a:r>
              <a:rPr sz="900" dirty="0">
                <a:latin typeface="Times New Roman"/>
                <a:cs typeface="Times New Roman"/>
              </a:rPr>
              <a:t>utorr</a:t>
            </a:r>
            <a:r>
              <a:rPr sz="900" spc="-5" dirty="0">
                <a:latin typeface="Times New Roman"/>
                <a:cs typeface="Times New Roman"/>
              </a:rPr>
              <a:t>e</a:t>
            </a:r>
            <a:r>
              <a:rPr sz="900" spc="-15" dirty="0">
                <a:latin typeface="Times New Roman"/>
                <a:cs typeface="Times New Roman"/>
              </a:rPr>
              <a:t>f</a:t>
            </a:r>
            <a:r>
              <a:rPr sz="900" dirty="0">
                <a:latin typeface="Times New Roman"/>
                <a:cs typeface="Times New Roman"/>
              </a:rPr>
              <a:t>rig</a:t>
            </a:r>
            <a:r>
              <a:rPr sz="900" spc="-5" dirty="0">
                <a:latin typeface="Times New Roman"/>
                <a:cs typeface="Times New Roman"/>
              </a:rPr>
              <a:t>e</a:t>
            </a:r>
            <a:r>
              <a:rPr sz="900" dirty="0">
                <a:latin typeface="Times New Roman"/>
                <a:cs typeface="Times New Roman"/>
              </a:rPr>
              <a:t>r</a:t>
            </a:r>
            <a:r>
              <a:rPr sz="900" spc="-5" dirty="0">
                <a:latin typeface="Times New Roman"/>
                <a:cs typeface="Times New Roman"/>
              </a:rPr>
              <a:t>a</a:t>
            </a:r>
            <a:r>
              <a:rPr sz="900" dirty="0">
                <a:latin typeface="Times New Roman"/>
                <a:cs typeface="Times New Roman"/>
              </a:rPr>
              <a:t>do</a:t>
            </a:r>
            <a:r>
              <a:rPr sz="900" spc="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-</a:t>
            </a:r>
            <a:r>
              <a:rPr sz="900" spc="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M)</a:t>
            </a:r>
            <a:r>
              <a:rPr sz="900" spc="-9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</a:t>
            </a:r>
            <a:r>
              <a:rPr sz="900" spc="5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41</a:t>
            </a:r>
            <a:endParaRPr sz="9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64273" y="788924"/>
            <a:ext cx="235394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80" dirty="0">
                <a:solidFill>
                  <a:srgbClr val="7F7F7F"/>
                </a:solidFill>
                <a:latin typeface="Georgia"/>
                <a:cs typeface="Georgia"/>
              </a:rPr>
              <a:t>Generalidades</a:t>
            </a:r>
            <a:r>
              <a:rPr sz="1100" spc="70" dirty="0">
                <a:solidFill>
                  <a:srgbClr val="7F7F7F"/>
                </a:solidFill>
                <a:latin typeface="Georgia"/>
                <a:cs typeface="Georgia"/>
              </a:rPr>
              <a:t> </a:t>
            </a:r>
            <a:r>
              <a:rPr sz="1100" spc="90" dirty="0">
                <a:solidFill>
                  <a:srgbClr val="7F7F7F"/>
                </a:solidFill>
                <a:latin typeface="Georgia"/>
                <a:cs typeface="Georgia"/>
              </a:rPr>
              <a:t>en </a:t>
            </a:r>
            <a:r>
              <a:rPr sz="1100" spc="95" dirty="0">
                <a:solidFill>
                  <a:srgbClr val="7F7F7F"/>
                </a:solidFill>
                <a:latin typeface="Georgia"/>
                <a:cs typeface="Georgia"/>
              </a:rPr>
              <a:t>Subestaciones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117338" y="987551"/>
            <a:ext cx="5649595" cy="38100"/>
          </a:xfrm>
          <a:custGeom>
            <a:avLst/>
            <a:gdLst/>
            <a:ahLst/>
            <a:cxnLst/>
            <a:rect l="l" t="t" r="r" b="b"/>
            <a:pathLst>
              <a:path w="5649595" h="38100">
                <a:moveTo>
                  <a:pt x="5649468" y="0"/>
                </a:moveTo>
                <a:lnTo>
                  <a:pt x="0" y="0"/>
                </a:lnTo>
                <a:lnTo>
                  <a:pt x="0" y="38100"/>
                </a:lnTo>
                <a:lnTo>
                  <a:pt x="5649468" y="38100"/>
                </a:lnTo>
                <a:lnTo>
                  <a:pt x="5649468" y="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117338" y="9095234"/>
            <a:ext cx="5649595" cy="38100"/>
          </a:xfrm>
          <a:custGeom>
            <a:avLst/>
            <a:gdLst/>
            <a:ahLst/>
            <a:cxnLst/>
            <a:rect l="l" t="t" r="r" b="b"/>
            <a:pathLst>
              <a:path w="5649595" h="38100">
                <a:moveTo>
                  <a:pt x="5649468" y="0"/>
                </a:moveTo>
                <a:lnTo>
                  <a:pt x="0" y="0"/>
                </a:lnTo>
                <a:lnTo>
                  <a:pt x="0" y="38100"/>
                </a:lnTo>
                <a:lnTo>
                  <a:pt x="5649468" y="38100"/>
                </a:lnTo>
                <a:lnTo>
                  <a:pt x="5649468" y="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542016" y="1486714"/>
            <a:ext cx="5213350" cy="688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1055"/>
              </a:lnSpc>
              <a:spcBef>
                <a:spcPts val="100"/>
              </a:spcBef>
              <a:tabLst>
                <a:tab pos="592455" algn="l"/>
              </a:tabLst>
            </a:pPr>
            <a:r>
              <a:rPr sz="900" dirty="0">
                <a:latin typeface="Times New Roman"/>
                <a:cs typeface="Times New Roman"/>
              </a:rPr>
              <a:t>3.3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1</a:t>
            </a:r>
            <a:r>
              <a:rPr sz="900" spc="-10" dirty="0">
                <a:latin typeface="Times New Roman"/>
                <a:cs typeface="Times New Roman"/>
              </a:rPr>
              <a:t>2</a:t>
            </a:r>
            <a:r>
              <a:rPr sz="900" dirty="0">
                <a:latin typeface="Times New Roman"/>
                <a:cs typeface="Times New Roman"/>
              </a:rPr>
              <a:t>.1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2	</a:t>
            </a:r>
            <a:r>
              <a:rPr sz="900" spc="-5" dirty="0">
                <a:latin typeface="Times New Roman"/>
                <a:cs typeface="Times New Roman"/>
              </a:rPr>
              <a:t>O</a:t>
            </a:r>
            <a:r>
              <a:rPr sz="900" dirty="0">
                <a:latin typeface="Times New Roman"/>
                <a:cs typeface="Times New Roman"/>
              </a:rPr>
              <a:t>A</a:t>
            </a:r>
            <a:r>
              <a:rPr sz="900" spc="-9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..................................................................................................................</a:t>
            </a:r>
            <a:r>
              <a:rPr sz="900" spc="-5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............................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41</a:t>
            </a:r>
            <a:endParaRPr sz="900">
              <a:latin typeface="Times New Roman"/>
              <a:cs typeface="Times New Roman"/>
            </a:endParaRPr>
          </a:p>
          <a:p>
            <a:pPr marR="5080" algn="r">
              <a:lnSpc>
                <a:spcPts val="1030"/>
              </a:lnSpc>
              <a:tabLst>
                <a:tab pos="558165" algn="l"/>
              </a:tabLst>
            </a:pPr>
            <a:r>
              <a:rPr sz="900" dirty="0">
                <a:latin typeface="Times New Roman"/>
                <a:cs typeface="Times New Roman"/>
              </a:rPr>
              <a:t>3.3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1</a:t>
            </a:r>
            <a:r>
              <a:rPr sz="900" spc="-10" dirty="0">
                <a:latin typeface="Times New Roman"/>
                <a:cs typeface="Times New Roman"/>
              </a:rPr>
              <a:t>2</a:t>
            </a:r>
            <a:r>
              <a:rPr sz="900" dirty="0">
                <a:latin typeface="Times New Roman"/>
                <a:cs typeface="Times New Roman"/>
              </a:rPr>
              <a:t>.2	R</a:t>
            </a:r>
            <a:r>
              <a:rPr sz="900" spc="-5" dirty="0">
                <a:latin typeface="Times New Roman"/>
                <a:cs typeface="Times New Roman"/>
              </a:rPr>
              <a:t>e</a:t>
            </a:r>
            <a:r>
              <a:rPr sz="900" spc="-15" dirty="0">
                <a:latin typeface="Times New Roman"/>
                <a:cs typeface="Times New Roman"/>
              </a:rPr>
              <a:t>f</a:t>
            </a:r>
            <a:r>
              <a:rPr sz="900" dirty="0">
                <a:latin typeface="Times New Roman"/>
                <a:cs typeface="Times New Roman"/>
              </a:rPr>
              <a:t>r</a:t>
            </a:r>
            <a:r>
              <a:rPr sz="900" spc="10" dirty="0">
                <a:latin typeface="Times New Roman"/>
                <a:cs typeface="Times New Roman"/>
              </a:rPr>
              <a:t>i</a:t>
            </a:r>
            <a:r>
              <a:rPr sz="900" spc="-10" dirty="0">
                <a:latin typeface="Times New Roman"/>
                <a:cs typeface="Times New Roman"/>
              </a:rPr>
              <a:t>g</a:t>
            </a:r>
            <a:r>
              <a:rPr sz="900" spc="-5" dirty="0">
                <a:latin typeface="Times New Roman"/>
                <a:cs typeface="Times New Roman"/>
              </a:rPr>
              <a:t>e</a:t>
            </a:r>
            <a:r>
              <a:rPr sz="900" dirty="0">
                <a:latin typeface="Times New Roman"/>
                <a:cs typeface="Times New Roman"/>
              </a:rPr>
              <a:t>r</a:t>
            </a:r>
            <a:r>
              <a:rPr sz="900" spc="-5" dirty="0">
                <a:latin typeface="Times New Roman"/>
                <a:cs typeface="Times New Roman"/>
              </a:rPr>
              <a:t>ac</a:t>
            </a:r>
            <a:r>
              <a:rPr sz="900" dirty="0">
                <a:latin typeface="Times New Roman"/>
                <a:cs typeface="Times New Roman"/>
              </a:rPr>
              <a:t>ión</a:t>
            </a:r>
            <a:r>
              <a:rPr sz="900" spc="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For</a:t>
            </a:r>
            <a:r>
              <a:rPr sz="900" spc="-5" dirty="0">
                <a:latin typeface="Times New Roman"/>
                <a:cs typeface="Times New Roman"/>
              </a:rPr>
              <a:t>za</a:t>
            </a:r>
            <a:r>
              <a:rPr sz="900" spc="5" dirty="0">
                <a:latin typeface="Times New Roman"/>
                <a:cs typeface="Times New Roman"/>
              </a:rPr>
              <a:t>d</a:t>
            </a:r>
            <a:r>
              <a:rPr sz="900" dirty="0">
                <a:latin typeface="Times New Roman"/>
                <a:cs typeface="Times New Roman"/>
              </a:rPr>
              <a:t>a</a:t>
            </a:r>
            <a:r>
              <a:rPr sz="900" spc="-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(F</a:t>
            </a:r>
            <a:r>
              <a:rPr sz="900" spc="10" dirty="0">
                <a:latin typeface="Times New Roman"/>
                <a:cs typeface="Times New Roman"/>
              </a:rPr>
              <a:t>)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.............................................................................................</a:t>
            </a:r>
            <a:r>
              <a:rPr sz="900" spc="-5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....................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41</a:t>
            </a:r>
            <a:endParaRPr sz="900">
              <a:latin typeface="Times New Roman"/>
              <a:cs typeface="Times New Roman"/>
            </a:endParaRPr>
          </a:p>
          <a:p>
            <a:pPr marR="5080" algn="r">
              <a:lnSpc>
                <a:spcPts val="1030"/>
              </a:lnSpc>
              <a:tabLst>
                <a:tab pos="592455" algn="l"/>
              </a:tabLst>
            </a:pPr>
            <a:r>
              <a:rPr sz="900" dirty="0">
                <a:latin typeface="Times New Roman"/>
                <a:cs typeface="Times New Roman"/>
              </a:rPr>
              <a:t>3.3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1</a:t>
            </a:r>
            <a:r>
              <a:rPr sz="900" spc="-10" dirty="0">
                <a:latin typeface="Times New Roman"/>
                <a:cs typeface="Times New Roman"/>
              </a:rPr>
              <a:t>2</a:t>
            </a:r>
            <a:r>
              <a:rPr sz="900" dirty="0">
                <a:latin typeface="Times New Roman"/>
                <a:cs typeface="Times New Roman"/>
              </a:rPr>
              <a:t>.2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1	</a:t>
            </a:r>
            <a:r>
              <a:rPr sz="900" spc="-5" dirty="0">
                <a:latin typeface="Times New Roman"/>
                <a:cs typeface="Times New Roman"/>
              </a:rPr>
              <a:t>O</a:t>
            </a:r>
            <a:r>
              <a:rPr sz="900" spc="10" dirty="0">
                <a:latin typeface="Times New Roman"/>
                <a:cs typeface="Times New Roman"/>
              </a:rPr>
              <a:t>D</a:t>
            </a:r>
            <a:r>
              <a:rPr sz="900" spc="-15" dirty="0">
                <a:latin typeface="Times New Roman"/>
                <a:cs typeface="Times New Roman"/>
              </a:rPr>
              <a:t>A</a:t>
            </a:r>
            <a:r>
              <a:rPr sz="900" dirty="0">
                <a:latin typeface="Times New Roman"/>
                <a:cs typeface="Times New Roman"/>
              </a:rPr>
              <a:t>F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................................................................................................................</a:t>
            </a:r>
            <a:r>
              <a:rPr sz="900" spc="-5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.........................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41</a:t>
            </a:r>
            <a:endParaRPr sz="900">
              <a:latin typeface="Times New Roman"/>
              <a:cs typeface="Times New Roman"/>
            </a:endParaRPr>
          </a:p>
          <a:p>
            <a:pPr marR="5080" algn="r">
              <a:lnSpc>
                <a:spcPts val="1040"/>
              </a:lnSpc>
              <a:tabLst>
                <a:tab pos="592455" algn="l"/>
              </a:tabLst>
            </a:pPr>
            <a:r>
              <a:rPr sz="900" dirty="0">
                <a:latin typeface="Times New Roman"/>
                <a:cs typeface="Times New Roman"/>
              </a:rPr>
              <a:t>3.3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1</a:t>
            </a:r>
            <a:r>
              <a:rPr sz="900" spc="-10" dirty="0">
                <a:latin typeface="Times New Roman"/>
                <a:cs typeface="Times New Roman"/>
              </a:rPr>
              <a:t>2</a:t>
            </a:r>
            <a:r>
              <a:rPr sz="900" dirty="0">
                <a:latin typeface="Times New Roman"/>
                <a:cs typeface="Times New Roman"/>
              </a:rPr>
              <a:t>.2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2	F</a:t>
            </a:r>
            <a:r>
              <a:rPr sz="900" spc="-5" dirty="0">
                <a:latin typeface="Times New Roman"/>
                <a:cs typeface="Times New Roman"/>
              </a:rPr>
              <a:t>O</a:t>
            </a:r>
            <a:r>
              <a:rPr sz="900" dirty="0">
                <a:latin typeface="Times New Roman"/>
                <a:cs typeface="Times New Roman"/>
              </a:rPr>
              <a:t>A</a:t>
            </a:r>
            <a:r>
              <a:rPr sz="900" spc="-14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.................................................................................................................</a:t>
            </a:r>
            <a:r>
              <a:rPr sz="900" spc="-5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...........................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42</a:t>
            </a:r>
            <a:endParaRPr sz="900">
              <a:latin typeface="Times New Roman"/>
              <a:cs typeface="Times New Roman"/>
            </a:endParaRPr>
          </a:p>
          <a:p>
            <a:pPr marR="5080" algn="r">
              <a:lnSpc>
                <a:spcPts val="1060"/>
              </a:lnSpc>
              <a:tabLst>
                <a:tab pos="592455" algn="l"/>
              </a:tabLst>
            </a:pPr>
            <a:r>
              <a:rPr sz="900" dirty="0">
                <a:latin typeface="Times New Roman"/>
                <a:cs typeface="Times New Roman"/>
              </a:rPr>
              <a:t>3.3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1</a:t>
            </a:r>
            <a:r>
              <a:rPr sz="900" spc="-10" dirty="0">
                <a:latin typeface="Times New Roman"/>
                <a:cs typeface="Times New Roman"/>
              </a:rPr>
              <a:t>2</a:t>
            </a:r>
            <a:r>
              <a:rPr sz="900" dirty="0">
                <a:latin typeface="Times New Roman"/>
                <a:cs typeface="Times New Roman"/>
              </a:rPr>
              <a:t>.2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3	F</a:t>
            </a:r>
            <a:r>
              <a:rPr sz="900" spc="-15" dirty="0">
                <a:latin typeface="Times New Roman"/>
                <a:cs typeface="Times New Roman"/>
              </a:rPr>
              <a:t>A</a:t>
            </a:r>
            <a:r>
              <a:rPr sz="900" spc="65" dirty="0">
                <a:latin typeface="Times New Roman"/>
                <a:cs typeface="Times New Roman"/>
              </a:rPr>
              <a:t>2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.................................................................................................................</a:t>
            </a:r>
            <a:r>
              <a:rPr sz="900" spc="-5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............................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42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353903" y="9133919"/>
            <a:ext cx="807085" cy="1692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1100" b="1" spc="-125" dirty="0">
                <a:solidFill>
                  <a:srgbClr val="7F7F7F"/>
                </a:solidFill>
                <a:latin typeface="Arial"/>
                <a:cs typeface="Arial"/>
              </a:rPr>
              <a:t>Pag</a:t>
            </a:r>
            <a:r>
              <a:rPr sz="1100" b="1" spc="-55" dirty="0">
                <a:solidFill>
                  <a:srgbClr val="7F7F7F"/>
                </a:solidFill>
                <a:latin typeface="Arial"/>
                <a:cs typeface="Arial"/>
              </a:rPr>
              <a:t>. </a:t>
            </a:r>
            <a:r>
              <a:rPr sz="1100" b="1" spc="-110" dirty="0">
                <a:solidFill>
                  <a:srgbClr val="7F7F7F"/>
                </a:solidFill>
                <a:latin typeface="Arial"/>
                <a:cs typeface="Arial"/>
              </a:rPr>
              <a:t>6</a:t>
            </a:r>
            <a:r>
              <a:rPr sz="1100" b="1" spc="-55" dirty="0">
                <a:solidFill>
                  <a:srgbClr val="7F7F7F"/>
                </a:solidFill>
                <a:latin typeface="Arial"/>
                <a:cs typeface="Arial"/>
              </a:rPr>
              <a:t> </a:t>
            </a:r>
            <a:r>
              <a:rPr sz="1100" b="1" spc="-150" dirty="0">
                <a:solidFill>
                  <a:srgbClr val="7F7F7F"/>
                </a:solidFill>
                <a:latin typeface="Arial"/>
                <a:cs typeface="Arial"/>
              </a:rPr>
              <a:t>D</a:t>
            </a:r>
            <a:r>
              <a:rPr sz="1100" b="1" spc="-110" dirty="0">
                <a:solidFill>
                  <a:srgbClr val="7F7F7F"/>
                </a:solidFill>
                <a:latin typeface="Arial"/>
                <a:cs typeface="Arial"/>
              </a:rPr>
              <a:t>e</a:t>
            </a:r>
            <a:r>
              <a:rPr sz="1100" b="1" spc="-60" dirty="0">
                <a:solidFill>
                  <a:srgbClr val="7F7F7F"/>
                </a:solidFill>
                <a:latin typeface="Arial"/>
                <a:cs typeface="Arial"/>
              </a:rPr>
              <a:t> </a:t>
            </a:r>
            <a:r>
              <a:rPr sz="1100" b="1" spc="-5" dirty="0">
                <a:solidFill>
                  <a:srgbClr val="7F7F7F"/>
                </a:solidFill>
                <a:latin typeface="Arial"/>
                <a:cs typeface="Arial"/>
              </a:rPr>
              <a:t>149</a:t>
            </a:r>
            <a:endParaRPr sz="11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122923" y="9152528"/>
            <a:ext cx="1988185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60"/>
              </a:lnSpc>
            </a:pPr>
            <a:r>
              <a:rPr sz="1100" b="1" spc="-105" dirty="0">
                <a:solidFill>
                  <a:srgbClr val="7F7F7F"/>
                </a:solidFill>
                <a:latin typeface="Arial"/>
                <a:cs typeface="Arial"/>
              </a:rPr>
              <a:t>Elaboro: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ts val="1310"/>
              </a:lnSpc>
            </a:pPr>
            <a:r>
              <a:rPr sz="1100" b="1" spc="-100" dirty="0">
                <a:solidFill>
                  <a:srgbClr val="7F7F7F"/>
                </a:solidFill>
                <a:latin typeface="Arial"/>
                <a:cs typeface="Arial"/>
              </a:rPr>
              <a:t>Ingenier</a:t>
            </a:r>
            <a:r>
              <a:rPr sz="1100" b="1" spc="-120" dirty="0">
                <a:solidFill>
                  <a:srgbClr val="7F7F7F"/>
                </a:solidFill>
                <a:latin typeface="Arial"/>
                <a:cs typeface="Arial"/>
              </a:rPr>
              <a:t>o</a:t>
            </a:r>
            <a:r>
              <a:rPr sz="1100" b="1" spc="-55" dirty="0">
                <a:solidFill>
                  <a:srgbClr val="7F7F7F"/>
                </a:solidFill>
                <a:latin typeface="Arial"/>
                <a:cs typeface="Arial"/>
              </a:rPr>
              <a:t> </a:t>
            </a:r>
            <a:r>
              <a:rPr sz="1100" b="1" spc="-120" dirty="0">
                <a:solidFill>
                  <a:srgbClr val="7F7F7F"/>
                </a:solidFill>
                <a:latin typeface="Arial"/>
                <a:cs typeface="Arial"/>
              </a:rPr>
              <a:t>Juan</a:t>
            </a:r>
            <a:r>
              <a:rPr sz="1100" b="1" spc="-55" dirty="0">
                <a:solidFill>
                  <a:srgbClr val="7F7F7F"/>
                </a:solidFill>
                <a:latin typeface="Arial"/>
                <a:cs typeface="Arial"/>
              </a:rPr>
              <a:t> </a:t>
            </a:r>
            <a:r>
              <a:rPr sz="1100" b="1" spc="-155" dirty="0">
                <a:solidFill>
                  <a:srgbClr val="7F7F7F"/>
                </a:solidFill>
                <a:latin typeface="Arial"/>
                <a:cs typeface="Arial"/>
              </a:rPr>
              <a:t>C</a:t>
            </a:r>
            <a:r>
              <a:rPr sz="1100" b="1" spc="-110" dirty="0">
                <a:solidFill>
                  <a:srgbClr val="7F7F7F"/>
                </a:solidFill>
                <a:latin typeface="Arial"/>
                <a:cs typeface="Arial"/>
              </a:rPr>
              <a:t>a</a:t>
            </a:r>
            <a:r>
              <a:rPr sz="1100" b="1" spc="-90" dirty="0">
                <a:solidFill>
                  <a:srgbClr val="7F7F7F"/>
                </a:solidFill>
                <a:latin typeface="Arial"/>
                <a:cs typeface="Arial"/>
              </a:rPr>
              <a:t>rlo</a:t>
            </a:r>
            <a:r>
              <a:rPr sz="1100" b="1" spc="-110" dirty="0">
                <a:solidFill>
                  <a:srgbClr val="7F7F7F"/>
                </a:solidFill>
                <a:latin typeface="Arial"/>
                <a:cs typeface="Arial"/>
              </a:rPr>
              <a:t>s</a:t>
            </a:r>
            <a:r>
              <a:rPr sz="1100" b="1" spc="-70" dirty="0">
                <a:solidFill>
                  <a:srgbClr val="7F7F7F"/>
                </a:solidFill>
                <a:latin typeface="Arial"/>
                <a:cs typeface="Arial"/>
              </a:rPr>
              <a:t> </a:t>
            </a:r>
            <a:r>
              <a:rPr sz="1100" b="1" spc="-135" dirty="0">
                <a:solidFill>
                  <a:srgbClr val="7F7F7F"/>
                </a:solidFill>
                <a:latin typeface="Arial"/>
                <a:cs typeface="Arial"/>
              </a:rPr>
              <a:t>Mes</a:t>
            </a:r>
            <a:r>
              <a:rPr sz="1100" b="1" spc="-110" dirty="0">
                <a:solidFill>
                  <a:srgbClr val="7F7F7F"/>
                </a:solidFill>
                <a:latin typeface="Arial"/>
                <a:cs typeface="Arial"/>
              </a:rPr>
              <a:t>a</a:t>
            </a:r>
            <a:r>
              <a:rPr sz="1100" b="1" spc="-70" dirty="0">
                <a:solidFill>
                  <a:srgbClr val="7F7F7F"/>
                </a:solidFill>
                <a:latin typeface="Arial"/>
                <a:cs typeface="Arial"/>
              </a:rPr>
              <a:t> </a:t>
            </a:r>
            <a:r>
              <a:rPr sz="1100" b="1" spc="-155" dirty="0">
                <a:solidFill>
                  <a:srgbClr val="7F7F7F"/>
                </a:solidFill>
                <a:latin typeface="Arial"/>
                <a:cs typeface="Arial"/>
              </a:rPr>
              <a:t>A</a:t>
            </a:r>
            <a:r>
              <a:rPr sz="1100" b="1" spc="-55" dirty="0">
                <a:solidFill>
                  <a:srgbClr val="7F7F7F"/>
                </a:solidFill>
                <a:latin typeface="Arial"/>
                <a:cs typeface="Arial"/>
              </a:rPr>
              <a:t>l</a:t>
            </a:r>
            <a:r>
              <a:rPr sz="1100" b="1" spc="-105" dirty="0">
                <a:solidFill>
                  <a:srgbClr val="7F7F7F"/>
                </a:solidFill>
                <a:latin typeface="Arial"/>
                <a:cs typeface="Arial"/>
              </a:rPr>
              <a:t>varez</a:t>
            </a:r>
            <a:endParaRPr sz="11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542013" y="2143575"/>
            <a:ext cx="397510" cy="2940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055"/>
              </a:lnSpc>
              <a:spcBef>
                <a:spcPts val="100"/>
              </a:spcBef>
            </a:pPr>
            <a:r>
              <a:rPr sz="900" spc="-5" dirty="0">
                <a:latin typeface="Times New Roman"/>
                <a:cs typeface="Times New Roman"/>
              </a:rPr>
              <a:t>3.3.12.3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ts val="1055"/>
              </a:lnSpc>
            </a:pPr>
            <a:r>
              <a:rPr sz="900" spc="-5" dirty="0">
                <a:latin typeface="Times New Roman"/>
                <a:cs typeface="Times New Roman"/>
              </a:rPr>
              <a:t>3.3.12.4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100269" y="2143575"/>
            <a:ext cx="4655185" cy="2940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055"/>
              </a:lnSpc>
              <a:spcBef>
                <a:spcPts val="100"/>
              </a:spcBef>
            </a:pPr>
            <a:r>
              <a:rPr sz="900" spc="-5" dirty="0">
                <a:latin typeface="Times New Roman"/>
                <a:cs typeface="Times New Roman"/>
              </a:rPr>
              <a:t>Refrigeración</a:t>
            </a:r>
            <a:r>
              <a:rPr sz="900" spc="14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de</a:t>
            </a:r>
            <a:r>
              <a:rPr sz="900" spc="135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circuito</a:t>
            </a:r>
            <a:r>
              <a:rPr sz="900" spc="135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cerrado.......................................................................................................</a:t>
            </a:r>
            <a:r>
              <a:rPr sz="900" spc="-30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42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ts val="1055"/>
              </a:lnSpc>
            </a:pPr>
            <a:r>
              <a:rPr sz="900" dirty="0">
                <a:latin typeface="Times New Roman"/>
                <a:cs typeface="Times New Roman"/>
              </a:rPr>
              <a:t>Co</a:t>
            </a:r>
            <a:r>
              <a:rPr sz="900" spc="-20" dirty="0">
                <a:latin typeface="Times New Roman"/>
                <a:cs typeface="Times New Roman"/>
              </a:rPr>
              <a:t>m</a:t>
            </a:r>
            <a:r>
              <a:rPr sz="900" spc="5" dirty="0">
                <a:latin typeface="Times New Roman"/>
                <a:cs typeface="Times New Roman"/>
              </a:rPr>
              <a:t>b</a:t>
            </a:r>
            <a:r>
              <a:rPr sz="900" dirty="0">
                <a:latin typeface="Times New Roman"/>
                <a:cs typeface="Times New Roman"/>
              </a:rPr>
              <a:t>in</a:t>
            </a:r>
            <a:r>
              <a:rPr sz="900" spc="-5" dirty="0">
                <a:latin typeface="Times New Roman"/>
                <a:cs typeface="Times New Roman"/>
              </a:rPr>
              <a:t>ac</a:t>
            </a:r>
            <a:r>
              <a:rPr sz="900" dirty="0">
                <a:latin typeface="Times New Roman"/>
                <a:cs typeface="Times New Roman"/>
              </a:rPr>
              <a:t>ion</a:t>
            </a:r>
            <a:r>
              <a:rPr sz="900" spc="-5" dirty="0">
                <a:latin typeface="Times New Roman"/>
                <a:cs typeface="Times New Roman"/>
              </a:rPr>
              <a:t>e</a:t>
            </a:r>
            <a:r>
              <a:rPr sz="900" dirty="0">
                <a:latin typeface="Times New Roman"/>
                <a:cs typeface="Times New Roman"/>
              </a:rPr>
              <a:t>s</a:t>
            </a:r>
            <a:r>
              <a:rPr sz="900" spc="-60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..................................................................................................................................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42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263138" y="2405711"/>
            <a:ext cx="5493385" cy="14319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350" algn="r">
              <a:lnSpc>
                <a:spcPts val="1060"/>
              </a:lnSpc>
              <a:spcBef>
                <a:spcPts val="100"/>
              </a:spcBef>
              <a:tabLst>
                <a:tab pos="592455" algn="l"/>
              </a:tabLst>
            </a:pPr>
            <a:r>
              <a:rPr sz="900" dirty="0">
                <a:latin typeface="Times New Roman"/>
                <a:cs typeface="Times New Roman"/>
              </a:rPr>
              <a:t>3.3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1</a:t>
            </a:r>
            <a:r>
              <a:rPr sz="900" spc="-10" dirty="0">
                <a:latin typeface="Times New Roman"/>
                <a:cs typeface="Times New Roman"/>
              </a:rPr>
              <a:t>2</a:t>
            </a:r>
            <a:r>
              <a:rPr sz="900" dirty="0">
                <a:latin typeface="Times New Roman"/>
                <a:cs typeface="Times New Roman"/>
              </a:rPr>
              <a:t>.4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1	</a:t>
            </a:r>
            <a:r>
              <a:rPr sz="900" spc="-5" dirty="0">
                <a:latin typeface="Times New Roman"/>
                <a:cs typeface="Times New Roman"/>
              </a:rPr>
              <a:t>O</a:t>
            </a:r>
            <a:r>
              <a:rPr sz="900" spc="10" dirty="0">
                <a:latin typeface="Times New Roman"/>
                <a:cs typeface="Times New Roman"/>
              </a:rPr>
              <a:t>N</a:t>
            </a:r>
            <a:r>
              <a:rPr sz="900" spc="-15" dirty="0">
                <a:latin typeface="Times New Roman"/>
                <a:cs typeface="Times New Roman"/>
              </a:rPr>
              <a:t>A</a:t>
            </a:r>
            <a:r>
              <a:rPr sz="900" dirty="0">
                <a:latin typeface="Times New Roman"/>
                <a:cs typeface="Times New Roman"/>
              </a:rPr>
              <a:t>F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................................................................................................................</a:t>
            </a:r>
            <a:r>
              <a:rPr sz="900" spc="-5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.........................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42</a:t>
            </a:r>
            <a:endParaRPr sz="900">
              <a:latin typeface="Times New Roman"/>
              <a:cs typeface="Times New Roman"/>
            </a:endParaRPr>
          </a:p>
          <a:p>
            <a:pPr marR="6350" algn="r">
              <a:lnSpc>
                <a:spcPts val="1040"/>
              </a:lnSpc>
              <a:tabLst>
                <a:tab pos="592455" algn="l"/>
              </a:tabLst>
            </a:pPr>
            <a:r>
              <a:rPr sz="900" dirty="0">
                <a:latin typeface="Times New Roman"/>
                <a:cs typeface="Times New Roman"/>
              </a:rPr>
              <a:t>3.3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1</a:t>
            </a:r>
            <a:r>
              <a:rPr sz="900" spc="-10" dirty="0">
                <a:latin typeface="Times New Roman"/>
                <a:cs typeface="Times New Roman"/>
              </a:rPr>
              <a:t>2</a:t>
            </a:r>
            <a:r>
              <a:rPr sz="900" dirty="0">
                <a:latin typeface="Times New Roman"/>
                <a:cs typeface="Times New Roman"/>
              </a:rPr>
              <a:t>.4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2	</a:t>
            </a:r>
            <a:r>
              <a:rPr sz="900" spc="-5" dirty="0">
                <a:latin typeface="Times New Roman"/>
                <a:cs typeface="Times New Roman"/>
              </a:rPr>
              <a:t>O</a:t>
            </a:r>
            <a:r>
              <a:rPr sz="900" spc="10" dirty="0">
                <a:latin typeface="Times New Roman"/>
                <a:cs typeface="Times New Roman"/>
              </a:rPr>
              <a:t>N</a:t>
            </a:r>
            <a:r>
              <a:rPr sz="900" spc="-15" dirty="0">
                <a:latin typeface="Times New Roman"/>
                <a:cs typeface="Times New Roman"/>
              </a:rPr>
              <a:t>A</a:t>
            </a:r>
            <a:r>
              <a:rPr sz="900" dirty="0">
                <a:latin typeface="Times New Roman"/>
                <a:cs typeface="Times New Roman"/>
              </a:rPr>
              <a:t>F</a:t>
            </a:r>
            <a:r>
              <a:rPr sz="900" spc="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II</a:t>
            </a:r>
            <a:r>
              <a:rPr sz="900" spc="-2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.............................................................................................................</a:t>
            </a:r>
            <a:r>
              <a:rPr sz="900" spc="5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........................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42</a:t>
            </a:r>
            <a:endParaRPr sz="900">
              <a:latin typeface="Times New Roman"/>
              <a:cs typeface="Times New Roman"/>
            </a:endParaRPr>
          </a:p>
          <a:p>
            <a:pPr marR="5715" algn="r">
              <a:lnSpc>
                <a:spcPts val="1030"/>
              </a:lnSpc>
              <a:tabLst>
                <a:tab pos="592455" algn="l"/>
              </a:tabLst>
            </a:pPr>
            <a:r>
              <a:rPr sz="900" dirty="0">
                <a:latin typeface="Times New Roman"/>
                <a:cs typeface="Times New Roman"/>
              </a:rPr>
              <a:t>3.3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1</a:t>
            </a:r>
            <a:r>
              <a:rPr sz="900" spc="-10" dirty="0">
                <a:latin typeface="Times New Roman"/>
                <a:cs typeface="Times New Roman"/>
              </a:rPr>
              <a:t>2</a:t>
            </a:r>
            <a:r>
              <a:rPr sz="900" dirty="0">
                <a:latin typeface="Times New Roman"/>
                <a:cs typeface="Times New Roman"/>
              </a:rPr>
              <a:t>.4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3	F</a:t>
            </a:r>
            <a:r>
              <a:rPr sz="900" spc="45" dirty="0">
                <a:latin typeface="Times New Roman"/>
                <a:cs typeface="Times New Roman"/>
              </a:rPr>
              <a:t>A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..................................................................................................................</a:t>
            </a:r>
            <a:r>
              <a:rPr sz="900" spc="-15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.............................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42</a:t>
            </a:r>
            <a:endParaRPr sz="900">
              <a:latin typeface="Times New Roman"/>
              <a:cs typeface="Times New Roman"/>
            </a:endParaRPr>
          </a:p>
          <a:p>
            <a:pPr marR="5715" algn="r">
              <a:lnSpc>
                <a:spcPts val="1025"/>
              </a:lnSpc>
              <a:tabLst>
                <a:tab pos="592455" algn="l"/>
              </a:tabLst>
            </a:pPr>
            <a:r>
              <a:rPr sz="900" spc="-5" dirty="0">
                <a:latin typeface="Times New Roman"/>
                <a:cs typeface="Times New Roman"/>
              </a:rPr>
              <a:t>3.3.12.4.4	OB</a:t>
            </a:r>
            <a:r>
              <a:rPr sz="900" spc="305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...............................................................................................................................................</a:t>
            </a:r>
            <a:r>
              <a:rPr sz="900" spc="14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42</a:t>
            </a:r>
            <a:endParaRPr sz="900">
              <a:latin typeface="Times New Roman"/>
              <a:cs typeface="Times New Roman"/>
            </a:endParaRPr>
          </a:p>
          <a:p>
            <a:pPr marR="6350" algn="r">
              <a:lnSpc>
                <a:spcPts val="1145"/>
              </a:lnSpc>
              <a:tabLst>
                <a:tab pos="558165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3.3.13	Nivel</a:t>
            </a:r>
            <a:r>
              <a:rPr sz="1000" i="1" spc="13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de</a:t>
            </a:r>
            <a:r>
              <a:rPr sz="1000" i="1" spc="13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Aislamiento</a:t>
            </a:r>
            <a:r>
              <a:rPr sz="1000" i="1" spc="-9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...............................................................................................................</a:t>
            </a:r>
            <a:r>
              <a:rPr sz="1000" i="1" spc="-3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42</a:t>
            </a:r>
            <a:endParaRPr sz="1000">
              <a:latin typeface="Times New Roman"/>
              <a:cs typeface="Times New Roman"/>
            </a:endParaRPr>
          </a:p>
          <a:p>
            <a:pPr marR="5715" algn="r">
              <a:lnSpc>
                <a:spcPts val="1150"/>
              </a:lnSpc>
            </a:pPr>
            <a:r>
              <a:rPr sz="1000" dirty="0">
                <a:latin typeface="Times New Roman"/>
                <a:cs typeface="Times New Roman"/>
              </a:rPr>
              <a:t>3.4   </a:t>
            </a:r>
            <a:r>
              <a:rPr sz="1000" spc="1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CAMBIADOR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TAP`</a:t>
            </a:r>
            <a:r>
              <a:rPr sz="800" spc="-5" dirty="0">
                <a:latin typeface="Times New Roman"/>
                <a:cs typeface="Times New Roman"/>
              </a:rPr>
              <a:t>S</a:t>
            </a:r>
            <a:r>
              <a:rPr sz="800" spc="-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...................................................................................................................</a:t>
            </a:r>
            <a:r>
              <a:rPr sz="1000" spc="-7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43</a:t>
            </a:r>
            <a:endParaRPr sz="1000">
              <a:latin typeface="Times New Roman"/>
              <a:cs typeface="Times New Roman"/>
            </a:endParaRPr>
          </a:p>
          <a:p>
            <a:pPr marR="5080" algn="r">
              <a:lnSpc>
                <a:spcPts val="1145"/>
              </a:lnSpc>
              <a:tabLst>
                <a:tab pos="418465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3.4.1	Cambiador</a:t>
            </a:r>
            <a:r>
              <a:rPr sz="1000" i="1" spc="5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de</a:t>
            </a:r>
            <a:r>
              <a:rPr sz="1000" i="1" spc="6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Tap`s</a:t>
            </a:r>
            <a:r>
              <a:rPr sz="1000" i="1" spc="4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para</a:t>
            </a:r>
            <a:r>
              <a:rPr sz="1000" i="1" spc="6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operar</a:t>
            </a:r>
            <a:r>
              <a:rPr sz="1000" i="1" spc="5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en</a:t>
            </a:r>
            <a:r>
              <a:rPr sz="1000" i="1" spc="6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vacío.................................................................................</a:t>
            </a:r>
            <a:r>
              <a:rPr sz="1000" i="1" spc="-7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43</a:t>
            </a:r>
            <a:endParaRPr sz="1000">
              <a:latin typeface="Times New Roman"/>
              <a:cs typeface="Times New Roman"/>
            </a:endParaRPr>
          </a:p>
          <a:p>
            <a:pPr marR="5715" algn="r">
              <a:lnSpc>
                <a:spcPts val="1145"/>
              </a:lnSpc>
              <a:tabLst>
                <a:tab pos="418465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3.4.2	Cambiador</a:t>
            </a:r>
            <a:r>
              <a:rPr sz="1000" i="1" spc="3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de</a:t>
            </a:r>
            <a:r>
              <a:rPr sz="1000" i="1" spc="5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Tap`s</a:t>
            </a:r>
            <a:r>
              <a:rPr sz="1000" i="1" spc="2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para</a:t>
            </a:r>
            <a:r>
              <a:rPr sz="1000" i="1" spc="4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operar</a:t>
            </a:r>
            <a:r>
              <a:rPr sz="1000" i="1" spc="3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con</a:t>
            </a:r>
            <a:r>
              <a:rPr sz="1000" i="1" spc="4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carga</a:t>
            </a:r>
            <a:r>
              <a:rPr sz="1000" i="1" spc="-5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..............................................................................</a:t>
            </a:r>
            <a:r>
              <a:rPr sz="1000" i="1" spc="-8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43</a:t>
            </a:r>
            <a:endParaRPr sz="1000">
              <a:latin typeface="Times New Roman"/>
              <a:cs typeface="Times New Roman"/>
            </a:endParaRPr>
          </a:p>
          <a:p>
            <a:pPr marR="8255" algn="r">
              <a:lnSpc>
                <a:spcPts val="1150"/>
              </a:lnSpc>
            </a:pPr>
            <a:r>
              <a:rPr sz="1000" spc="-5" dirty="0">
                <a:latin typeface="Times New Roman"/>
                <a:cs typeface="Times New Roman"/>
              </a:rPr>
              <a:t>3.5</a:t>
            </a:r>
            <a:r>
              <a:rPr sz="1000" spc="300" dirty="0">
                <a:latin typeface="Times New Roman"/>
                <a:cs typeface="Times New Roman"/>
              </a:rPr>
              <a:t>  </a:t>
            </a:r>
            <a:r>
              <a:rPr sz="1000" spc="-5" dirty="0">
                <a:latin typeface="Times New Roman"/>
                <a:cs typeface="Times New Roman"/>
              </a:rPr>
              <a:t>PROTECCIONES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LOS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TRANSFORMADORES........................................................................</a:t>
            </a:r>
            <a:r>
              <a:rPr sz="1000" spc="-8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43</a:t>
            </a:r>
            <a:endParaRPr sz="1000">
              <a:latin typeface="Times New Roman"/>
              <a:cs typeface="Times New Roman"/>
            </a:endParaRPr>
          </a:p>
          <a:p>
            <a:pPr marR="6350" algn="r">
              <a:lnSpc>
                <a:spcPts val="1175"/>
              </a:lnSpc>
              <a:tabLst>
                <a:tab pos="417830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3.5.1	Protecciones</a:t>
            </a:r>
            <a:r>
              <a:rPr sz="1000" i="1" spc="15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Mecánicas</a:t>
            </a:r>
            <a:r>
              <a:rPr sz="1000" i="1" spc="12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.............................................................................................................</a:t>
            </a:r>
            <a:r>
              <a:rPr sz="1000" i="1" spc="-1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43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542045" y="3807768"/>
            <a:ext cx="340360" cy="426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060"/>
              </a:lnSpc>
              <a:spcBef>
                <a:spcPts val="100"/>
              </a:spcBef>
            </a:pPr>
            <a:r>
              <a:rPr sz="900" spc="-5" dirty="0">
                <a:latin typeface="Times New Roman"/>
                <a:cs typeface="Times New Roman"/>
              </a:rPr>
              <a:t>3.5.1.1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ts val="1040"/>
              </a:lnSpc>
            </a:pPr>
            <a:r>
              <a:rPr sz="900" spc="-5" dirty="0">
                <a:latin typeface="Times New Roman"/>
                <a:cs typeface="Times New Roman"/>
              </a:rPr>
              <a:t>3.5.1.2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ts val="1055"/>
              </a:lnSpc>
            </a:pPr>
            <a:r>
              <a:rPr sz="900" spc="-5" dirty="0">
                <a:latin typeface="Times New Roman"/>
                <a:cs typeface="Times New Roman"/>
              </a:rPr>
              <a:t>3.5.1.3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101363" y="3807768"/>
            <a:ext cx="4653915" cy="426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060"/>
              </a:lnSpc>
              <a:spcBef>
                <a:spcPts val="100"/>
              </a:spcBef>
            </a:pPr>
            <a:r>
              <a:rPr sz="900" spc="15" dirty="0">
                <a:latin typeface="Times New Roman"/>
                <a:cs typeface="Times New Roman"/>
              </a:rPr>
              <a:t>P</a:t>
            </a:r>
            <a:r>
              <a:rPr sz="900" spc="-15" dirty="0">
                <a:latin typeface="Times New Roman"/>
                <a:cs typeface="Times New Roman"/>
              </a:rPr>
              <a:t>r</a:t>
            </a:r>
            <a:r>
              <a:rPr sz="900" spc="5" dirty="0">
                <a:latin typeface="Times New Roman"/>
                <a:cs typeface="Times New Roman"/>
              </a:rPr>
              <a:t>o</a:t>
            </a:r>
            <a:r>
              <a:rPr sz="900" dirty="0">
                <a:latin typeface="Times New Roman"/>
                <a:cs typeface="Times New Roman"/>
              </a:rPr>
              <a:t>tecci</a:t>
            </a:r>
            <a:r>
              <a:rPr sz="900" spc="5" dirty="0">
                <a:latin typeface="Times New Roman"/>
                <a:cs typeface="Times New Roman"/>
              </a:rPr>
              <a:t>ó</a:t>
            </a:r>
            <a:r>
              <a:rPr sz="900" dirty="0">
                <a:latin typeface="Times New Roman"/>
                <a:cs typeface="Times New Roman"/>
              </a:rPr>
              <a:t>n</a:t>
            </a:r>
            <a:r>
              <a:rPr sz="900" spc="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Relé</a:t>
            </a:r>
            <a:r>
              <a:rPr sz="900" spc="5" dirty="0">
                <a:latin typeface="Times New Roman"/>
                <a:cs typeface="Times New Roman"/>
              </a:rPr>
              <a:t> </a:t>
            </a:r>
            <a:r>
              <a:rPr sz="900" spc="-15" dirty="0">
                <a:latin typeface="Times New Roman"/>
                <a:cs typeface="Times New Roman"/>
              </a:rPr>
              <a:t>B</a:t>
            </a:r>
            <a:r>
              <a:rPr sz="900" spc="5" dirty="0">
                <a:latin typeface="Times New Roman"/>
                <a:cs typeface="Times New Roman"/>
              </a:rPr>
              <a:t>u</a:t>
            </a:r>
            <a:r>
              <a:rPr sz="900" dirty="0">
                <a:latin typeface="Times New Roman"/>
                <a:cs typeface="Times New Roman"/>
              </a:rPr>
              <a:t>c</a:t>
            </a:r>
            <a:r>
              <a:rPr sz="900" spc="5" dirty="0">
                <a:latin typeface="Times New Roman"/>
                <a:cs typeface="Times New Roman"/>
              </a:rPr>
              <a:t>h</a:t>
            </a:r>
            <a:r>
              <a:rPr sz="900" spc="-10" dirty="0">
                <a:latin typeface="Times New Roman"/>
                <a:cs typeface="Times New Roman"/>
              </a:rPr>
              <a:t>o</a:t>
            </a:r>
            <a:r>
              <a:rPr sz="900" dirty="0">
                <a:latin typeface="Times New Roman"/>
                <a:cs typeface="Times New Roman"/>
              </a:rPr>
              <a:t>l</a:t>
            </a:r>
            <a:r>
              <a:rPr sz="900" spc="5" dirty="0">
                <a:latin typeface="Times New Roman"/>
                <a:cs typeface="Times New Roman"/>
              </a:rPr>
              <a:t>z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................................................................................................</a:t>
            </a:r>
            <a:r>
              <a:rPr sz="900" spc="5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...................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44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ts val="1040"/>
              </a:lnSpc>
            </a:pPr>
            <a:r>
              <a:rPr sz="900" spc="15" dirty="0">
                <a:latin typeface="Times New Roman"/>
                <a:cs typeface="Times New Roman"/>
              </a:rPr>
              <a:t>P</a:t>
            </a:r>
            <a:r>
              <a:rPr sz="900" spc="-15" dirty="0">
                <a:latin typeface="Times New Roman"/>
                <a:cs typeface="Times New Roman"/>
              </a:rPr>
              <a:t>r</a:t>
            </a:r>
            <a:r>
              <a:rPr sz="900" spc="5" dirty="0">
                <a:latin typeface="Times New Roman"/>
                <a:cs typeface="Times New Roman"/>
              </a:rPr>
              <a:t>o</a:t>
            </a:r>
            <a:r>
              <a:rPr sz="900" dirty="0">
                <a:latin typeface="Times New Roman"/>
                <a:cs typeface="Times New Roman"/>
              </a:rPr>
              <a:t>tecci</a:t>
            </a:r>
            <a:r>
              <a:rPr sz="900" spc="5" dirty="0">
                <a:latin typeface="Times New Roman"/>
                <a:cs typeface="Times New Roman"/>
              </a:rPr>
              <a:t>ó</a:t>
            </a:r>
            <a:r>
              <a:rPr sz="900" dirty="0">
                <a:latin typeface="Times New Roman"/>
                <a:cs typeface="Times New Roman"/>
              </a:rPr>
              <a:t>n</a:t>
            </a:r>
            <a:r>
              <a:rPr sz="900" spc="-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S</a:t>
            </a:r>
            <a:r>
              <a:rPr sz="900" spc="-10" dirty="0">
                <a:latin typeface="Times New Roman"/>
                <a:cs typeface="Times New Roman"/>
              </a:rPr>
              <a:t>o</a:t>
            </a:r>
            <a:r>
              <a:rPr sz="900" spc="5" dirty="0">
                <a:latin typeface="Times New Roman"/>
                <a:cs typeface="Times New Roman"/>
              </a:rPr>
              <a:t>b</a:t>
            </a:r>
            <a:r>
              <a:rPr sz="900" dirty="0">
                <a:latin typeface="Times New Roman"/>
                <a:cs typeface="Times New Roman"/>
              </a:rPr>
              <a:t>re</a:t>
            </a:r>
            <a:r>
              <a:rPr sz="900" spc="5" dirty="0">
                <a:latin typeface="Times New Roman"/>
                <a:cs typeface="Times New Roman"/>
              </a:rPr>
              <a:t> </a:t>
            </a:r>
            <a:r>
              <a:rPr sz="900" spc="-10" dirty="0">
                <a:latin typeface="Times New Roman"/>
                <a:cs typeface="Times New Roman"/>
              </a:rPr>
              <a:t>T</a:t>
            </a:r>
            <a:r>
              <a:rPr sz="900" spc="5" dirty="0">
                <a:latin typeface="Times New Roman"/>
                <a:cs typeface="Times New Roman"/>
              </a:rPr>
              <a:t>e</a:t>
            </a:r>
            <a:r>
              <a:rPr sz="900" spc="-20" dirty="0">
                <a:latin typeface="Times New Roman"/>
                <a:cs typeface="Times New Roman"/>
              </a:rPr>
              <a:t>m</a:t>
            </a:r>
            <a:r>
              <a:rPr sz="900" spc="5" dirty="0">
                <a:latin typeface="Times New Roman"/>
                <a:cs typeface="Times New Roman"/>
              </a:rPr>
              <a:t>p</a:t>
            </a:r>
            <a:r>
              <a:rPr sz="900" dirty="0">
                <a:latin typeface="Times New Roman"/>
                <a:cs typeface="Times New Roman"/>
              </a:rPr>
              <a:t>erat</a:t>
            </a:r>
            <a:r>
              <a:rPr sz="900" spc="5" dirty="0">
                <a:latin typeface="Times New Roman"/>
                <a:cs typeface="Times New Roman"/>
              </a:rPr>
              <a:t>u</a:t>
            </a:r>
            <a:r>
              <a:rPr sz="900" dirty="0">
                <a:latin typeface="Times New Roman"/>
                <a:cs typeface="Times New Roman"/>
              </a:rPr>
              <a:t>r</a:t>
            </a:r>
            <a:r>
              <a:rPr sz="900" spc="20" dirty="0">
                <a:latin typeface="Times New Roman"/>
                <a:cs typeface="Times New Roman"/>
              </a:rPr>
              <a:t>a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...........................................................................................</a:t>
            </a:r>
            <a:r>
              <a:rPr sz="900" spc="5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45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ts val="1055"/>
              </a:lnSpc>
            </a:pPr>
            <a:r>
              <a:rPr sz="900" spc="15" dirty="0">
                <a:latin typeface="Times New Roman"/>
                <a:cs typeface="Times New Roman"/>
              </a:rPr>
              <a:t>P</a:t>
            </a:r>
            <a:r>
              <a:rPr sz="900" spc="-15" dirty="0">
                <a:latin typeface="Times New Roman"/>
                <a:cs typeface="Times New Roman"/>
              </a:rPr>
              <a:t>r</a:t>
            </a:r>
            <a:r>
              <a:rPr sz="900" spc="5" dirty="0">
                <a:latin typeface="Times New Roman"/>
                <a:cs typeface="Times New Roman"/>
              </a:rPr>
              <a:t>o</a:t>
            </a:r>
            <a:r>
              <a:rPr sz="900" dirty="0">
                <a:latin typeface="Times New Roman"/>
                <a:cs typeface="Times New Roman"/>
              </a:rPr>
              <a:t>tecci</a:t>
            </a:r>
            <a:r>
              <a:rPr sz="900" spc="5" dirty="0">
                <a:latin typeface="Times New Roman"/>
                <a:cs typeface="Times New Roman"/>
              </a:rPr>
              <a:t>ó</a:t>
            </a:r>
            <a:r>
              <a:rPr sz="900" dirty="0">
                <a:latin typeface="Times New Roman"/>
                <a:cs typeface="Times New Roman"/>
              </a:rPr>
              <a:t>n</a:t>
            </a:r>
            <a:r>
              <a:rPr sz="900" spc="-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S</a:t>
            </a:r>
            <a:r>
              <a:rPr sz="900" spc="-10" dirty="0">
                <a:latin typeface="Times New Roman"/>
                <a:cs typeface="Times New Roman"/>
              </a:rPr>
              <a:t>o</a:t>
            </a:r>
            <a:r>
              <a:rPr sz="900" spc="5" dirty="0">
                <a:latin typeface="Times New Roman"/>
                <a:cs typeface="Times New Roman"/>
              </a:rPr>
              <a:t>b</a:t>
            </a:r>
            <a:r>
              <a:rPr sz="900" dirty="0">
                <a:latin typeface="Times New Roman"/>
                <a:cs typeface="Times New Roman"/>
              </a:rPr>
              <a:t>re</a:t>
            </a:r>
            <a:r>
              <a:rPr sz="900" spc="-10" dirty="0">
                <a:latin typeface="Times New Roman"/>
                <a:cs typeface="Times New Roman"/>
              </a:rPr>
              <a:t> </a:t>
            </a:r>
            <a:r>
              <a:rPr sz="900" spc="15" dirty="0">
                <a:latin typeface="Times New Roman"/>
                <a:cs typeface="Times New Roman"/>
              </a:rPr>
              <a:t>P</a:t>
            </a:r>
            <a:r>
              <a:rPr sz="900" dirty="0">
                <a:latin typeface="Times New Roman"/>
                <a:cs typeface="Times New Roman"/>
              </a:rPr>
              <a:t>resi</a:t>
            </a:r>
            <a:r>
              <a:rPr sz="900" spc="-10" dirty="0">
                <a:latin typeface="Times New Roman"/>
                <a:cs typeface="Times New Roman"/>
              </a:rPr>
              <a:t>ó</a:t>
            </a:r>
            <a:r>
              <a:rPr sz="900" dirty="0">
                <a:latin typeface="Times New Roman"/>
                <a:cs typeface="Times New Roman"/>
              </a:rPr>
              <a:t>n</a:t>
            </a:r>
            <a:r>
              <a:rPr sz="900" spc="-13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...............................................................................................</a:t>
            </a:r>
            <a:r>
              <a:rPr sz="900" spc="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...................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45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01838" y="4201163"/>
            <a:ext cx="28067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i="1" spc="-5" dirty="0">
                <a:latin typeface="Times New Roman"/>
                <a:cs typeface="Times New Roman"/>
              </a:rPr>
              <a:t>3.5.2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820119" y="4201163"/>
            <a:ext cx="493522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i="1" spc="-5" dirty="0">
                <a:latin typeface="Times New Roman"/>
                <a:cs typeface="Times New Roman"/>
              </a:rPr>
              <a:t>Protecciones</a:t>
            </a:r>
            <a:r>
              <a:rPr sz="1000" i="1" spc="13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Eléctricas...............................................................................................................</a:t>
            </a:r>
            <a:r>
              <a:rPr sz="1000" i="1" spc="-2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45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542045" y="4348789"/>
            <a:ext cx="34036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latin typeface="Times New Roman"/>
                <a:cs typeface="Times New Roman"/>
              </a:rPr>
              <a:t>3.5.2.1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542045" y="4479857"/>
            <a:ext cx="34036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latin typeface="Times New Roman"/>
                <a:cs typeface="Times New Roman"/>
              </a:rPr>
              <a:t>3.5.2.2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101363" y="4348789"/>
            <a:ext cx="4653915" cy="2940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055"/>
              </a:lnSpc>
              <a:spcBef>
                <a:spcPts val="100"/>
              </a:spcBef>
            </a:pPr>
            <a:r>
              <a:rPr sz="900" spc="15" dirty="0">
                <a:latin typeface="Times New Roman"/>
                <a:cs typeface="Times New Roman"/>
              </a:rPr>
              <a:t>P</a:t>
            </a:r>
            <a:r>
              <a:rPr sz="900" spc="-15" dirty="0">
                <a:latin typeface="Times New Roman"/>
                <a:cs typeface="Times New Roman"/>
              </a:rPr>
              <a:t>r</a:t>
            </a:r>
            <a:r>
              <a:rPr sz="900" spc="5" dirty="0">
                <a:latin typeface="Times New Roman"/>
                <a:cs typeface="Times New Roman"/>
              </a:rPr>
              <a:t>o</a:t>
            </a:r>
            <a:r>
              <a:rPr sz="900" dirty="0">
                <a:latin typeface="Times New Roman"/>
                <a:cs typeface="Times New Roman"/>
              </a:rPr>
              <a:t>tecci</a:t>
            </a:r>
            <a:r>
              <a:rPr sz="900" spc="5" dirty="0">
                <a:latin typeface="Times New Roman"/>
                <a:cs typeface="Times New Roman"/>
              </a:rPr>
              <a:t>ó</a:t>
            </a:r>
            <a:r>
              <a:rPr sz="900" dirty="0">
                <a:latin typeface="Times New Roman"/>
                <a:cs typeface="Times New Roman"/>
              </a:rPr>
              <a:t>n</a:t>
            </a:r>
            <a:r>
              <a:rPr sz="900" spc="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Di</a:t>
            </a:r>
            <a:r>
              <a:rPr sz="900" spc="-15" dirty="0">
                <a:latin typeface="Times New Roman"/>
                <a:cs typeface="Times New Roman"/>
              </a:rPr>
              <a:t>f</a:t>
            </a:r>
            <a:r>
              <a:rPr sz="900" spc="-5" dirty="0">
                <a:latin typeface="Times New Roman"/>
                <a:cs typeface="Times New Roman"/>
              </a:rPr>
              <a:t>e</a:t>
            </a:r>
            <a:r>
              <a:rPr sz="900" dirty="0">
                <a:latin typeface="Times New Roman"/>
                <a:cs typeface="Times New Roman"/>
              </a:rPr>
              <a:t>re</a:t>
            </a:r>
            <a:r>
              <a:rPr sz="900" spc="5" dirty="0">
                <a:latin typeface="Times New Roman"/>
                <a:cs typeface="Times New Roman"/>
              </a:rPr>
              <a:t>n</a:t>
            </a:r>
            <a:r>
              <a:rPr sz="900" spc="-5" dirty="0">
                <a:latin typeface="Times New Roman"/>
                <a:cs typeface="Times New Roman"/>
              </a:rPr>
              <a:t>c</a:t>
            </a:r>
            <a:r>
              <a:rPr sz="900" dirty="0">
                <a:latin typeface="Times New Roman"/>
                <a:cs typeface="Times New Roman"/>
              </a:rPr>
              <a:t>ial</a:t>
            </a:r>
            <a:r>
              <a:rPr sz="900" spc="-70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.......................................................................................................................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46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ts val="1055"/>
              </a:lnSpc>
            </a:pPr>
            <a:r>
              <a:rPr sz="900" dirty="0">
                <a:latin typeface="Times New Roman"/>
                <a:cs typeface="Times New Roman"/>
              </a:rPr>
              <a:t>Protección</a:t>
            </a:r>
            <a:r>
              <a:rPr sz="900" spc="-5" dirty="0">
                <a:latin typeface="Times New Roman"/>
                <a:cs typeface="Times New Roman"/>
              </a:rPr>
              <a:t> Sobre</a:t>
            </a:r>
            <a:r>
              <a:rPr sz="900" spc="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Corriente................................................................................................................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46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122949" y="4609597"/>
            <a:ext cx="5632450" cy="24615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2400">
              <a:lnSpc>
                <a:spcPts val="1175"/>
              </a:lnSpc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3.6</a:t>
            </a:r>
            <a:r>
              <a:rPr sz="1000" spc="335" dirty="0">
                <a:latin typeface="Times New Roman"/>
                <a:cs typeface="Times New Roman"/>
              </a:rPr>
              <a:t>  </a:t>
            </a:r>
            <a:r>
              <a:rPr sz="1000" spc="-5" dirty="0">
                <a:latin typeface="Times New Roman"/>
                <a:cs typeface="Times New Roman"/>
              </a:rPr>
              <a:t>EL</a:t>
            </a:r>
            <a:r>
              <a:rPr sz="1000" spc="7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AUTOTRANSFORMADOR.........................................................................................................</a:t>
            </a:r>
            <a:r>
              <a:rPr sz="1000" spc="-6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47</a:t>
            </a:r>
            <a:endParaRPr sz="1000">
              <a:latin typeface="Times New Roman"/>
              <a:cs typeface="Times New Roman"/>
            </a:endParaRPr>
          </a:p>
          <a:p>
            <a:pPr marR="5715" algn="r">
              <a:lnSpc>
                <a:spcPts val="1150"/>
              </a:lnSpc>
              <a:tabLst>
                <a:tab pos="417830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3.6.1	POTENCIA</a:t>
            </a:r>
            <a:r>
              <a:rPr sz="1000" i="1" spc="4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APARENTE</a:t>
            </a:r>
            <a:r>
              <a:rPr sz="1000" i="1" spc="4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DE</a:t>
            </a:r>
            <a:r>
              <a:rPr sz="1000" i="1" spc="4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UN</a:t>
            </a:r>
            <a:r>
              <a:rPr sz="1000" i="1" spc="3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AUTOTRASFORMADOR</a:t>
            </a:r>
            <a:r>
              <a:rPr sz="1000" i="1" spc="-4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......................................................</a:t>
            </a:r>
            <a:r>
              <a:rPr sz="1000" i="1" spc="-8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49</a:t>
            </a:r>
            <a:endParaRPr sz="1000">
              <a:latin typeface="Times New Roman"/>
              <a:cs typeface="Times New Roman"/>
            </a:endParaRPr>
          </a:p>
          <a:p>
            <a:pPr marR="6350" algn="r">
              <a:lnSpc>
                <a:spcPts val="1175"/>
              </a:lnSpc>
            </a:pPr>
            <a:r>
              <a:rPr sz="1000" spc="-5" dirty="0">
                <a:latin typeface="Times New Roman"/>
                <a:cs typeface="Times New Roman"/>
              </a:rPr>
              <a:t>3.7</a:t>
            </a:r>
            <a:r>
              <a:rPr sz="1000" spc="254" dirty="0">
                <a:latin typeface="Times New Roman"/>
                <a:cs typeface="Times New Roman"/>
              </a:rPr>
              <a:t>  </a:t>
            </a:r>
            <a:r>
              <a:rPr sz="1000" spc="-5" dirty="0">
                <a:latin typeface="Times New Roman"/>
                <a:cs typeface="Times New Roman"/>
              </a:rPr>
              <a:t>IMPORANCIA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DEL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NEUTRO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EN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LOS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TRANSFORMADORES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TRIFÁSICOS...........................</a:t>
            </a:r>
            <a:r>
              <a:rPr sz="1000" spc="-9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51</a:t>
            </a:r>
            <a:endParaRPr sz="1000">
              <a:latin typeface="Times New Roman"/>
              <a:cs typeface="Times New Roman"/>
            </a:endParaRPr>
          </a:p>
          <a:p>
            <a:pPr marL="12700">
              <a:spcBef>
                <a:spcPts val="565"/>
              </a:spcBef>
              <a:tabLst>
                <a:tab pos="291465" algn="l"/>
              </a:tabLst>
            </a:pPr>
            <a:r>
              <a:rPr sz="1000" b="1" spc="-5" dirty="0">
                <a:latin typeface="Times New Roman"/>
                <a:cs typeface="Times New Roman"/>
              </a:rPr>
              <a:t>4	ARCO</a:t>
            </a:r>
            <a:r>
              <a:rPr sz="1000" b="1" spc="22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ELECTRICO</a:t>
            </a:r>
            <a:r>
              <a:rPr sz="1000" b="1" spc="-4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.............................................................................................................................</a:t>
            </a:r>
            <a:r>
              <a:rPr sz="1000" b="1" spc="2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52</a:t>
            </a:r>
            <a:endParaRPr sz="1000">
              <a:latin typeface="Times New Roman"/>
              <a:cs typeface="Times New Roman"/>
            </a:endParaRPr>
          </a:p>
          <a:p>
            <a:pPr marL="152400">
              <a:lnSpc>
                <a:spcPts val="1175"/>
              </a:lnSpc>
              <a:spcBef>
                <a:spcPts val="525"/>
              </a:spcBef>
            </a:pPr>
            <a:r>
              <a:rPr sz="1000" spc="-5" dirty="0">
                <a:latin typeface="Times New Roman"/>
                <a:cs typeface="Times New Roman"/>
              </a:rPr>
              <a:t>4.1</a:t>
            </a:r>
            <a:r>
              <a:rPr sz="1000" spc="390" dirty="0">
                <a:latin typeface="Times New Roman"/>
                <a:cs typeface="Times New Roman"/>
              </a:rPr>
              <a:t>  </a:t>
            </a:r>
            <a:r>
              <a:rPr sz="1000" spc="-5" dirty="0">
                <a:latin typeface="Times New Roman"/>
                <a:cs typeface="Times New Roman"/>
              </a:rPr>
              <a:t>NATURALEZA</a:t>
            </a:r>
            <a:r>
              <a:rPr sz="1000" spc="9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ATÓMICA...............................................................................................................</a:t>
            </a:r>
            <a:r>
              <a:rPr sz="1000" spc="-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52</a:t>
            </a:r>
            <a:endParaRPr sz="1000">
              <a:latin typeface="Times New Roman"/>
              <a:cs typeface="Times New Roman"/>
            </a:endParaRPr>
          </a:p>
          <a:p>
            <a:pPr marL="152400">
              <a:lnSpc>
                <a:spcPts val="1150"/>
              </a:lnSpc>
            </a:pPr>
            <a:r>
              <a:rPr sz="1000" spc="-5" dirty="0">
                <a:latin typeface="Times New Roman"/>
                <a:cs typeface="Times New Roman"/>
              </a:rPr>
              <a:t>4.2</a:t>
            </a:r>
            <a:r>
              <a:rPr sz="1000" spc="295" dirty="0">
                <a:latin typeface="Times New Roman"/>
                <a:cs typeface="Times New Roman"/>
              </a:rPr>
              <a:t>  </a:t>
            </a:r>
            <a:r>
              <a:rPr sz="1000" spc="-5" dirty="0">
                <a:latin typeface="Times New Roman"/>
                <a:cs typeface="Times New Roman"/>
              </a:rPr>
              <a:t>IONIZACIÓN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POR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CAMPO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ELÉCTRICO</a:t>
            </a:r>
            <a:r>
              <a:rPr sz="1000" spc="-8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.......................................................................................</a:t>
            </a:r>
            <a:r>
              <a:rPr sz="1000" spc="-8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52</a:t>
            </a:r>
            <a:endParaRPr sz="1000">
              <a:latin typeface="Times New Roman"/>
              <a:cs typeface="Times New Roman"/>
            </a:endParaRPr>
          </a:p>
          <a:p>
            <a:pPr marL="152400">
              <a:lnSpc>
                <a:spcPts val="1150"/>
              </a:lnSpc>
            </a:pPr>
            <a:r>
              <a:rPr sz="1000" spc="-5" dirty="0">
                <a:latin typeface="Times New Roman"/>
                <a:cs typeface="Times New Roman"/>
              </a:rPr>
              <a:t>4.3</a:t>
            </a:r>
            <a:r>
              <a:rPr sz="1000" spc="390" dirty="0">
                <a:latin typeface="Times New Roman"/>
                <a:cs typeface="Times New Roman"/>
              </a:rPr>
              <a:t>  </a:t>
            </a:r>
            <a:r>
              <a:rPr sz="1000" spc="-5" dirty="0">
                <a:latin typeface="Times New Roman"/>
                <a:cs typeface="Times New Roman"/>
              </a:rPr>
              <a:t>IONIZACIÓN</a:t>
            </a:r>
            <a:r>
              <a:rPr sz="1000" spc="1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TÉRMICA...................................................................................................................</a:t>
            </a:r>
            <a:r>
              <a:rPr sz="1000" spc="-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53</a:t>
            </a:r>
            <a:endParaRPr sz="1000">
              <a:latin typeface="Times New Roman"/>
              <a:cs typeface="Times New Roman"/>
            </a:endParaRPr>
          </a:p>
          <a:p>
            <a:pPr marL="152400">
              <a:lnSpc>
                <a:spcPts val="1175"/>
              </a:lnSpc>
            </a:pPr>
            <a:r>
              <a:rPr sz="1000" spc="-5" dirty="0">
                <a:latin typeface="Times New Roman"/>
                <a:cs typeface="Times New Roman"/>
              </a:rPr>
              <a:t>4.4</a:t>
            </a:r>
            <a:r>
              <a:rPr sz="1000" spc="340" dirty="0">
                <a:latin typeface="Times New Roman"/>
                <a:cs typeface="Times New Roman"/>
              </a:rPr>
              <a:t>  </a:t>
            </a:r>
            <a:r>
              <a:rPr sz="1000" spc="-5" dirty="0">
                <a:latin typeface="Times New Roman"/>
                <a:cs typeface="Times New Roman"/>
              </a:rPr>
              <a:t>ARCO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Y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PLASMA</a:t>
            </a:r>
            <a:r>
              <a:rPr sz="1000" spc="-7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.............................................................................................................................</a:t>
            </a:r>
            <a:r>
              <a:rPr sz="1000" spc="-7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54</a:t>
            </a:r>
            <a:endParaRPr sz="1000">
              <a:latin typeface="Times New Roman"/>
              <a:cs typeface="Times New Roman"/>
            </a:endParaRPr>
          </a:p>
          <a:p>
            <a:pPr marR="5080" algn="r">
              <a:spcBef>
                <a:spcPts val="575"/>
              </a:spcBef>
              <a:tabLst>
                <a:tab pos="278765" algn="l"/>
              </a:tabLst>
            </a:pPr>
            <a:r>
              <a:rPr sz="1000" b="1" spc="-5" dirty="0">
                <a:latin typeface="Times New Roman"/>
                <a:cs typeface="Times New Roman"/>
              </a:rPr>
              <a:t>5	</a:t>
            </a:r>
            <a:r>
              <a:rPr sz="1000" b="1" spc="-10" dirty="0">
                <a:latin typeface="Times New Roman"/>
                <a:cs typeface="Times New Roman"/>
              </a:rPr>
              <a:t>EL</a:t>
            </a:r>
            <a:r>
              <a:rPr sz="1000" b="1" spc="34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INTERRUPTOR..............................................................................................................................</a:t>
            </a:r>
            <a:r>
              <a:rPr sz="1000" b="1" spc="10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56</a:t>
            </a:r>
            <a:endParaRPr sz="1000">
              <a:latin typeface="Times New Roman"/>
              <a:cs typeface="Times New Roman"/>
            </a:endParaRPr>
          </a:p>
          <a:p>
            <a:pPr marR="5080" algn="r">
              <a:lnSpc>
                <a:spcPts val="1175"/>
              </a:lnSpc>
              <a:spcBef>
                <a:spcPts val="520"/>
              </a:spcBef>
            </a:pPr>
            <a:r>
              <a:rPr sz="1000" spc="-5" dirty="0">
                <a:latin typeface="Times New Roman"/>
                <a:cs typeface="Times New Roman"/>
              </a:rPr>
              <a:t>5.1</a:t>
            </a:r>
            <a:r>
              <a:rPr sz="1000" spc="385" dirty="0">
                <a:latin typeface="Times New Roman"/>
                <a:cs typeface="Times New Roman"/>
              </a:rPr>
              <a:t>  </a:t>
            </a:r>
            <a:r>
              <a:rPr sz="1000" spc="-5" dirty="0">
                <a:latin typeface="Times New Roman"/>
                <a:cs typeface="Times New Roman"/>
              </a:rPr>
              <a:t>DATOS</a:t>
            </a:r>
            <a:r>
              <a:rPr sz="1000" spc="9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GENERALES........................................................................................................................</a:t>
            </a:r>
            <a:r>
              <a:rPr sz="1000" spc="-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56</a:t>
            </a:r>
            <a:endParaRPr sz="1000">
              <a:latin typeface="Times New Roman"/>
              <a:cs typeface="Times New Roman"/>
            </a:endParaRPr>
          </a:p>
          <a:p>
            <a:pPr marR="5080" algn="r">
              <a:lnSpc>
                <a:spcPts val="1150"/>
              </a:lnSpc>
              <a:tabLst>
                <a:tab pos="417830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5.1.1	Voltaje.........................................................................................................................................</a:t>
            </a:r>
            <a:r>
              <a:rPr sz="1000" i="1" spc="459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56</a:t>
            </a:r>
            <a:endParaRPr sz="1000">
              <a:latin typeface="Times New Roman"/>
              <a:cs typeface="Times New Roman"/>
            </a:endParaRPr>
          </a:p>
          <a:p>
            <a:pPr marR="5080" algn="r">
              <a:lnSpc>
                <a:spcPts val="1150"/>
              </a:lnSpc>
              <a:tabLst>
                <a:tab pos="417830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5.1.2	Corriente</a:t>
            </a:r>
            <a:r>
              <a:rPr sz="1000" i="1" spc="4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.....................................................................................................................................</a:t>
            </a:r>
            <a:r>
              <a:rPr sz="1000" i="1" spc="16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57</a:t>
            </a:r>
            <a:endParaRPr sz="1000">
              <a:latin typeface="Times New Roman"/>
              <a:cs typeface="Times New Roman"/>
            </a:endParaRPr>
          </a:p>
          <a:p>
            <a:pPr marL="291465" marR="5080" algn="r">
              <a:lnSpc>
                <a:spcPts val="1150"/>
              </a:lnSpc>
              <a:spcBef>
                <a:spcPts val="55"/>
              </a:spcBef>
              <a:tabLst>
                <a:tab pos="709295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5.1.3	Frecuencia</a:t>
            </a:r>
            <a:r>
              <a:rPr sz="1000" i="1" spc="4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..................................................................................................................................</a:t>
            </a:r>
            <a:r>
              <a:rPr sz="1000" i="1" spc="-1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57 </a:t>
            </a:r>
            <a:r>
              <a:rPr sz="1000" i="1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5.1.4	Capacidad</a:t>
            </a:r>
            <a:r>
              <a:rPr sz="1000" i="1" spc="2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de</a:t>
            </a:r>
            <a:r>
              <a:rPr sz="1000" i="1" spc="5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apertura</a:t>
            </a:r>
            <a:r>
              <a:rPr sz="1000" i="1" spc="4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Simétrica</a:t>
            </a:r>
            <a:r>
              <a:rPr sz="1000" i="1" spc="4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y</a:t>
            </a:r>
            <a:r>
              <a:rPr sz="1000" i="1" spc="5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Asimétrica</a:t>
            </a:r>
            <a:r>
              <a:rPr sz="1000" i="1" spc="-5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..........................................................................</a:t>
            </a:r>
            <a:r>
              <a:rPr sz="1000" i="1" spc="-8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57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542047" y="6960925"/>
            <a:ext cx="33909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dirty="0">
                <a:latin typeface="Times New Roman"/>
                <a:cs typeface="Times New Roman"/>
              </a:rPr>
              <a:t>5.1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4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1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542047" y="7091992"/>
            <a:ext cx="33909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dirty="0">
                <a:latin typeface="Times New Roman"/>
                <a:cs typeface="Times New Roman"/>
              </a:rPr>
              <a:t>5.1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4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2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100248" y="6960925"/>
            <a:ext cx="4655185" cy="2940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055"/>
              </a:lnSpc>
              <a:spcBef>
                <a:spcPts val="100"/>
              </a:spcBef>
            </a:pPr>
            <a:r>
              <a:rPr sz="900" spc="-5" dirty="0">
                <a:latin typeface="Times New Roman"/>
                <a:cs typeface="Times New Roman"/>
              </a:rPr>
              <a:t>C</a:t>
            </a:r>
            <a:r>
              <a:rPr sz="900" dirty="0">
                <a:latin typeface="Times New Roman"/>
                <a:cs typeface="Times New Roman"/>
              </a:rPr>
              <a:t>orri</a:t>
            </a:r>
            <a:r>
              <a:rPr sz="900" spc="-5" dirty="0">
                <a:latin typeface="Times New Roman"/>
                <a:cs typeface="Times New Roman"/>
              </a:rPr>
              <a:t>e</a:t>
            </a:r>
            <a:r>
              <a:rPr sz="900" spc="5" dirty="0">
                <a:latin typeface="Times New Roman"/>
                <a:cs typeface="Times New Roman"/>
              </a:rPr>
              <a:t>n</a:t>
            </a:r>
            <a:r>
              <a:rPr sz="900" dirty="0">
                <a:latin typeface="Times New Roman"/>
                <a:cs typeface="Times New Roman"/>
              </a:rPr>
              <a:t>te</a:t>
            </a:r>
            <a:r>
              <a:rPr sz="900" spc="-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de</a:t>
            </a:r>
            <a:r>
              <a:rPr sz="900" spc="-5" dirty="0">
                <a:latin typeface="Times New Roman"/>
                <a:cs typeface="Times New Roman"/>
              </a:rPr>
              <a:t> </a:t>
            </a:r>
            <a:r>
              <a:rPr sz="900" spc="-20" dirty="0">
                <a:latin typeface="Times New Roman"/>
                <a:cs typeface="Times New Roman"/>
              </a:rPr>
              <a:t>a</a:t>
            </a:r>
            <a:r>
              <a:rPr sz="900" spc="5" dirty="0">
                <a:latin typeface="Times New Roman"/>
                <a:cs typeface="Times New Roman"/>
              </a:rPr>
              <a:t>p</a:t>
            </a:r>
            <a:r>
              <a:rPr sz="900" spc="-5" dirty="0">
                <a:latin typeface="Times New Roman"/>
                <a:cs typeface="Times New Roman"/>
              </a:rPr>
              <a:t>e</a:t>
            </a:r>
            <a:r>
              <a:rPr sz="900" dirty="0">
                <a:latin typeface="Times New Roman"/>
                <a:cs typeface="Times New Roman"/>
              </a:rPr>
              <a:t>rtura</a:t>
            </a:r>
            <a:r>
              <a:rPr sz="900" spc="-5" dirty="0">
                <a:latin typeface="Times New Roman"/>
                <a:cs typeface="Times New Roman"/>
              </a:rPr>
              <a:t> s</a:t>
            </a:r>
            <a:r>
              <a:rPr sz="900" dirty="0">
                <a:latin typeface="Times New Roman"/>
                <a:cs typeface="Times New Roman"/>
              </a:rPr>
              <a:t>i</a:t>
            </a:r>
            <a:r>
              <a:rPr sz="900" spc="-20" dirty="0">
                <a:latin typeface="Times New Roman"/>
                <a:cs typeface="Times New Roman"/>
              </a:rPr>
              <a:t>m</a:t>
            </a:r>
            <a:r>
              <a:rPr sz="900" spc="-5" dirty="0">
                <a:latin typeface="Times New Roman"/>
                <a:cs typeface="Times New Roman"/>
              </a:rPr>
              <a:t>é</a:t>
            </a:r>
            <a:r>
              <a:rPr sz="900" dirty="0">
                <a:latin typeface="Times New Roman"/>
                <a:cs typeface="Times New Roman"/>
              </a:rPr>
              <a:t>tri</a:t>
            </a:r>
            <a:r>
              <a:rPr sz="900" spc="-5" dirty="0">
                <a:latin typeface="Times New Roman"/>
                <a:cs typeface="Times New Roman"/>
              </a:rPr>
              <a:t>ca</a:t>
            </a:r>
            <a:r>
              <a:rPr sz="900" spc="60" dirty="0">
                <a:latin typeface="Times New Roman"/>
                <a:cs typeface="Times New Roman"/>
              </a:rPr>
              <a:t>: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</a:t>
            </a:r>
            <a:r>
              <a:rPr sz="900" spc="-5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.................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58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ts val="1055"/>
              </a:lnSpc>
            </a:pPr>
            <a:r>
              <a:rPr sz="900" spc="-5" dirty="0">
                <a:latin typeface="Times New Roman"/>
                <a:cs typeface="Times New Roman"/>
              </a:rPr>
              <a:t>C</a:t>
            </a:r>
            <a:r>
              <a:rPr sz="900" dirty="0">
                <a:latin typeface="Times New Roman"/>
                <a:cs typeface="Times New Roman"/>
              </a:rPr>
              <a:t>orri</a:t>
            </a:r>
            <a:r>
              <a:rPr sz="900" spc="-5" dirty="0">
                <a:latin typeface="Times New Roman"/>
                <a:cs typeface="Times New Roman"/>
              </a:rPr>
              <a:t>e</a:t>
            </a:r>
            <a:r>
              <a:rPr sz="900" spc="5" dirty="0">
                <a:latin typeface="Times New Roman"/>
                <a:cs typeface="Times New Roman"/>
              </a:rPr>
              <a:t>n</a:t>
            </a:r>
            <a:r>
              <a:rPr sz="900" dirty="0">
                <a:latin typeface="Times New Roman"/>
                <a:cs typeface="Times New Roman"/>
              </a:rPr>
              <a:t>te</a:t>
            </a:r>
            <a:r>
              <a:rPr sz="900" spc="-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de</a:t>
            </a:r>
            <a:r>
              <a:rPr sz="900" spc="-5" dirty="0">
                <a:latin typeface="Times New Roman"/>
                <a:cs typeface="Times New Roman"/>
              </a:rPr>
              <a:t> </a:t>
            </a:r>
            <a:r>
              <a:rPr sz="900" spc="-20" dirty="0">
                <a:latin typeface="Times New Roman"/>
                <a:cs typeface="Times New Roman"/>
              </a:rPr>
              <a:t>a</a:t>
            </a:r>
            <a:r>
              <a:rPr sz="900" spc="5" dirty="0">
                <a:latin typeface="Times New Roman"/>
                <a:cs typeface="Times New Roman"/>
              </a:rPr>
              <a:t>p</a:t>
            </a:r>
            <a:r>
              <a:rPr sz="900" spc="-5" dirty="0">
                <a:latin typeface="Times New Roman"/>
                <a:cs typeface="Times New Roman"/>
              </a:rPr>
              <a:t>e</a:t>
            </a:r>
            <a:r>
              <a:rPr sz="900" dirty="0">
                <a:latin typeface="Times New Roman"/>
                <a:cs typeface="Times New Roman"/>
              </a:rPr>
              <a:t>rtura</a:t>
            </a:r>
            <a:r>
              <a:rPr sz="900" spc="-5" dirty="0">
                <a:latin typeface="Times New Roman"/>
                <a:cs typeface="Times New Roman"/>
              </a:rPr>
              <a:t> </a:t>
            </a:r>
            <a:r>
              <a:rPr sz="900" spc="-15" dirty="0">
                <a:latin typeface="Times New Roman"/>
                <a:cs typeface="Times New Roman"/>
              </a:rPr>
              <a:t>A</a:t>
            </a:r>
            <a:r>
              <a:rPr sz="900" spc="-5" dirty="0">
                <a:latin typeface="Times New Roman"/>
                <a:cs typeface="Times New Roman"/>
              </a:rPr>
              <a:t>s</a:t>
            </a:r>
            <a:r>
              <a:rPr sz="900" spc="10" dirty="0">
                <a:latin typeface="Times New Roman"/>
                <a:cs typeface="Times New Roman"/>
              </a:rPr>
              <a:t>i</a:t>
            </a:r>
            <a:r>
              <a:rPr sz="900" spc="-20" dirty="0">
                <a:latin typeface="Times New Roman"/>
                <a:cs typeface="Times New Roman"/>
              </a:rPr>
              <a:t>m</a:t>
            </a:r>
            <a:r>
              <a:rPr sz="900" spc="-5" dirty="0">
                <a:latin typeface="Times New Roman"/>
                <a:cs typeface="Times New Roman"/>
              </a:rPr>
              <a:t>é</a:t>
            </a:r>
            <a:r>
              <a:rPr sz="900" dirty="0">
                <a:latin typeface="Times New Roman"/>
                <a:cs typeface="Times New Roman"/>
              </a:rPr>
              <a:t>tri</a:t>
            </a:r>
            <a:r>
              <a:rPr sz="900" spc="-5" dirty="0">
                <a:latin typeface="Times New Roman"/>
                <a:cs typeface="Times New Roman"/>
              </a:rPr>
              <a:t>ca</a:t>
            </a:r>
            <a:r>
              <a:rPr sz="900" dirty="0">
                <a:latin typeface="Times New Roman"/>
                <a:cs typeface="Times New Roman"/>
              </a:rPr>
              <a:t>:</a:t>
            </a:r>
            <a:r>
              <a:rPr sz="900" spc="-130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</a:t>
            </a:r>
            <a:r>
              <a:rPr sz="900" spc="-5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58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263156" y="7221733"/>
            <a:ext cx="5492115" cy="121764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r">
              <a:lnSpc>
                <a:spcPts val="1175"/>
              </a:lnSpc>
              <a:spcBef>
                <a:spcPts val="95"/>
              </a:spcBef>
              <a:tabLst>
                <a:tab pos="417830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5.1.5	Capacidad</a:t>
            </a:r>
            <a:r>
              <a:rPr sz="1000" i="1" spc="16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de</a:t>
            </a:r>
            <a:r>
              <a:rPr sz="1000" i="1" spc="19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Cierre...................................................................................................................</a:t>
            </a:r>
            <a:r>
              <a:rPr sz="1000" i="1" spc="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58</a:t>
            </a:r>
            <a:endParaRPr sz="1000">
              <a:latin typeface="Times New Roman"/>
              <a:cs typeface="Times New Roman"/>
            </a:endParaRPr>
          </a:p>
          <a:p>
            <a:pPr marR="5080" algn="r">
              <a:lnSpc>
                <a:spcPts val="1150"/>
              </a:lnSpc>
              <a:tabLst>
                <a:tab pos="417830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5.1.6	Corriente</a:t>
            </a:r>
            <a:r>
              <a:rPr sz="1000" i="1" spc="9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de</a:t>
            </a:r>
            <a:r>
              <a:rPr sz="1000" i="1" spc="9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Corto</a:t>
            </a:r>
            <a:r>
              <a:rPr sz="1000" i="1" spc="9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Tiempo</a:t>
            </a:r>
            <a:r>
              <a:rPr sz="1000" i="1" spc="-6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.........................................................................................................</a:t>
            </a:r>
            <a:r>
              <a:rPr sz="1000" i="1" spc="-5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59</a:t>
            </a:r>
            <a:endParaRPr sz="1000">
              <a:latin typeface="Times New Roman"/>
              <a:cs typeface="Times New Roman"/>
            </a:endParaRPr>
          </a:p>
          <a:p>
            <a:pPr marR="5080" algn="r">
              <a:lnSpc>
                <a:spcPts val="1145"/>
              </a:lnSpc>
              <a:tabLst>
                <a:tab pos="417830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5.1.7	Ciclo</a:t>
            </a:r>
            <a:r>
              <a:rPr sz="1000" i="1" spc="5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de</a:t>
            </a:r>
            <a:r>
              <a:rPr sz="1000" i="1" spc="6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operación</a:t>
            </a:r>
            <a:r>
              <a:rPr sz="1000" i="1" spc="4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de</a:t>
            </a:r>
            <a:r>
              <a:rPr sz="1000" i="1" spc="60" dirty="0">
                <a:latin typeface="Times New Roman"/>
                <a:cs typeface="Times New Roman"/>
              </a:rPr>
              <a:t> </a:t>
            </a:r>
            <a:r>
              <a:rPr sz="1000" i="1" spc="-10" dirty="0">
                <a:latin typeface="Times New Roman"/>
                <a:cs typeface="Times New Roman"/>
              </a:rPr>
              <a:t>un</a:t>
            </a:r>
            <a:r>
              <a:rPr sz="1000" i="1" spc="5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Interruptor .........................................................................................</a:t>
            </a:r>
            <a:r>
              <a:rPr sz="1000" i="1" spc="-7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59</a:t>
            </a:r>
            <a:endParaRPr sz="1000">
              <a:latin typeface="Times New Roman"/>
              <a:cs typeface="Times New Roman"/>
            </a:endParaRPr>
          </a:p>
          <a:p>
            <a:pPr marR="5080" algn="r">
              <a:lnSpc>
                <a:spcPts val="1145"/>
              </a:lnSpc>
              <a:tabLst>
                <a:tab pos="417830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5.1.8	Voltaje</a:t>
            </a:r>
            <a:r>
              <a:rPr sz="1000" i="1" spc="12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de</a:t>
            </a:r>
            <a:r>
              <a:rPr sz="1000" i="1" spc="12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Impulso</a:t>
            </a:r>
            <a:r>
              <a:rPr sz="1000" i="1" spc="6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......................................................................................................................</a:t>
            </a:r>
            <a:r>
              <a:rPr sz="1000" i="1" spc="-3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59</a:t>
            </a:r>
            <a:endParaRPr sz="1000">
              <a:latin typeface="Times New Roman"/>
              <a:cs typeface="Times New Roman"/>
            </a:endParaRPr>
          </a:p>
          <a:p>
            <a:pPr marR="5080" algn="r">
              <a:lnSpc>
                <a:spcPts val="1150"/>
              </a:lnSpc>
              <a:tabLst>
                <a:tab pos="417830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5.1.9	Voltaje</a:t>
            </a:r>
            <a:r>
              <a:rPr sz="1000" i="1" spc="9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de</a:t>
            </a:r>
            <a:r>
              <a:rPr sz="1000" i="1" spc="9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Tensión</a:t>
            </a:r>
            <a:r>
              <a:rPr sz="1000" i="1" spc="9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Aplicada</a:t>
            </a:r>
            <a:r>
              <a:rPr sz="1000" i="1" spc="-2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.......................................................................................................</a:t>
            </a:r>
            <a:r>
              <a:rPr sz="1000" i="1" spc="-5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59</a:t>
            </a:r>
            <a:endParaRPr sz="1000">
              <a:latin typeface="Times New Roman"/>
              <a:cs typeface="Times New Roman"/>
            </a:endParaRPr>
          </a:p>
          <a:p>
            <a:pPr marR="5080" algn="r">
              <a:lnSpc>
                <a:spcPts val="1150"/>
              </a:lnSpc>
              <a:tabLst>
                <a:tab pos="558165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5.1.10	Tiempo</a:t>
            </a:r>
            <a:r>
              <a:rPr sz="1000" i="1" spc="13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de</a:t>
            </a:r>
            <a:r>
              <a:rPr sz="1000" i="1" spc="14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Apertura</a:t>
            </a:r>
            <a:r>
              <a:rPr sz="1000" i="1" spc="-8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................................................................................................................</a:t>
            </a:r>
            <a:r>
              <a:rPr sz="1000" i="1" spc="-3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59</a:t>
            </a:r>
            <a:endParaRPr sz="1000">
              <a:latin typeface="Times New Roman"/>
              <a:cs typeface="Times New Roman"/>
            </a:endParaRPr>
          </a:p>
          <a:p>
            <a:pPr marR="5080" algn="r">
              <a:lnSpc>
                <a:spcPts val="1150"/>
              </a:lnSpc>
            </a:pPr>
            <a:r>
              <a:rPr sz="1000" spc="-5" dirty="0">
                <a:latin typeface="Times New Roman"/>
                <a:cs typeface="Times New Roman"/>
              </a:rPr>
              <a:t>5.2</a:t>
            </a:r>
            <a:r>
              <a:rPr sz="1000" spc="325" dirty="0">
                <a:latin typeface="Times New Roman"/>
                <a:cs typeface="Times New Roman"/>
              </a:rPr>
              <a:t>  </a:t>
            </a:r>
            <a:r>
              <a:rPr sz="1000" dirty="0">
                <a:latin typeface="Times New Roman"/>
                <a:cs typeface="Times New Roman"/>
              </a:rPr>
              <a:t>TIPOS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INTERRUPTOR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...............................................................................................................</a:t>
            </a:r>
            <a:r>
              <a:rPr sz="1000" spc="-7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60</a:t>
            </a:r>
            <a:endParaRPr sz="1000">
              <a:latin typeface="Times New Roman"/>
              <a:cs typeface="Times New Roman"/>
            </a:endParaRPr>
          </a:p>
          <a:p>
            <a:pPr marR="5080" algn="r">
              <a:lnSpc>
                <a:spcPts val="1175"/>
              </a:lnSpc>
              <a:tabLst>
                <a:tab pos="417830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5.2.1	Medio</a:t>
            </a:r>
            <a:r>
              <a:rPr sz="1000" i="1" spc="12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de</a:t>
            </a:r>
            <a:r>
              <a:rPr sz="1000" i="1" spc="12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Operación</a:t>
            </a:r>
            <a:r>
              <a:rPr sz="1000" i="1" spc="8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...................................................................................................................</a:t>
            </a:r>
            <a:r>
              <a:rPr sz="1000" i="1" spc="-3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60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542047" y="8391959"/>
            <a:ext cx="340360" cy="557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055"/>
              </a:lnSpc>
              <a:spcBef>
                <a:spcPts val="100"/>
              </a:spcBef>
            </a:pPr>
            <a:r>
              <a:rPr sz="900" spc="-5" dirty="0">
                <a:latin typeface="Times New Roman"/>
                <a:cs typeface="Times New Roman"/>
              </a:rPr>
              <a:t>5.2.1.1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ts val="1030"/>
              </a:lnSpc>
            </a:pPr>
            <a:r>
              <a:rPr sz="900" dirty="0">
                <a:latin typeface="Times New Roman"/>
                <a:cs typeface="Times New Roman"/>
              </a:rPr>
              <a:t>5.2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1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2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ts val="1040"/>
              </a:lnSpc>
            </a:pPr>
            <a:r>
              <a:rPr sz="900" dirty="0">
                <a:latin typeface="Times New Roman"/>
                <a:cs typeface="Times New Roman"/>
              </a:rPr>
              <a:t>5.2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1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3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ts val="1060"/>
              </a:lnSpc>
            </a:pPr>
            <a:r>
              <a:rPr sz="900" dirty="0">
                <a:latin typeface="Times New Roman"/>
                <a:cs typeface="Times New Roman"/>
              </a:rPr>
              <a:t>5.2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1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4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100248" y="8391959"/>
            <a:ext cx="4655185" cy="557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>
              <a:lnSpc>
                <a:spcPts val="1055"/>
              </a:lnSpc>
              <a:spcBef>
                <a:spcPts val="100"/>
              </a:spcBef>
            </a:pPr>
            <a:r>
              <a:rPr sz="900" dirty="0">
                <a:latin typeface="Times New Roman"/>
                <a:cs typeface="Times New Roman"/>
              </a:rPr>
              <a:t>Mecá</a:t>
            </a:r>
            <a:r>
              <a:rPr sz="900" spc="5" dirty="0">
                <a:latin typeface="Times New Roman"/>
                <a:cs typeface="Times New Roman"/>
              </a:rPr>
              <a:t>n</a:t>
            </a:r>
            <a:r>
              <a:rPr sz="900" dirty="0">
                <a:latin typeface="Times New Roman"/>
                <a:cs typeface="Times New Roman"/>
              </a:rPr>
              <a:t>ic</a:t>
            </a:r>
            <a:r>
              <a:rPr sz="900" spc="5" dirty="0">
                <a:latin typeface="Times New Roman"/>
                <a:cs typeface="Times New Roman"/>
              </a:rPr>
              <a:t>o</a:t>
            </a:r>
            <a:r>
              <a:rPr sz="900" spc="45" dirty="0">
                <a:latin typeface="Times New Roman"/>
                <a:cs typeface="Times New Roman"/>
              </a:rPr>
              <a:t>s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..............................................................................................................</a:t>
            </a:r>
            <a:r>
              <a:rPr sz="900" spc="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...........................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60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ts val="1030"/>
              </a:lnSpc>
            </a:pPr>
            <a:r>
              <a:rPr sz="900" spc="-5" dirty="0">
                <a:latin typeface="Times New Roman"/>
                <a:cs typeface="Times New Roman"/>
              </a:rPr>
              <a:t>H</a:t>
            </a:r>
            <a:r>
              <a:rPr sz="900" dirty="0">
                <a:latin typeface="Times New Roman"/>
                <a:cs typeface="Times New Roman"/>
              </a:rPr>
              <a:t>idr</a:t>
            </a:r>
            <a:r>
              <a:rPr sz="900" spc="-5" dirty="0">
                <a:latin typeface="Times New Roman"/>
                <a:cs typeface="Times New Roman"/>
              </a:rPr>
              <a:t>á</a:t>
            </a:r>
            <a:r>
              <a:rPr sz="900" dirty="0">
                <a:latin typeface="Times New Roman"/>
                <a:cs typeface="Times New Roman"/>
              </a:rPr>
              <a:t>uli</a:t>
            </a:r>
            <a:r>
              <a:rPr sz="900" spc="-5" dirty="0">
                <a:latin typeface="Times New Roman"/>
                <a:cs typeface="Times New Roman"/>
              </a:rPr>
              <a:t>c</a:t>
            </a:r>
            <a:r>
              <a:rPr sz="900" dirty="0">
                <a:latin typeface="Times New Roman"/>
                <a:cs typeface="Times New Roman"/>
              </a:rPr>
              <a:t>o</a:t>
            </a:r>
            <a:r>
              <a:rPr sz="900" spc="-13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..........................................................................................................................................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60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ts val="1040"/>
              </a:lnSpc>
            </a:pPr>
            <a:r>
              <a:rPr sz="900" spc="-5" dirty="0">
                <a:latin typeface="Times New Roman"/>
                <a:cs typeface="Times New Roman"/>
              </a:rPr>
              <a:t>Neumático..........................................................................................................................................</a:t>
            </a:r>
            <a:r>
              <a:rPr sz="900" spc="51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60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ts val="1060"/>
              </a:lnSpc>
            </a:pPr>
            <a:r>
              <a:rPr sz="900" spc="-5" dirty="0">
                <a:latin typeface="Times New Roman"/>
                <a:cs typeface="Times New Roman"/>
              </a:rPr>
              <a:t>Combinación......................................................................................................................................</a:t>
            </a:r>
            <a:r>
              <a:rPr sz="900" spc="490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60</a:t>
            </a:r>
            <a:endParaRPr sz="9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64273" y="788924"/>
            <a:ext cx="235394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80" dirty="0">
                <a:solidFill>
                  <a:srgbClr val="7F7F7F"/>
                </a:solidFill>
                <a:latin typeface="Georgia"/>
                <a:cs typeface="Georgia"/>
              </a:rPr>
              <a:t>Generalidades</a:t>
            </a:r>
            <a:r>
              <a:rPr sz="1100" spc="70" dirty="0">
                <a:solidFill>
                  <a:srgbClr val="7F7F7F"/>
                </a:solidFill>
                <a:latin typeface="Georgia"/>
                <a:cs typeface="Georgia"/>
              </a:rPr>
              <a:t> </a:t>
            </a:r>
            <a:r>
              <a:rPr sz="1100" spc="90" dirty="0">
                <a:solidFill>
                  <a:srgbClr val="7F7F7F"/>
                </a:solidFill>
                <a:latin typeface="Georgia"/>
                <a:cs typeface="Georgia"/>
              </a:rPr>
              <a:t>en </a:t>
            </a:r>
            <a:r>
              <a:rPr sz="1100" spc="95" dirty="0">
                <a:solidFill>
                  <a:srgbClr val="7F7F7F"/>
                </a:solidFill>
                <a:latin typeface="Georgia"/>
                <a:cs typeface="Georgia"/>
              </a:rPr>
              <a:t>Subestaciones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117338" y="987551"/>
            <a:ext cx="5649595" cy="38100"/>
          </a:xfrm>
          <a:custGeom>
            <a:avLst/>
            <a:gdLst/>
            <a:ahLst/>
            <a:cxnLst/>
            <a:rect l="l" t="t" r="r" b="b"/>
            <a:pathLst>
              <a:path w="5649595" h="38100">
                <a:moveTo>
                  <a:pt x="5649468" y="0"/>
                </a:moveTo>
                <a:lnTo>
                  <a:pt x="0" y="0"/>
                </a:lnTo>
                <a:lnTo>
                  <a:pt x="0" y="38100"/>
                </a:lnTo>
                <a:lnTo>
                  <a:pt x="5649468" y="38100"/>
                </a:lnTo>
                <a:lnTo>
                  <a:pt x="5649468" y="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117338" y="9095234"/>
            <a:ext cx="5649595" cy="38100"/>
          </a:xfrm>
          <a:custGeom>
            <a:avLst/>
            <a:gdLst/>
            <a:ahLst/>
            <a:cxnLst/>
            <a:rect l="l" t="t" r="r" b="b"/>
            <a:pathLst>
              <a:path w="5649595" h="38100">
                <a:moveTo>
                  <a:pt x="5649468" y="0"/>
                </a:moveTo>
                <a:lnTo>
                  <a:pt x="0" y="0"/>
                </a:lnTo>
                <a:lnTo>
                  <a:pt x="0" y="38100"/>
                </a:lnTo>
                <a:lnTo>
                  <a:pt x="5649468" y="38100"/>
                </a:lnTo>
                <a:lnTo>
                  <a:pt x="5649468" y="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401817" y="1483868"/>
            <a:ext cx="535368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430530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5.2.2	Medio</a:t>
            </a:r>
            <a:r>
              <a:rPr sz="1000" i="1" spc="4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de</a:t>
            </a:r>
            <a:r>
              <a:rPr sz="1000" i="1" spc="4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Extinción</a:t>
            </a:r>
            <a:r>
              <a:rPr sz="1000" i="1" spc="4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del</a:t>
            </a:r>
            <a:r>
              <a:rPr sz="1000" i="1" spc="4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Arco</a:t>
            </a:r>
            <a:r>
              <a:rPr sz="1000" i="1" spc="4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Eléctrico</a:t>
            </a:r>
            <a:r>
              <a:rPr sz="1000" i="1" spc="-6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.......................................................................................</a:t>
            </a:r>
            <a:r>
              <a:rPr sz="1000" i="1" spc="-8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60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354005" y="9133919"/>
            <a:ext cx="909319" cy="1692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1100" b="1" spc="-125" dirty="0">
                <a:solidFill>
                  <a:srgbClr val="7F7F7F"/>
                </a:solidFill>
                <a:latin typeface="Arial"/>
                <a:cs typeface="Arial"/>
              </a:rPr>
              <a:t>Pag</a:t>
            </a:r>
            <a:r>
              <a:rPr sz="1100" b="1" spc="-55" dirty="0">
                <a:solidFill>
                  <a:srgbClr val="7F7F7F"/>
                </a:solidFill>
                <a:latin typeface="Arial"/>
                <a:cs typeface="Arial"/>
              </a:rPr>
              <a:t>. </a:t>
            </a:r>
            <a:fld id="{81D60167-4931-47E6-BA6A-407CBD079E47}" type="slidenum">
              <a:rPr sz="1100" b="1" spc="-110" dirty="0">
                <a:solidFill>
                  <a:srgbClr val="7F7F7F"/>
                </a:solidFill>
                <a:latin typeface="Arial"/>
                <a:cs typeface="Arial"/>
              </a:rPr>
              <a:pPr marL="12700"/>
              <a:t>6</a:t>
            </a:fld>
            <a:r>
              <a:rPr sz="1100" b="1" spc="-55" dirty="0">
                <a:solidFill>
                  <a:srgbClr val="7F7F7F"/>
                </a:solidFill>
                <a:latin typeface="Arial"/>
                <a:cs typeface="Arial"/>
              </a:rPr>
              <a:t> </a:t>
            </a:r>
            <a:r>
              <a:rPr sz="1100" b="1" spc="-150" dirty="0">
                <a:solidFill>
                  <a:srgbClr val="7F7F7F"/>
                </a:solidFill>
                <a:latin typeface="Arial"/>
                <a:cs typeface="Arial"/>
              </a:rPr>
              <a:t>D</a:t>
            </a:r>
            <a:r>
              <a:rPr sz="1100" b="1" spc="-110" dirty="0">
                <a:solidFill>
                  <a:srgbClr val="7F7F7F"/>
                </a:solidFill>
                <a:latin typeface="Arial"/>
                <a:cs typeface="Arial"/>
              </a:rPr>
              <a:t>e</a:t>
            </a:r>
            <a:r>
              <a:rPr sz="1100" b="1" spc="-60" dirty="0">
                <a:solidFill>
                  <a:srgbClr val="7F7F7F"/>
                </a:solidFill>
                <a:latin typeface="Arial"/>
                <a:cs typeface="Arial"/>
              </a:rPr>
              <a:t> </a:t>
            </a:r>
            <a:r>
              <a:rPr sz="1100" b="1" spc="-5" dirty="0">
                <a:solidFill>
                  <a:srgbClr val="7F7F7F"/>
                </a:solidFill>
                <a:latin typeface="Arial"/>
                <a:cs typeface="Arial"/>
              </a:rPr>
              <a:t>149</a:t>
            </a:r>
            <a:endParaRPr sz="11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122923" y="9152528"/>
            <a:ext cx="1988185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60"/>
              </a:lnSpc>
            </a:pPr>
            <a:r>
              <a:rPr sz="1100" b="1" spc="-105" dirty="0">
                <a:solidFill>
                  <a:srgbClr val="7F7F7F"/>
                </a:solidFill>
                <a:latin typeface="Arial"/>
                <a:cs typeface="Arial"/>
              </a:rPr>
              <a:t>Elaboro: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ts val="1310"/>
              </a:lnSpc>
            </a:pPr>
            <a:r>
              <a:rPr sz="1100" b="1" spc="-100" dirty="0">
                <a:solidFill>
                  <a:srgbClr val="7F7F7F"/>
                </a:solidFill>
                <a:latin typeface="Arial"/>
                <a:cs typeface="Arial"/>
              </a:rPr>
              <a:t>Ingenier</a:t>
            </a:r>
            <a:r>
              <a:rPr sz="1100" b="1" spc="-120" dirty="0">
                <a:solidFill>
                  <a:srgbClr val="7F7F7F"/>
                </a:solidFill>
                <a:latin typeface="Arial"/>
                <a:cs typeface="Arial"/>
              </a:rPr>
              <a:t>o</a:t>
            </a:r>
            <a:r>
              <a:rPr sz="1100" b="1" spc="-55" dirty="0">
                <a:solidFill>
                  <a:srgbClr val="7F7F7F"/>
                </a:solidFill>
                <a:latin typeface="Arial"/>
                <a:cs typeface="Arial"/>
              </a:rPr>
              <a:t> </a:t>
            </a:r>
            <a:r>
              <a:rPr sz="1100" b="1" spc="-120" dirty="0">
                <a:solidFill>
                  <a:srgbClr val="7F7F7F"/>
                </a:solidFill>
                <a:latin typeface="Arial"/>
                <a:cs typeface="Arial"/>
              </a:rPr>
              <a:t>Juan</a:t>
            </a:r>
            <a:r>
              <a:rPr sz="1100" b="1" spc="-55" dirty="0">
                <a:solidFill>
                  <a:srgbClr val="7F7F7F"/>
                </a:solidFill>
                <a:latin typeface="Arial"/>
                <a:cs typeface="Arial"/>
              </a:rPr>
              <a:t> </a:t>
            </a:r>
            <a:r>
              <a:rPr sz="1100" b="1" spc="-155" dirty="0">
                <a:solidFill>
                  <a:srgbClr val="7F7F7F"/>
                </a:solidFill>
                <a:latin typeface="Arial"/>
                <a:cs typeface="Arial"/>
              </a:rPr>
              <a:t>C</a:t>
            </a:r>
            <a:r>
              <a:rPr sz="1100" b="1" spc="-110" dirty="0">
                <a:solidFill>
                  <a:srgbClr val="7F7F7F"/>
                </a:solidFill>
                <a:latin typeface="Arial"/>
                <a:cs typeface="Arial"/>
              </a:rPr>
              <a:t>a</a:t>
            </a:r>
            <a:r>
              <a:rPr sz="1100" b="1" spc="-90" dirty="0">
                <a:solidFill>
                  <a:srgbClr val="7F7F7F"/>
                </a:solidFill>
                <a:latin typeface="Arial"/>
                <a:cs typeface="Arial"/>
              </a:rPr>
              <a:t>rlo</a:t>
            </a:r>
            <a:r>
              <a:rPr sz="1100" b="1" spc="-110" dirty="0">
                <a:solidFill>
                  <a:srgbClr val="7F7F7F"/>
                </a:solidFill>
                <a:latin typeface="Arial"/>
                <a:cs typeface="Arial"/>
              </a:rPr>
              <a:t>s</a:t>
            </a:r>
            <a:r>
              <a:rPr sz="1100" b="1" spc="-70" dirty="0">
                <a:solidFill>
                  <a:srgbClr val="7F7F7F"/>
                </a:solidFill>
                <a:latin typeface="Arial"/>
                <a:cs typeface="Arial"/>
              </a:rPr>
              <a:t> </a:t>
            </a:r>
            <a:r>
              <a:rPr sz="1100" b="1" spc="-135" dirty="0">
                <a:solidFill>
                  <a:srgbClr val="7F7F7F"/>
                </a:solidFill>
                <a:latin typeface="Arial"/>
                <a:cs typeface="Arial"/>
              </a:rPr>
              <a:t>Mes</a:t>
            </a:r>
            <a:r>
              <a:rPr sz="1100" b="1" spc="-110" dirty="0">
                <a:solidFill>
                  <a:srgbClr val="7F7F7F"/>
                </a:solidFill>
                <a:latin typeface="Arial"/>
                <a:cs typeface="Arial"/>
              </a:rPr>
              <a:t>a</a:t>
            </a:r>
            <a:r>
              <a:rPr sz="1100" b="1" spc="-70" dirty="0">
                <a:solidFill>
                  <a:srgbClr val="7F7F7F"/>
                </a:solidFill>
                <a:latin typeface="Arial"/>
                <a:cs typeface="Arial"/>
              </a:rPr>
              <a:t> </a:t>
            </a:r>
            <a:r>
              <a:rPr sz="1100" b="1" spc="-155" dirty="0">
                <a:solidFill>
                  <a:srgbClr val="7F7F7F"/>
                </a:solidFill>
                <a:latin typeface="Arial"/>
                <a:cs typeface="Arial"/>
              </a:rPr>
              <a:t>A</a:t>
            </a:r>
            <a:r>
              <a:rPr sz="1100" b="1" spc="-55" dirty="0">
                <a:solidFill>
                  <a:srgbClr val="7F7F7F"/>
                </a:solidFill>
                <a:latin typeface="Arial"/>
                <a:cs typeface="Arial"/>
              </a:rPr>
              <a:t>l</a:t>
            </a:r>
            <a:r>
              <a:rPr sz="1100" b="1" spc="-105" dirty="0">
                <a:solidFill>
                  <a:srgbClr val="7F7F7F"/>
                </a:solidFill>
                <a:latin typeface="Arial"/>
                <a:cs typeface="Arial"/>
              </a:rPr>
              <a:t>varez</a:t>
            </a:r>
            <a:endParaRPr sz="11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542024" y="1631494"/>
            <a:ext cx="339090" cy="426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060"/>
              </a:lnSpc>
              <a:spcBef>
                <a:spcPts val="100"/>
              </a:spcBef>
            </a:pPr>
            <a:r>
              <a:rPr sz="900" dirty="0">
                <a:latin typeface="Times New Roman"/>
                <a:cs typeface="Times New Roman"/>
              </a:rPr>
              <a:t>5.2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2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1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ts val="1040"/>
              </a:lnSpc>
            </a:pPr>
            <a:r>
              <a:rPr sz="900" dirty="0">
                <a:latin typeface="Times New Roman"/>
                <a:cs typeface="Times New Roman"/>
              </a:rPr>
              <a:t>5.2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2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2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ts val="1055"/>
              </a:lnSpc>
            </a:pPr>
            <a:r>
              <a:rPr sz="900" dirty="0">
                <a:latin typeface="Times New Roman"/>
                <a:cs typeface="Times New Roman"/>
              </a:rPr>
              <a:t>5.2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2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3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100224" y="1631494"/>
            <a:ext cx="4655185" cy="426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060"/>
              </a:lnSpc>
              <a:spcBef>
                <a:spcPts val="100"/>
              </a:spcBef>
            </a:pPr>
            <a:r>
              <a:rPr sz="900" spc="-15" dirty="0">
                <a:latin typeface="Times New Roman"/>
                <a:cs typeface="Times New Roman"/>
              </a:rPr>
              <a:t>G</a:t>
            </a:r>
            <a:r>
              <a:rPr sz="900" spc="5" dirty="0">
                <a:latin typeface="Times New Roman"/>
                <a:cs typeface="Times New Roman"/>
              </a:rPr>
              <a:t>a</a:t>
            </a:r>
            <a:r>
              <a:rPr sz="900" spc="45" dirty="0">
                <a:latin typeface="Times New Roman"/>
                <a:cs typeface="Times New Roman"/>
              </a:rPr>
              <a:t>s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.....................................................................................................................................................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60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ts val="1040"/>
              </a:lnSpc>
            </a:pPr>
            <a:r>
              <a:rPr sz="900" spc="-5" dirty="0">
                <a:latin typeface="Times New Roman"/>
                <a:cs typeface="Times New Roman"/>
              </a:rPr>
              <a:t>Neumático..........................................................................................................................................</a:t>
            </a:r>
            <a:r>
              <a:rPr sz="900" spc="51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61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ts val="1055"/>
              </a:lnSpc>
            </a:pPr>
            <a:r>
              <a:rPr sz="900" spc="-5" dirty="0">
                <a:latin typeface="Times New Roman"/>
                <a:cs typeface="Times New Roman"/>
              </a:rPr>
              <a:t>H</a:t>
            </a:r>
            <a:r>
              <a:rPr sz="900" dirty="0">
                <a:latin typeface="Times New Roman"/>
                <a:cs typeface="Times New Roman"/>
              </a:rPr>
              <a:t>idr</a:t>
            </a:r>
            <a:r>
              <a:rPr sz="900" spc="-5" dirty="0">
                <a:latin typeface="Times New Roman"/>
                <a:cs typeface="Times New Roman"/>
              </a:rPr>
              <a:t>á</a:t>
            </a:r>
            <a:r>
              <a:rPr sz="900" dirty="0">
                <a:latin typeface="Times New Roman"/>
                <a:cs typeface="Times New Roman"/>
              </a:rPr>
              <a:t>uli</a:t>
            </a:r>
            <a:r>
              <a:rPr sz="900" spc="-5" dirty="0">
                <a:latin typeface="Times New Roman"/>
                <a:cs typeface="Times New Roman"/>
              </a:rPr>
              <a:t>c</a:t>
            </a:r>
            <a:r>
              <a:rPr sz="900" dirty="0">
                <a:latin typeface="Times New Roman"/>
                <a:cs typeface="Times New Roman"/>
              </a:rPr>
              <a:t>o</a:t>
            </a:r>
            <a:r>
              <a:rPr sz="900" spc="-13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..........................................................................................................................................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61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22925" y="2036456"/>
            <a:ext cx="5633085" cy="90170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R="5080" algn="r">
              <a:spcBef>
                <a:spcPts val="625"/>
              </a:spcBef>
              <a:tabLst>
                <a:tab pos="278765" algn="l"/>
              </a:tabLst>
            </a:pPr>
            <a:r>
              <a:rPr sz="1000" b="1" spc="-5" dirty="0">
                <a:latin typeface="Times New Roman"/>
                <a:cs typeface="Times New Roman"/>
              </a:rPr>
              <a:t>6	SECCIONADOR....................................................................................................................................</a:t>
            </a:r>
            <a:r>
              <a:rPr sz="1000" b="1" spc="39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62</a:t>
            </a:r>
            <a:endParaRPr sz="1000">
              <a:latin typeface="Times New Roman"/>
              <a:cs typeface="Times New Roman"/>
            </a:endParaRPr>
          </a:p>
          <a:p>
            <a:pPr marR="5715" algn="r">
              <a:lnSpc>
                <a:spcPts val="1170"/>
              </a:lnSpc>
              <a:spcBef>
                <a:spcPts val="530"/>
              </a:spcBef>
            </a:pPr>
            <a:r>
              <a:rPr sz="1000" spc="-5" dirty="0">
                <a:latin typeface="Times New Roman"/>
                <a:cs typeface="Times New Roman"/>
              </a:rPr>
              <a:t>6.1</a:t>
            </a:r>
            <a:r>
              <a:rPr sz="1000" spc="280" dirty="0">
                <a:latin typeface="Times New Roman"/>
                <a:cs typeface="Times New Roman"/>
              </a:rPr>
              <a:t>  </a:t>
            </a:r>
            <a:r>
              <a:rPr sz="1000" spc="-5" dirty="0">
                <a:latin typeface="Times New Roman"/>
                <a:cs typeface="Times New Roman"/>
              </a:rPr>
              <a:t>CARACTERÍSTICAS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LOS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SECCIONADORES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........................................................................</a:t>
            </a:r>
            <a:r>
              <a:rPr sz="1000" spc="-8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62</a:t>
            </a:r>
            <a:endParaRPr sz="1000">
              <a:latin typeface="Times New Roman"/>
              <a:cs typeface="Times New Roman"/>
            </a:endParaRPr>
          </a:p>
          <a:p>
            <a:pPr marR="5080" algn="r">
              <a:lnSpc>
                <a:spcPts val="1145"/>
              </a:lnSpc>
              <a:tabLst>
                <a:tab pos="417830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6.1.1	Tensión</a:t>
            </a:r>
            <a:r>
              <a:rPr sz="1000" i="1" spc="19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Nominal .........................................................................................................................</a:t>
            </a:r>
            <a:r>
              <a:rPr sz="1000" i="1" spc="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62</a:t>
            </a:r>
            <a:endParaRPr sz="1000">
              <a:latin typeface="Times New Roman"/>
              <a:cs typeface="Times New Roman"/>
            </a:endParaRPr>
          </a:p>
          <a:p>
            <a:pPr marR="5080" algn="r">
              <a:lnSpc>
                <a:spcPts val="1150"/>
              </a:lnSpc>
              <a:tabLst>
                <a:tab pos="417830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6.1.2	Corriente</a:t>
            </a:r>
            <a:r>
              <a:rPr sz="1000" i="1" spc="19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Nominal</a:t>
            </a:r>
            <a:r>
              <a:rPr sz="1000" i="1" spc="4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...................................................................................................................... 62</a:t>
            </a:r>
            <a:endParaRPr sz="1000">
              <a:latin typeface="Times New Roman"/>
              <a:cs typeface="Times New Roman"/>
            </a:endParaRPr>
          </a:p>
          <a:p>
            <a:pPr marR="5080" algn="r">
              <a:lnSpc>
                <a:spcPts val="1175"/>
              </a:lnSpc>
              <a:tabLst>
                <a:tab pos="418465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6.1.3	Sobre</a:t>
            </a:r>
            <a:r>
              <a:rPr sz="1000" i="1" spc="3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intensidad</a:t>
            </a:r>
            <a:r>
              <a:rPr sz="1000" i="1" spc="2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Admisible</a:t>
            </a:r>
            <a:r>
              <a:rPr sz="1000" i="1" spc="3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en</a:t>
            </a:r>
            <a:r>
              <a:rPr sz="1000" i="1" spc="3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Caso</a:t>
            </a:r>
            <a:r>
              <a:rPr sz="1000" i="1" spc="3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de</a:t>
            </a:r>
            <a:r>
              <a:rPr sz="1000" i="1" spc="3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Coto</a:t>
            </a:r>
            <a:r>
              <a:rPr sz="1000" i="1" spc="3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Circuito</a:t>
            </a:r>
            <a:r>
              <a:rPr sz="1000" i="1" spc="-8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...............................................................</a:t>
            </a:r>
            <a:r>
              <a:rPr sz="1000" i="1" spc="-8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62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542016" y="2908603"/>
            <a:ext cx="340360" cy="295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060"/>
              </a:lnSpc>
              <a:spcBef>
                <a:spcPts val="100"/>
              </a:spcBef>
            </a:pPr>
            <a:r>
              <a:rPr sz="900" spc="-5" dirty="0">
                <a:latin typeface="Times New Roman"/>
                <a:cs typeface="Times New Roman"/>
              </a:rPr>
              <a:t>6.1.3.1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ts val="1060"/>
              </a:lnSpc>
            </a:pPr>
            <a:r>
              <a:rPr sz="900" dirty="0">
                <a:latin typeface="Times New Roman"/>
                <a:cs typeface="Times New Roman"/>
              </a:rPr>
              <a:t>6.1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3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2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100261" y="2908603"/>
            <a:ext cx="4655185" cy="295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>
              <a:lnSpc>
                <a:spcPts val="1060"/>
              </a:lnSpc>
              <a:spcBef>
                <a:spcPts val="100"/>
              </a:spcBef>
            </a:pPr>
            <a:r>
              <a:rPr sz="900" spc="-5" dirty="0">
                <a:latin typeface="Times New Roman"/>
                <a:cs typeface="Times New Roman"/>
              </a:rPr>
              <a:t>C</a:t>
            </a:r>
            <a:r>
              <a:rPr sz="900" spc="5" dirty="0">
                <a:latin typeface="Times New Roman"/>
                <a:cs typeface="Times New Roman"/>
              </a:rPr>
              <a:t>o</a:t>
            </a:r>
            <a:r>
              <a:rPr sz="900" dirty="0">
                <a:latin typeface="Times New Roman"/>
                <a:cs typeface="Times New Roman"/>
              </a:rPr>
              <a:t>rrie</a:t>
            </a:r>
            <a:r>
              <a:rPr sz="900" spc="5" dirty="0">
                <a:latin typeface="Times New Roman"/>
                <a:cs typeface="Times New Roman"/>
              </a:rPr>
              <a:t>n</a:t>
            </a:r>
            <a:r>
              <a:rPr sz="900" dirty="0">
                <a:latin typeface="Times New Roman"/>
                <a:cs typeface="Times New Roman"/>
              </a:rPr>
              <a:t>te</a:t>
            </a:r>
            <a:r>
              <a:rPr sz="900" spc="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E</a:t>
            </a:r>
            <a:r>
              <a:rPr sz="900" spc="-15" dirty="0">
                <a:latin typeface="Times New Roman"/>
                <a:cs typeface="Times New Roman"/>
              </a:rPr>
              <a:t>f</a:t>
            </a:r>
            <a:r>
              <a:rPr sz="900" dirty="0">
                <a:latin typeface="Times New Roman"/>
                <a:cs typeface="Times New Roman"/>
              </a:rPr>
              <a:t>icaz</a:t>
            </a:r>
            <a:r>
              <a:rPr sz="900" spc="5" dirty="0">
                <a:latin typeface="Times New Roman"/>
                <a:cs typeface="Times New Roman"/>
              </a:rPr>
              <a:t> d</a:t>
            </a:r>
            <a:r>
              <a:rPr sz="900" dirty="0">
                <a:latin typeface="Times New Roman"/>
                <a:cs typeface="Times New Roman"/>
              </a:rPr>
              <a:t>e</a:t>
            </a:r>
            <a:r>
              <a:rPr sz="900" spc="-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C</a:t>
            </a:r>
            <a:r>
              <a:rPr sz="900" spc="5" dirty="0">
                <a:latin typeface="Times New Roman"/>
                <a:cs typeface="Times New Roman"/>
              </a:rPr>
              <a:t>o</a:t>
            </a:r>
            <a:r>
              <a:rPr sz="900" dirty="0">
                <a:latin typeface="Times New Roman"/>
                <a:cs typeface="Times New Roman"/>
              </a:rPr>
              <a:t>rto</a:t>
            </a:r>
            <a:r>
              <a:rPr sz="900" spc="-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Circ</a:t>
            </a:r>
            <a:r>
              <a:rPr sz="900" spc="5" dirty="0">
                <a:latin typeface="Times New Roman"/>
                <a:cs typeface="Times New Roman"/>
              </a:rPr>
              <a:t>u</a:t>
            </a:r>
            <a:r>
              <a:rPr sz="900" dirty="0">
                <a:latin typeface="Times New Roman"/>
                <a:cs typeface="Times New Roman"/>
              </a:rPr>
              <a:t>ito</a:t>
            </a:r>
            <a:r>
              <a:rPr sz="900" spc="-7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</a:t>
            </a:r>
            <a:r>
              <a:rPr sz="900" spc="15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62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ts val="1060"/>
              </a:lnSpc>
            </a:pPr>
            <a:r>
              <a:rPr sz="900" spc="15" dirty="0">
                <a:latin typeface="Times New Roman"/>
                <a:cs typeface="Times New Roman"/>
              </a:rPr>
              <a:t>P</a:t>
            </a:r>
            <a:r>
              <a:rPr sz="900" dirty="0">
                <a:latin typeface="Times New Roman"/>
                <a:cs typeface="Times New Roman"/>
              </a:rPr>
              <a:t>i</a:t>
            </a:r>
            <a:r>
              <a:rPr sz="900" spc="-20" dirty="0">
                <a:latin typeface="Times New Roman"/>
                <a:cs typeface="Times New Roman"/>
              </a:rPr>
              <a:t>c</a:t>
            </a:r>
            <a:r>
              <a:rPr sz="900" dirty="0">
                <a:latin typeface="Times New Roman"/>
                <a:cs typeface="Times New Roman"/>
              </a:rPr>
              <a:t>o</a:t>
            </a:r>
            <a:r>
              <a:rPr sz="900" spc="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de</a:t>
            </a:r>
            <a:r>
              <a:rPr sz="900" spc="-5" dirty="0">
                <a:latin typeface="Times New Roman"/>
                <a:cs typeface="Times New Roman"/>
              </a:rPr>
              <a:t> </a:t>
            </a:r>
            <a:r>
              <a:rPr sz="900" spc="-15" dirty="0">
                <a:latin typeface="Times New Roman"/>
                <a:cs typeface="Times New Roman"/>
              </a:rPr>
              <a:t>C</a:t>
            </a:r>
            <a:r>
              <a:rPr sz="900" spc="5" dirty="0">
                <a:latin typeface="Times New Roman"/>
                <a:cs typeface="Times New Roman"/>
              </a:rPr>
              <a:t>o</a:t>
            </a:r>
            <a:r>
              <a:rPr sz="900" dirty="0">
                <a:latin typeface="Times New Roman"/>
                <a:cs typeface="Times New Roman"/>
              </a:rPr>
              <a:t>r</a:t>
            </a:r>
            <a:r>
              <a:rPr sz="900" spc="-15" dirty="0">
                <a:latin typeface="Times New Roman"/>
                <a:cs typeface="Times New Roman"/>
              </a:rPr>
              <a:t>t</a:t>
            </a:r>
            <a:r>
              <a:rPr sz="900" dirty="0">
                <a:latin typeface="Times New Roman"/>
                <a:cs typeface="Times New Roman"/>
              </a:rPr>
              <a:t>o</a:t>
            </a:r>
            <a:r>
              <a:rPr sz="900" spc="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Cir</a:t>
            </a:r>
            <a:r>
              <a:rPr sz="900" spc="-5" dirty="0">
                <a:latin typeface="Times New Roman"/>
                <a:cs typeface="Times New Roman"/>
              </a:rPr>
              <a:t>c</a:t>
            </a:r>
            <a:r>
              <a:rPr sz="900" dirty="0">
                <a:latin typeface="Times New Roman"/>
                <a:cs typeface="Times New Roman"/>
              </a:rPr>
              <a:t>ui</a:t>
            </a:r>
            <a:r>
              <a:rPr sz="900" spc="-15" dirty="0">
                <a:latin typeface="Times New Roman"/>
                <a:cs typeface="Times New Roman"/>
              </a:rPr>
              <a:t>t</a:t>
            </a:r>
            <a:r>
              <a:rPr sz="900" dirty="0">
                <a:latin typeface="Times New Roman"/>
                <a:cs typeface="Times New Roman"/>
              </a:rPr>
              <a:t>o</a:t>
            </a:r>
            <a:r>
              <a:rPr sz="900" spc="-7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.................................................................................................</a:t>
            </a:r>
            <a:r>
              <a:rPr sz="900" spc="-5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.....................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63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122903" y="3169411"/>
            <a:ext cx="5633720" cy="256518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6350" algn="r">
              <a:lnSpc>
                <a:spcPts val="1175"/>
              </a:lnSpc>
              <a:spcBef>
                <a:spcPts val="95"/>
              </a:spcBef>
              <a:tabLst>
                <a:tab pos="417830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6.1.4	Nivel</a:t>
            </a:r>
            <a:r>
              <a:rPr sz="1000" i="1" spc="12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de</a:t>
            </a:r>
            <a:r>
              <a:rPr sz="1000" i="1" spc="12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Aislamiento</a:t>
            </a:r>
            <a:r>
              <a:rPr sz="1000" i="1" spc="4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...................................................................................................................</a:t>
            </a:r>
            <a:r>
              <a:rPr sz="1000" i="1" spc="-3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63</a:t>
            </a:r>
            <a:endParaRPr sz="1000">
              <a:latin typeface="Times New Roman"/>
              <a:cs typeface="Times New Roman"/>
            </a:endParaRPr>
          </a:p>
          <a:p>
            <a:pPr marR="6350" algn="r">
              <a:lnSpc>
                <a:spcPts val="1150"/>
              </a:lnSpc>
            </a:pPr>
            <a:r>
              <a:rPr sz="1000" spc="-5" dirty="0">
                <a:latin typeface="Times New Roman"/>
                <a:cs typeface="Times New Roman"/>
              </a:rPr>
              <a:t>6.2</a:t>
            </a:r>
            <a:r>
              <a:rPr sz="1000" spc="320" dirty="0">
                <a:latin typeface="Times New Roman"/>
                <a:cs typeface="Times New Roman"/>
              </a:rPr>
              <a:t>  </a:t>
            </a:r>
            <a:r>
              <a:rPr sz="1000" dirty="0">
                <a:latin typeface="Times New Roman"/>
                <a:cs typeface="Times New Roman"/>
              </a:rPr>
              <a:t>TIPOS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SECCIONADORES</a:t>
            </a:r>
            <a:r>
              <a:rPr sz="1000" spc="-1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..........................................................................................................</a:t>
            </a:r>
            <a:r>
              <a:rPr sz="1000" spc="-7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63</a:t>
            </a:r>
            <a:endParaRPr sz="1000">
              <a:latin typeface="Times New Roman"/>
              <a:cs typeface="Times New Roman"/>
            </a:endParaRPr>
          </a:p>
          <a:p>
            <a:pPr marR="6350" algn="r">
              <a:lnSpc>
                <a:spcPts val="1150"/>
              </a:lnSpc>
              <a:tabLst>
                <a:tab pos="417830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6.2.1	Seccionadores</a:t>
            </a:r>
            <a:r>
              <a:rPr sz="1000" i="1" spc="18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de</a:t>
            </a:r>
            <a:r>
              <a:rPr sz="1000" i="1" spc="18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Cuchilla..........................................................................................................</a:t>
            </a:r>
            <a:r>
              <a:rPr sz="1000" i="1" spc="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63</a:t>
            </a:r>
            <a:endParaRPr sz="1000">
              <a:latin typeface="Times New Roman"/>
              <a:cs typeface="Times New Roman"/>
            </a:endParaRPr>
          </a:p>
          <a:p>
            <a:pPr marR="6985" algn="r">
              <a:lnSpc>
                <a:spcPts val="1150"/>
              </a:lnSpc>
              <a:tabLst>
                <a:tab pos="417830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6.2.2	Seccionadores</a:t>
            </a:r>
            <a:r>
              <a:rPr sz="1000" i="1" spc="9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de</a:t>
            </a:r>
            <a:r>
              <a:rPr sz="1000" i="1" spc="11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Columna</a:t>
            </a:r>
            <a:r>
              <a:rPr sz="1000" i="1" spc="114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Giratoria.........................................................................................</a:t>
            </a:r>
            <a:r>
              <a:rPr sz="1000" i="1" spc="-45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Times New Roman"/>
                <a:cs typeface="Times New Roman"/>
              </a:rPr>
              <a:t>64</a:t>
            </a:r>
            <a:endParaRPr sz="1000">
              <a:latin typeface="Times New Roman"/>
              <a:cs typeface="Times New Roman"/>
            </a:endParaRPr>
          </a:p>
          <a:p>
            <a:pPr marL="152400" marR="5080" indent="138430" algn="r">
              <a:lnSpc>
                <a:spcPct val="95700"/>
              </a:lnSpc>
              <a:spcBef>
                <a:spcPts val="25"/>
              </a:spcBef>
              <a:tabLst>
                <a:tab pos="570865" algn="l"/>
                <a:tab pos="709930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6.2.3		Seccionador</a:t>
            </a:r>
            <a:r>
              <a:rPr sz="1000" i="1" spc="1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de</a:t>
            </a:r>
            <a:r>
              <a:rPr sz="1000" i="1" spc="3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Dos</a:t>
            </a:r>
            <a:r>
              <a:rPr sz="1000" i="1" spc="1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Columnas</a:t>
            </a:r>
            <a:r>
              <a:rPr sz="1000" i="1" spc="1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Giratorias</a:t>
            </a:r>
            <a:r>
              <a:rPr sz="1000" i="1" spc="1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o</a:t>
            </a:r>
            <a:r>
              <a:rPr sz="1000" i="1" spc="3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de</a:t>
            </a:r>
            <a:r>
              <a:rPr sz="1000" i="1" spc="2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Apertura</a:t>
            </a:r>
            <a:r>
              <a:rPr sz="1000" i="1" spc="2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Central</a:t>
            </a:r>
            <a:r>
              <a:rPr sz="1000" i="1" spc="-2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.............................................</a:t>
            </a:r>
            <a:r>
              <a:rPr sz="1000" i="1" spc="-9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64 </a:t>
            </a:r>
            <a:r>
              <a:rPr sz="1000" i="1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6.2.4	Seccionador Tipo Pantógrafo ..................................................................................................... 65 </a:t>
            </a:r>
            <a:r>
              <a:rPr sz="1000" i="1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6.2.5	Seccionador de</a:t>
            </a:r>
            <a:r>
              <a:rPr sz="1000" i="1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Puesta</a:t>
            </a:r>
            <a:r>
              <a:rPr sz="1000" i="1" spc="24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a</a:t>
            </a:r>
            <a:r>
              <a:rPr sz="1000" i="1" spc="24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Tierra .................................................................................................. 66 </a:t>
            </a:r>
            <a:r>
              <a:rPr sz="1000" i="1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6.3</a:t>
            </a:r>
            <a:r>
              <a:rPr sz="1000" spc="345" dirty="0">
                <a:latin typeface="Times New Roman"/>
                <a:cs typeface="Times New Roman"/>
              </a:rPr>
              <a:t>  </a:t>
            </a:r>
            <a:r>
              <a:rPr sz="1000" spc="-5" dirty="0">
                <a:latin typeface="Times New Roman"/>
                <a:cs typeface="Times New Roman"/>
              </a:rPr>
              <a:t>MECANISMO</a:t>
            </a:r>
            <a:r>
              <a:rPr sz="1000" spc="8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</a:t>
            </a:r>
            <a:r>
              <a:rPr sz="1000" spc="7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OPERACIÓN.......................................................................................................</a:t>
            </a:r>
            <a:r>
              <a:rPr sz="1000" spc="-6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67</a:t>
            </a:r>
            <a:endParaRPr sz="1000">
              <a:latin typeface="Times New Roman"/>
              <a:cs typeface="Times New Roman"/>
            </a:endParaRPr>
          </a:p>
          <a:p>
            <a:pPr marR="5715" algn="r">
              <a:spcBef>
                <a:spcPts val="580"/>
              </a:spcBef>
              <a:tabLst>
                <a:tab pos="278765" algn="l"/>
              </a:tabLst>
            </a:pPr>
            <a:r>
              <a:rPr sz="1000" b="1" spc="-5" dirty="0">
                <a:latin typeface="Times New Roman"/>
                <a:cs typeface="Times New Roman"/>
              </a:rPr>
              <a:t>7	PARARRAYO</a:t>
            </a:r>
            <a:r>
              <a:rPr sz="1000" b="1" spc="4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........................................................................................................................................</a:t>
            </a:r>
            <a:r>
              <a:rPr sz="1000" b="1" spc="17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69</a:t>
            </a:r>
            <a:endParaRPr sz="1000">
              <a:latin typeface="Times New Roman"/>
              <a:cs typeface="Times New Roman"/>
            </a:endParaRPr>
          </a:p>
          <a:p>
            <a:pPr marR="6350" algn="r">
              <a:lnSpc>
                <a:spcPts val="1175"/>
              </a:lnSpc>
              <a:spcBef>
                <a:spcPts val="525"/>
              </a:spcBef>
            </a:pPr>
            <a:r>
              <a:rPr sz="1000" spc="-5" dirty="0">
                <a:latin typeface="Times New Roman"/>
                <a:cs typeface="Times New Roman"/>
              </a:rPr>
              <a:t>7.1</a:t>
            </a:r>
            <a:r>
              <a:rPr sz="1000" spc="345" dirty="0">
                <a:latin typeface="Times New Roman"/>
                <a:cs typeface="Times New Roman"/>
              </a:rPr>
              <a:t>  </a:t>
            </a:r>
            <a:r>
              <a:rPr sz="1000" spc="-5" dirty="0">
                <a:latin typeface="Times New Roman"/>
                <a:cs typeface="Times New Roman"/>
              </a:rPr>
              <a:t>VALORES</a:t>
            </a:r>
            <a:r>
              <a:rPr sz="1000" spc="7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NOMINALES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..................................................................................................................</a:t>
            </a:r>
            <a:r>
              <a:rPr sz="1000" spc="-6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70</a:t>
            </a:r>
            <a:endParaRPr sz="1000">
              <a:latin typeface="Times New Roman"/>
              <a:cs typeface="Times New Roman"/>
            </a:endParaRPr>
          </a:p>
          <a:p>
            <a:pPr marR="5715" algn="r">
              <a:lnSpc>
                <a:spcPts val="1145"/>
              </a:lnSpc>
              <a:tabLst>
                <a:tab pos="417830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7.1.1	Voltaje</a:t>
            </a:r>
            <a:r>
              <a:rPr sz="1000" i="1" spc="20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Nominal</a:t>
            </a:r>
            <a:r>
              <a:rPr sz="1000" i="1" spc="4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..........................................................................................................................</a:t>
            </a:r>
            <a:r>
              <a:rPr sz="1000" i="1" spc="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70</a:t>
            </a:r>
            <a:endParaRPr sz="1000">
              <a:latin typeface="Times New Roman"/>
              <a:cs typeface="Times New Roman"/>
            </a:endParaRPr>
          </a:p>
          <a:p>
            <a:pPr marR="5080" algn="r">
              <a:lnSpc>
                <a:spcPts val="1145"/>
              </a:lnSpc>
              <a:tabLst>
                <a:tab pos="417830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7.1.2	Voltaje</a:t>
            </a:r>
            <a:r>
              <a:rPr sz="1000" i="1" spc="5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de</a:t>
            </a:r>
            <a:r>
              <a:rPr sz="1000" i="1" spc="5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Operación</a:t>
            </a:r>
            <a:r>
              <a:rPr sz="1000" i="1" spc="5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a</a:t>
            </a:r>
            <a:r>
              <a:rPr sz="1000" i="1" spc="5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Frecuencia</a:t>
            </a:r>
            <a:r>
              <a:rPr sz="1000" i="1" spc="5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Nominal</a:t>
            </a:r>
            <a:r>
              <a:rPr sz="1000" i="1" spc="1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.............................................................................</a:t>
            </a:r>
            <a:r>
              <a:rPr sz="1000" i="1" spc="-8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70</a:t>
            </a:r>
            <a:endParaRPr sz="1000">
              <a:latin typeface="Times New Roman"/>
              <a:cs typeface="Times New Roman"/>
            </a:endParaRPr>
          </a:p>
          <a:p>
            <a:pPr marR="6350" algn="r">
              <a:lnSpc>
                <a:spcPts val="1150"/>
              </a:lnSpc>
              <a:tabLst>
                <a:tab pos="417830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7.1.3	Voltaje</a:t>
            </a:r>
            <a:r>
              <a:rPr sz="1000" i="1" spc="8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de</a:t>
            </a:r>
            <a:r>
              <a:rPr sz="1000" i="1" spc="8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Operación</a:t>
            </a:r>
            <a:r>
              <a:rPr sz="1000" i="1" spc="8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de</a:t>
            </a:r>
            <a:r>
              <a:rPr sz="1000" i="1" spc="8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Impulso................................................................................................</a:t>
            </a:r>
            <a:r>
              <a:rPr sz="1000" i="1" spc="-6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70</a:t>
            </a:r>
            <a:endParaRPr sz="1000">
              <a:latin typeface="Times New Roman"/>
              <a:cs typeface="Times New Roman"/>
            </a:endParaRPr>
          </a:p>
          <a:p>
            <a:pPr marR="5715" algn="r">
              <a:lnSpc>
                <a:spcPts val="1150"/>
              </a:lnSpc>
              <a:tabLst>
                <a:tab pos="417830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7.1.4	Corriente</a:t>
            </a:r>
            <a:r>
              <a:rPr sz="1000" i="1" spc="18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de</a:t>
            </a:r>
            <a:r>
              <a:rPr sz="1000" i="1" spc="18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Descarga................................................................................................................ 70</a:t>
            </a:r>
            <a:endParaRPr sz="1000">
              <a:latin typeface="Times New Roman"/>
              <a:cs typeface="Times New Roman"/>
            </a:endParaRPr>
          </a:p>
          <a:p>
            <a:pPr marR="6350" algn="r">
              <a:lnSpc>
                <a:spcPts val="1150"/>
              </a:lnSpc>
              <a:tabLst>
                <a:tab pos="417830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7.1.5	Voltaje</a:t>
            </a:r>
            <a:r>
              <a:rPr sz="1000" i="1" spc="204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Residual</a:t>
            </a:r>
            <a:r>
              <a:rPr sz="1000" i="1" spc="-5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..........................................................................................................................</a:t>
            </a:r>
            <a:r>
              <a:rPr sz="1000" i="1" spc="1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70</a:t>
            </a:r>
            <a:endParaRPr sz="1000">
              <a:latin typeface="Times New Roman"/>
              <a:cs typeface="Times New Roman"/>
            </a:endParaRPr>
          </a:p>
          <a:p>
            <a:pPr marR="5715" algn="r">
              <a:lnSpc>
                <a:spcPts val="1175"/>
              </a:lnSpc>
              <a:tabLst>
                <a:tab pos="417830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7.1.6	Voltaje</a:t>
            </a:r>
            <a:r>
              <a:rPr sz="1000" i="1" spc="5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de</a:t>
            </a:r>
            <a:r>
              <a:rPr sz="1000" i="1" spc="5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Operación</a:t>
            </a:r>
            <a:r>
              <a:rPr sz="1000" i="1" spc="5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al</a:t>
            </a:r>
            <a:r>
              <a:rPr sz="1000" i="1" spc="5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Frente</a:t>
            </a:r>
            <a:r>
              <a:rPr sz="1000" i="1" spc="5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de</a:t>
            </a:r>
            <a:r>
              <a:rPr sz="1000" i="1" spc="3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Onda</a:t>
            </a:r>
            <a:r>
              <a:rPr sz="1000" i="1" spc="-13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....................................................................................</a:t>
            </a:r>
            <a:r>
              <a:rPr sz="1000" i="1" spc="-85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Times New Roman"/>
                <a:cs typeface="Times New Roman"/>
              </a:rPr>
              <a:t>70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263099" y="5659601"/>
            <a:ext cx="549148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7.2   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PARARRAYOS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OXIDO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ZINC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(Z</a:t>
            </a:r>
            <a:r>
              <a:rPr sz="800" spc="-5" dirty="0">
                <a:latin typeface="Times New Roman"/>
                <a:cs typeface="Times New Roman"/>
              </a:rPr>
              <a:t>N</a:t>
            </a:r>
            <a:r>
              <a:rPr sz="1000" spc="-5" dirty="0">
                <a:latin typeface="Times New Roman"/>
                <a:cs typeface="Times New Roman"/>
              </a:rPr>
              <a:t>O)...................................................................................</a:t>
            </a:r>
            <a:r>
              <a:rPr sz="1000" spc="-8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70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122900" y="5730650"/>
            <a:ext cx="5632450" cy="476884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R="5080" algn="r">
              <a:spcBef>
                <a:spcPts val="675"/>
              </a:spcBef>
            </a:pPr>
            <a:r>
              <a:rPr sz="1000" spc="-5" dirty="0">
                <a:latin typeface="Times New Roman"/>
                <a:cs typeface="Times New Roman"/>
              </a:rPr>
              <a:t>7.3</a:t>
            </a:r>
            <a:r>
              <a:rPr sz="1000" spc="315" dirty="0">
                <a:latin typeface="Times New Roman"/>
                <a:cs typeface="Times New Roman"/>
              </a:rPr>
              <a:t>  </a:t>
            </a:r>
            <a:r>
              <a:rPr sz="1000" spc="-5" dirty="0">
                <a:latin typeface="Times New Roman"/>
                <a:cs typeface="Times New Roman"/>
              </a:rPr>
              <a:t>SELECCIÓN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PARARRAYOS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.....................................................................................................</a:t>
            </a:r>
            <a:r>
              <a:rPr sz="1000" spc="-8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72</a:t>
            </a:r>
            <a:endParaRPr sz="1000">
              <a:latin typeface="Times New Roman"/>
              <a:cs typeface="Times New Roman"/>
            </a:endParaRPr>
          </a:p>
          <a:p>
            <a:pPr marR="5080" algn="r">
              <a:spcBef>
                <a:spcPts val="575"/>
              </a:spcBef>
              <a:tabLst>
                <a:tab pos="278765" algn="l"/>
              </a:tabLst>
            </a:pPr>
            <a:r>
              <a:rPr sz="1000" b="1" spc="-5" dirty="0">
                <a:latin typeface="Times New Roman"/>
                <a:cs typeface="Times New Roman"/>
              </a:rPr>
              <a:t>8	RELES</a:t>
            </a:r>
            <a:r>
              <a:rPr sz="1000" b="1" spc="12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DE</a:t>
            </a:r>
            <a:r>
              <a:rPr sz="1000" b="1" spc="12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PROTECCIÓN</a:t>
            </a:r>
            <a:r>
              <a:rPr sz="1000" b="1" spc="-5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..................................................................................................................</a:t>
            </a:r>
            <a:r>
              <a:rPr sz="1000" b="1" spc="-3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74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263109" y="6249421"/>
            <a:ext cx="5492115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175"/>
              </a:lnSpc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8.1</a:t>
            </a:r>
            <a:r>
              <a:rPr sz="1000" spc="409" dirty="0">
                <a:latin typeface="Times New Roman"/>
                <a:cs typeface="Times New Roman"/>
              </a:rPr>
              <a:t>  </a:t>
            </a:r>
            <a:r>
              <a:rPr sz="1000" spc="-5" dirty="0">
                <a:latin typeface="Times New Roman"/>
                <a:cs typeface="Times New Roman"/>
              </a:rPr>
              <a:t>OBJETIVO</a:t>
            </a:r>
            <a:r>
              <a:rPr sz="1000" spc="-7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..........................................................................................................................................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74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ts val="1150"/>
              </a:lnSpc>
            </a:pPr>
            <a:r>
              <a:rPr sz="1000" spc="-5" dirty="0">
                <a:latin typeface="Times New Roman"/>
                <a:cs typeface="Times New Roman"/>
              </a:rPr>
              <a:t>8.2</a:t>
            </a:r>
            <a:r>
              <a:rPr sz="1000" spc="390" dirty="0">
                <a:latin typeface="Times New Roman"/>
                <a:cs typeface="Times New Roman"/>
              </a:rPr>
              <a:t>  </a:t>
            </a:r>
            <a:r>
              <a:rPr sz="1000" spc="-5" dirty="0">
                <a:latin typeface="Times New Roman"/>
                <a:cs typeface="Times New Roman"/>
              </a:rPr>
              <a:t>FUNCIÓN</a:t>
            </a:r>
            <a:r>
              <a:rPr sz="1000" spc="7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...........................................................................................................................................</a:t>
            </a:r>
            <a:r>
              <a:rPr sz="1000" spc="-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74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ts val="1150"/>
              </a:lnSpc>
            </a:pPr>
            <a:r>
              <a:rPr sz="1000" spc="-5" dirty="0">
                <a:latin typeface="Times New Roman"/>
                <a:cs typeface="Times New Roman"/>
              </a:rPr>
              <a:t>8.3</a:t>
            </a:r>
            <a:r>
              <a:rPr sz="1000" spc="270" dirty="0">
                <a:latin typeface="Times New Roman"/>
                <a:cs typeface="Times New Roman"/>
              </a:rPr>
              <a:t>  </a:t>
            </a:r>
            <a:r>
              <a:rPr sz="1000" spc="-5" dirty="0">
                <a:latin typeface="Times New Roman"/>
                <a:cs typeface="Times New Roman"/>
              </a:rPr>
              <a:t>CLACIFICACIÓN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LOS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RELES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PROTECCIÓN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..................................................................</a:t>
            </a:r>
            <a:r>
              <a:rPr sz="1000" spc="-9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75</a:t>
            </a:r>
            <a:endParaRPr sz="1000">
              <a:latin typeface="Times New Roman"/>
              <a:cs typeface="Times New Roman"/>
            </a:endParaRPr>
          </a:p>
          <a:p>
            <a:pPr marL="151130">
              <a:lnSpc>
                <a:spcPts val="1175"/>
              </a:lnSpc>
              <a:tabLst>
                <a:tab pos="569595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8.3.1	Categoría</a:t>
            </a:r>
            <a:r>
              <a:rPr sz="1000" i="1" spc="21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Funcional</a:t>
            </a:r>
            <a:r>
              <a:rPr sz="1000" i="1" spc="-7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...................................................................................................................</a:t>
            </a:r>
            <a:r>
              <a:rPr sz="1000" i="1" spc="1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75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542017" y="6835956"/>
            <a:ext cx="340360" cy="688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055"/>
              </a:lnSpc>
              <a:spcBef>
                <a:spcPts val="100"/>
              </a:spcBef>
            </a:pPr>
            <a:r>
              <a:rPr sz="900" spc="-5" dirty="0">
                <a:latin typeface="Times New Roman"/>
                <a:cs typeface="Times New Roman"/>
              </a:rPr>
              <a:t>8.3.1.1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ts val="1030"/>
              </a:lnSpc>
            </a:pPr>
            <a:r>
              <a:rPr sz="900" dirty="0">
                <a:latin typeface="Times New Roman"/>
                <a:cs typeface="Times New Roman"/>
              </a:rPr>
              <a:t>8.3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1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2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ts val="1040"/>
              </a:lnSpc>
            </a:pPr>
            <a:r>
              <a:rPr sz="900" dirty="0">
                <a:latin typeface="Times New Roman"/>
                <a:cs typeface="Times New Roman"/>
              </a:rPr>
              <a:t>8.3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1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3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ts val="1040"/>
              </a:lnSpc>
            </a:pPr>
            <a:r>
              <a:rPr sz="900" dirty="0">
                <a:latin typeface="Times New Roman"/>
                <a:cs typeface="Times New Roman"/>
              </a:rPr>
              <a:t>8.3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1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4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ts val="1055"/>
              </a:lnSpc>
            </a:pPr>
            <a:r>
              <a:rPr sz="900" dirty="0">
                <a:latin typeface="Times New Roman"/>
                <a:cs typeface="Times New Roman"/>
              </a:rPr>
              <a:t>8.3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1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5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100218" y="6835956"/>
            <a:ext cx="4655185" cy="688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>
              <a:lnSpc>
                <a:spcPts val="1055"/>
              </a:lnSpc>
              <a:spcBef>
                <a:spcPts val="100"/>
              </a:spcBef>
            </a:pPr>
            <a:r>
              <a:rPr sz="900" spc="-5" dirty="0">
                <a:latin typeface="Times New Roman"/>
                <a:cs typeface="Times New Roman"/>
              </a:rPr>
              <a:t>D</a:t>
            </a:r>
            <a:r>
              <a:rPr sz="900" dirty="0">
                <a:latin typeface="Times New Roman"/>
                <a:cs typeface="Times New Roman"/>
              </a:rPr>
              <a:t>e</a:t>
            </a:r>
            <a:r>
              <a:rPr sz="900" spc="5" dirty="0">
                <a:latin typeface="Times New Roman"/>
                <a:cs typeface="Times New Roman"/>
              </a:rPr>
              <a:t> </a:t>
            </a:r>
            <a:r>
              <a:rPr sz="900" spc="15" dirty="0">
                <a:latin typeface="Times New Roman"/>
                <a:cs typeface="Times New Roman"/>
              </a:rPr>
              <a:t>P</a:t>
            </a:r>
            <a:r>
              <a:rPr sz="900" spc="-15" dirty="0">
                <a:latin typeface="Times New Roman"/>
                <a:cs typeface="Times New Roman"/>
              </a:rPr>
              <a:t>r</a:t>
            </a:r>
            <a:r>
              <a:rPr sz="900" spc="5" dirty="0">
                <a:latin typeface="Times New Roman"/>
                <a:cs typeface="Times New Roman"/>
              </a:rPr>
              <a:t>o</a:t>
            </a:r>
            <a:r>
              <a:rPr sz="900" dirty="0">
                <a:latin typeface="Times New Roman"/>
                <a:cs typeface="Times New Roman"/>
              </a:rPr>
              <a:t>tecci</a:t>
            </a:r>
            <a:r>
              <a:rPr sz="900" spc="5" dirty="0">
                <a:latin typeface="Times New Roman"/>
                <a:cs typeface="Times New Roman"/>
              </a:rPr>
              <a:t>ó</a:t>
            </a:r>
            <a:r>
              <a:rPr sz="900" dirty="0">
                <a:latin typeface="Times New Roman"/>
                <a:cs typeface="Times New Roman"/>
              </a:rPr>
              <a:t>n</a:t>
            </a:r>
            <a:r>
              <a:rPr sz="900" spc="-40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..........................................................................................................</a:t>
            </a:r>
            <a:r>
              <a:rPr sz="900" spc="5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.........................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75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ts val="1030"/>
              </a:lnSpc>
            </a:pPr>
            <a:r>
              <a:rPr sz="900" spc="-5" dirty="0">
                <a:latin typeface="Times New Roman"/>
                <a:cs typeface="Times New Roman"/>
              </a:rPr>
              <a:t>De</a:t>
            </a:r>
            <a:r>
              <a:rPr sz="900" spc="375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Monitoreo.....................................................................................................................................</a:t>
            </a:r>
            <a:r>
              <a:rPr sz="900" spc="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75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ts val="1040"/>
              </a:lnSpc>
            </a:pPr>
            <a:r>
              <a:rPr sz="900" spc="15" dirty="0">
                <a:latin typeface="Times New Roman"/>
                <a:cs typeface="Times New Roman"/>
              </a:rPr>
              <a:t>P</a:t>
            </a:r>
            <a:r>
              <a:rPr sz="900" spc="-15" dirty="0">
                <a:latin typeface="Times New Roman"/>
                <a:cs typeface="Times New Roman"/>
              </a:rPr>
              <a:t>r</a:t>
            </a:r>
            <a:r>
              <a:rPr sz="900" spc="5" dirty="0">
                <a:latin typeface="Times New Roman"/>
                <a:cs typeface="Times New Roman"/>
              </a:rPr>
              <a:t>o</a:t>
            </a:r>
            <a:r>
              <a:rPr sz="900" spc="-10" dirty="0">
                <a:latin typeface="Times New Roman"/>
                <a:cs typeface="Times New Roman"/>
              </a:rPr>
              <a:t>g</a:t>
            </a:r>
            <a:r>
              <a:rPr sz="900" dirty="0">
                <a:latin typeface="Times New Roman"/>
                <a:cs typeface="Times New Roman"/>
              </a:rPr>
              <a:t>r</a:t>
            </a:r>
            <a:r>
              <a:rPr sz="900" spc="-5" dirty="0">
                <a:latin typeface="Times New Roman"/>
                <a:cs typeface="Times New Roman"/>
              </a:rPr>
              <a:t>ama</a:t>
            </a:r>
            <a:r>
              <a:rPr sz="900" spc="5" dirty="0">
                <a:latin typeface="Times New Roman"/>
                <a:cs typeface="Times New Roman"/>
              </a:rPr>
              <a:t>b</a:t>
            </a:r>
            <a:r>
              <a:rPr sz="900" dirty="0">
                <a:latin typeface="Times New Roman"/>
                <a:cs typeface="Times New Roman"/>
              </a:rPr>
              <a:t>l</a:t>
            </a:r>
            <a:r>
              <a:rPr sz="900" spc="-5" dirty="0">
                <a:latin typeface="Times New Roman"/>
                <a:cs typeface="Times New Roman"/>
              </a:rPr>
              <a:t>es</a:t>
            </a:r>
            <a:r>
              <a:rPr sz="900" dirty="0">
                <a:latin typeface="Times New Roman"/>
                <a:cs typeface="Times New Roman"/>
              </a:rPr>
              <a:t>.</a:t>
            </a:r>
            <a:r>
              <a:rPr sz="900" spc="-80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....................................................................................................................................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75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ts val="1040"/>
              </a:lnSpc>
            </a:pPr>
            <a:r>
              <a:rPr sz="900" spc="-5" dirty="0">
                <a:latin typeface="Times New Roman"/>
                <a:cs typeface="Times New Roman"/>
              </a:rPr>
              <a:t>Reguladores.</a:t>
            </a:r>
            <a:r>
              <a:rPr sz="900" spc="215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......................................................................................................................................</a:t>
            </a:r>
            <a:r>
              <a:rPr sz="900" spc="170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75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ts val="1055"/>
              </a:lnSpc>
            </a:pPr>
            <a:r>
              <a:rPr sz="900" spc="-15" dirty="0">
                <a:latin typeface="Times New Roman"/>
                <a:cs typeface="Times New Roman"/>
              </a:rPr>
              <a:t>A</a:t>
            </a:r>
            <a:r>
              <a:rPr sz="900" dirty="0">
                <a:latin typeface="Times New Roman"/>
                <a:cs typeface="Times New Roman"/>
              </a:rPr>
              <a:t>u</a:t>
            </a:r>
            <a:r>
              <a:rPr sz="900" spc="-10" dirty="0">
                <a:latin typeface="Times New Roman"/>
                <a:cs typeface="Times New Roman"/>
              </a:rPr>
              <a:t>x</a:t>
            </a:r>
            <a:r>
              <a:rPr sz="900" dirty="0">
                <a:latin typeface="Times New Roman"/>
                <a:cs typeface="Times New Roman"/>
              </a:rPr>
              <a:t>ili</a:t>
            </a:r>
            <a:r>
              <a:rPr sz="900" spc="-5" dirty="0">
                <a:latin typeface="Times New Roman"/>
                <a:cs typeface="Times New Roman"/>
              </a:rPr>
              <a:t>a</a:t>
            </a:r>
            <a:r>
              <a:rPr sz="900" dirty="0">
                <a:latin typeface="Times New Roman"/>
                <a:cs typeface="Times New Roman"/>
              </a:rPr>
              <a:t>r</a:t>
            </a:r>
            <a:r>
              <a:rPr sz="900" spc="-5" dirty="0">
                <a:latin typeface="Times New Roman"/>
                <a:cs typeface="Times New Roman"/>
              </a:rPr>
              <a:t>e</a:t>
            </a:r>
            <a:r>
              <a:rPr sz="900" dirty="0">
                <a:latin typeface="Times New Roman"/>
                <a:cs typeface="Times New Roman"/>
              </a:rPr>
              <a:t>s</a:t>
            </a:r>
            <a:r>
              <a:rPr sz="900" spc="-1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..........................................................................................................................................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76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263128" y="7491475"/>
            <a:ext cx="5492115" cy="14997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r">
              <a:lnSpc>
                <a:spcPts val="1170"/>
              </a:lnSpc>
              <a:spcBef>
                <a:spcPts val="95"/>
              </a:spcBef>
              <a:tabLst>
                <a:tab pos="418465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8.3.2	Entrada</a:t>
            </a:r>
            <a:r>
              <a:rPr sz="1000" i="1" spc="7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o</a:t>
            </a:r>
            <a:r>
              <a:rPr sz="1000" i="1" spc="7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Cantidad</a:t>
            </a:r>
            <a:r>
              <a:rPr sz="1000" i="1" spc="8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Actuante</a:t>
            </a:r>
            <a:r>
              <a:rPr sz="1000" i="1" spc="4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.....................................................................................................</a:t>
            </a:r>
            <a:r>
              <a:rPr sz="1000" i="1" spc="-6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76</a:t>
            </a:r>
            <a:endParaRPr sz="1000">
              <a:latin typeface="Times New Roman"/>
              <a:cs typeface="Times New Roman"/>
            </a:endParaRPr>
          </a:p>
          <a:p>
            <a:pPr marR="5080" algn="r">
              <a:lnSpc>
                <a:spcPts val="1160"/>
              </a:lnSpc>
              <a:tabLst>
                <a:tab pos="417830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8.3.3	Principio</a:t>
            </a:r>
            <a:r>
              <a:rPr sz="1000" i="1" spc="16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de</a:t>
            </a:r>
            <a:r>
              <a:rPr sz="1000" i="1" spc="16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Operación...............................................................................................................</a:t>
            </a:r>
            <a:r>
              <a:rPr sz="1000" i="1" spc="-1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76</a:t>
            </a:r>
            <a:endParaRPr sz="1000">
              <a:latin typeface="Times New Roman"/>
              <a:cs typeface="Times New Roman"/>
            </a:endParaRPr>
          </a:p>
          <a:p>
            <a:pPr marR="5080" algn="r">
              <a:lnSpc>
                <a:spcPts val="1030"/>
              </a:lnSpc>
              <a:tabLst>
                <a:tab pos="557530" algn="l"/>
              </a:tabLst>
            </a:pPr>
            <a:r>
              <a:rPr sz="900" dirty="0">
                <a:latin typeface="Times New Roman"/>
                <a:cs typeface="Times New Roman"/>
              </a:rPr>
              <a:t>8.3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3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1	</a:t>
            </a:r>
            <a:r>
              <a:rPr sz="900" spc="-5" dirty="0">
                <a:latin typeface="Times New Roman"/>
                <a:cs typeface="Times New Roman"/>
              </a:rPr>
              <a:t>Des</a:t>
            </a:r>
            <a:r>
              <a:rPr sz="900" spc="5" dirty="0">
                <a:latin typeface="Times New Roman"/>
                <a:cs typeface="Times New Roman"/>
              </a:rPr>
              <a:t>e</a:t>
            </a:r>
            <a:r>
              <a:rPr sz="900" spc="-20" dirty="0">
                <a:latin typeface="Times New Roman"/>
                <a:cs typeface="Times New Roman"/>
              </a:rPr>
              <a:t>m</a:t>
            </a:r>
            <a:r>
              <a:rPr sz="900" dirty="0">
                <a:latin typeface="Times New Roman"/>
                <a:cs typeface="Times New Roman"/>
              </a:rPr>
              <a:t>p</a:t>
            </a:r>
            <a:r>
              <a:rPr sz="900" spc="-5" dirty="0">
                <a:latin typeface="Times New Roman"/>
                <a:cs typeface="Times New Roman"/>
              </a:rPr>
              <a:t>e</a:t>
            </a:r>
            <a:r>
              <a:rPr sz="900" dirty="0">
                <a:latin typeface="Times New Roman"/>
                <a:cs typeface="Times New Roman"/>
              </a:rPr>
              <a:t>ño</a:t>
            </a:r>
            <a:r>
              <a:rPr sz="900" spc="-6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........................................................................................................................................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77</a:t>
            </a:r>
            <a:endParaRPr sz="900">
              <a:latin typeface="Times New Roman"/>
              <a:cs typeface="Times New Roman"/>
            </a:endParaRPr>
          </a:p>
          <a:p>
            <a:pPr marR="5080" algn="r">
              <a:lnSpc>
                <a:spcPts val="1140"/>
              </a:lnSpc>
            </a:pPr>
            <a:r>
              <a:rPr sz="1000" spc="-5" dirty="0">
                <a:latin typeface="Times New Roman"/>
                <a:cs typeface="Times New Roman"/>
              </a:rPr>
              <a:t>8.4</a:t>
            </a:r>
            <a:r>
              <a:rPr sz="1000" spc="280" dirty="0">
                <a:latin typeface="Times New Roman"/>
                <a:cs typeface="Times New Roman"/>
              </a:rPr>
              <a:t>  </a:t>
            </a:r>
            <a:r>
              <a:rPr sz="1000" spc="-5" dirty="0">
                <a:latin typeface="Times New Roman"/>
                <a:cs typeface="Times New Roman"/>
              </a:rPr>
              <a:t>CADENA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ELEMENTOS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PARA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PROTECCIÓN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........................................................................</a:t>
            </a:r>
            <a:r>
              <a:rPr sz="1000" spc="-8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77</a:t>
            </a:r>
            <a:endParaRPr sz="1000">
              <a:latin typeface="Times New Roman"/>
              <a:cs typeface="Times New Roman"/>
            </a:endParaRPr>
          </a:p>
          <a:p>
            <a:pPr marR="5080" algn="r">
              <a:lnSpc>
                <a:spcPts val="1150"/>
              </a:lnSpc>
            </a:pPr>
            <a:r>
              <a:rPr sz="1000" spc="-5" dirty="0">
                <a:latin typeface="Times New Roman"/>
                <a:cs typeface="Times New Roman"/>
              </a:rPr>
              <a:t>8.5</a:t>
            </a:r>
            <a:r>
              <a:rPr sz="1000" spc="375" dirty="0">
                <a:latin typeface="Times New Roman"/>
                <a:cs typeface="Times New Roman"/>
              </a:rPr>
              <a:t>  </a:t>
            </a:r>
            <a:r>
              <a:rPr sz="1000" spc="-5" dirty="0">
                <a:latin typeface="Times New Roman"/>
                <a:cs typeface="Times New Roman"/>
              </a:rPr>
              <a:t>PROTECCIÓN</a:t>
            </a:r>
            <a:r>
              <a:rPr sz="1000" spc="9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PRINCIPAL...............................................................................................................</a:t>
            </a:r>
            <a:r>
              <a:rPr sz="1000" spc="-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77</a:t>
            </a:r>
            <a:endParaRPr sz="1000">
              <a:latin typeface="Times New Roman"/>
              <a:cs typeface="Times New Roman"/>
            </a:endParaRPr>
          </a:p>
          <a:p>
            <a:pPr marR="5080" algn="r">
              <a:lnSpc>
                <a:spcPts val="1150"/>
              </a:lnSpc>
            </a:pPr>
            <a:r>
              <a:rPr sz="1000" spc="-5" dirty="0">
                <a:latin typeface="Times New Roman"/>
                <a:cs typeface="Times New Roman"/>
              </a:rPr>
              <a:t>8.6</a:t>
            </a:r>
            <a:r>
              <a:rPr sz="1000" spc="325" dirty="0">
                <a:latin typeface="Times New Roman"/>
                <a:cs typeface="Times New Roman"/>
              </a:rPr>
              <a:t>  </a:t>
            </a:r>
            <a:r>
              <a:rPr sz="1000" spc="-5" dirty="0">
                <a:latin typeface="Times New Roman"/>
                <a:cs typeface="Times New Roman"/>
              </a:rPr>
              <a:t>PROTECCIÓN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RESPALDO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........................................................................................................</a:t>
            </a:r>
            <a:r>
              <a:rPr sz="1000" spc="-7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79</a:t>
            </a:r>
            <a:endParaRPr sz="1000">
              <a:latin typeface="Times New Roman"/>
              <a:cs typeface="Times New Roman"/>
            </a:endParaRPr>
          </a:p>
          <a:p>
            <a:pPr marR="5080" algn="r">
              <a:lnSpc>
                <a:spcPts val="1150"/>
              </a:lnSpc>
              <a:tabLst>
                <a:tab pos="417830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8.6.1	Protección</a:t>
            </a:r>
            <a:r>
              <a:rPr sz="1000" i="1" spc="8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de</a:t>
            </a:r>
            <a:r>
              <a:rPr sz="1000" i="1" spc="9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Respaldo</a:t>
            </a:r>
            <a:r>
              <a:rPr sz="1000" i="1" spc="8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Remoto .................................................................................................</a:t>
            </a:r>
            <a:r>
              <a:rPr sz="1000" i="1" spc="-5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79</a:t>
            </a:r>
            <a:endParaRPr sz="1000">
              <a:latin typeface="Times New Roman"/>
              <a:cs typeface="Times New Roman"/>
            </a:endParaRPr>
          </a:p>
          <a:p>
            <a:pPr marR="5080" algn="r">
              <a:lnSpc>
                <a:spcPts val="1150"/>
              </a:lnSpc>
              <a:tabLst>
                <a:tab pos="417830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8.6.2	Protección</a:t>
            </a:r>
            <a:r>
              <a:rPr sz="1000" i="1" spc="19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Duplicada</a:t>
            </a:r>
            <a:r>
              <a:rPr sz="1000" i="1" spc="2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.................................................................................................................</a:t>
            </a:r>
            <a:r>
              <a:rPr sz="1000" i="1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80</a:t>
            </a:r>
            <a:endParaRPr sz="1000">
              <a:latin typeface="Times New Roman"/>
              <a:cs typeface="Times New Roman"/>
            </a:endParaRPr>
          </a:p>
          <a:p>
            <a:pPr marR="5080" algn="r">
              <a:lnSpc>
                <a:spcPts val="1145"/>
              </a:lnSpc>
              <a:tabLst>
                <a:tab pos="417830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8.6.3	Principio</a:t>
            </a:r>
            <a:r>
              <a:rPr sz="1000" i="1" spc="14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de</a:t>
            </a:r>
            <a:r>
              <a:rPr sz="1000" i="1" spc="14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Supervisión</a:t>
            </a:r>
            <a:r>
              <a:rPr sz="1000" i="1" spc="-114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.............................................................................................................</a:t>
            </a:r>
            <a:r>
              <a:rPr sz="1000" i="1" spc="-2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81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ts val="1170"/>
              </a:lnSpc>
            </a:pPr>
            <a:r>
              <a:rPr sz="1000" spc="-5" dirty="0">
                <a:latin typeface="Times New Roman"/>
                <a:cs typeface="Times New Roman"/>
              </a:rPr>
              <a:t>8.7</a:t>
            </a:r>
            <a:r>
              <a:rPr sz="1000" spc="265" dirty="0">
                <a:latin typeface="Times New Roman"/>
                <a:cs typeface="Times New Roman"/>
              </a:rPr>
              <a:t>  </a:t>
            </a:r>
            <a:r>
              <a:rPr sz="1000" spc="-5" dirty="0">
                <a:latin typeface="Times New Roman"/>
                <a:cs typeface="Times New Roman"/>
              </a:rPr>
              <a:t>EXIGENCIAS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LOS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ELEMENTOS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PROTECCIÓN</a:t>
            </a:r>
            <a:r>
              <a:rPr sz="1000" spc="-8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................................................................</a:t>
            </a:r>
            <a:r>
              <a:rPr sz="1000" spc="-9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81</a:t>
            </a:r>
            <a:endParaRPr sz="1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64273" y="788924"/>
            <a:ext cx="235394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80" dirty="0">
                <a:solidFill>
                  <a:srgbClr val="7F7F7F"/>
                </a:solidFill>
                <a:latin typeface="Georgia"/>
                <a:cs typeface="Georgia"/>
              </a:rPr>
              <a:t>Generalidades</a:t>
            </a:r>
            <a:r>
              <a:rPr sz="1100" spc="70" dirty="0">
                <a:solidFill>
                  <a:srgbClr val="7F7F7F"/>
                </a:solidFill>
                <a:latin typeface="Georgia"/>
                <a:cs typeface="Georgia"/>
              </a:rPr>
              <a:t> </a:t>
            </a:r>
            <a:r>
              <a:rPr sz="1100" spc="90" dirty="0">
                <a:solidFill>
                  <a:srgbClr val="7F7F7F"/>
                </a:solidFill>
                <a:latin typeface="Georgia"/>
                <a:cs typeface="Georgia"/>
              </a:rPr>
              <a:t>en </a:t>
            </a:r>
            <a:r>
              <a:rPr sz="1100" spc="95" dirty="0">
                <a:solidFill>
                  <a:srgbClr val="7F7F7F"/>
                </a:solidFill>
                <a:latin typeface="Georgia"/>
                <a:cs typeface="Georgia"/>
              </a:rPr>
              <a:t>Subestaciones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117338" y="987551"/>
            <a:ext cx="5649595" cy="38100"/>
          </a:xfrm>
          <a:custGeom>
            <a:avLst/>
            <a:gdLst/>
            <a:ahLst/>
            <a:cxnLst/>
            <a:rect l="l" t="t" r="r" b="b"/>
            <a:pathLst>
              <a:path w="5649595" h="38100">
                <a:moveTo>
                  <a:pt x="5649468" y="0"/>
                </a:moveTo>
                <a:lnTo>
                  <a:pt x="0" y="0"/>
                </a:lnTo>
                <a:lnTo>
                  <a:pt x="0" y="38100"/>
                </a:lnTo>
                <a:lnTo>
                  <a:pt x="5649468" y="38100"/>
                </a:lnTo>
                <a:lnTo>
                  <a:pt x="5649468" y="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117338" y="9095234"/>
            <a:ext cx="5649595" cy="38100"/>
          </a:xfrm>
          <a:custGeom>
            <a:avLst/>
            <a:gdLst/>
            <a:ahLst/>
            <a:cxnLst/>
            <a:rect l="l" t="t" r="r" b="b"/>
            <a:pathLst>
              <a:path w="5649595" h="38100">
                <a:moveTo>
                  <a:pt x="5649468" y="0"/>
                </a:moveTo>
                <a:lnTo>
                  <a:pt x="0" y="0"/>
                </a:lnTo>
                <a:lnTo>
                  <a:pt x="0" y="38100"/>
                </a:lnTo>
                <a:lnTo>
                  <a:pt x="5649468" y="38100"/>
                </a:lnTo>
                <a:lnTo>
                  <a:pt x="5649468" y="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263133" y="1483868"/>
            <a:ext cx="5493385" cy="121764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715" algn="r">
              <a:lnSpc>
                <a:spcPts val="1175"/>
              </a:lnSpc>
              <a:spcBef>
                <a:spcPts val="95"/>
              </a:spcBef>
              <a:tabLst>
                <a:tab pos="417830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8.7.1	Selectividad</a:t>
            </a:r>
            <a:r>
              <a:rPr sz="1000" i="1" spc="3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.................................................................................................................................</a:t>
            </a:r>
            <a:r>
              <a:rPr sz="1000" i="1" spc="17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81</a:t>
            </a:r>
            <a:endParaRPr sz="1000">
              <a:latin typeface="Times New Roman"/>
              <a:cs typeface="Times New Roman"/>
            </a:endParaRPr>
          </a:p>
          <a:p>
            <a:pPr marR="5715" algn="r">
              <a:lnSpc>
                <a:spcPts val="1150"/>
              </a:lnSpc>
              <a:tabLst>
                <a:tab pos="417830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8.7.2	Seguridad</a:t>
            </a:r>
            <a:r>
              <a:rPr sz="1000" i="1" spc="5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....................................................................................................................................</a:t>
            </a:r>
            <a:r>
              <a:rPr sz="1000" i="1" spc="15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81</a:t>
            </a:r>
            <a:endParaRPr sz="1000">
              <a:latin typeface="Times New Roman"/>
              <a:cs typeface="Times New Roman"/>
            </a:endParaRPr>
          </a:p>
          <a:p>
            <a:pPr marR="5715" algn="r">
              <a:lnSpc>
                <a:spcPts val="1150"/>
              </a:lnSpc>
              <a:tabLst>
                <a:tab pos="417830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8.7.3	Confiabilidad</a:t>
            </a:r>
            <a:r>
              <a:rPr sz="1000" i="1" spc="18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..............................................................................................................................</a:t>
            </a:r>
            <a:r>
              <a:rPr sz="1000" i="1" spc="9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81</a:t>
            </a:r>
            <a:endParaRPr sz="1000">
              <a:latin typeface="Times New Roman"/>
              <a:cs typeface="Times New Roman"/>
            </a:endParaRPr>
          </a:p>
          <a:p>
            <a:pPr marR="5715" algn="r">
              <a:lnSpc>
                <a:spcPts val="1150"/>
              </a:lnSpc>
              <a:tabLst>
                <a:tab pos="417830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8.7.4	Sensibilidad.................................................................................................................................</a:t>
            </a:r>
            <a:r>
              <a:rPr sz="1000" i="1" spc="38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81</a:t>
            </a:r>
            <a:endParaRPr sz="1000">
              <a:latin typeface="Times New Roman"/>
              <a:cs typeface="Times New Roman"/>
            </a:endParaRPr>
          </a:p>
          <a:p>
            <a:pPr marR="5715" algn="r">
              <a:lnSpc>
                <a:spcPts val="1145"/>
              </a:lnSpc>
              <a:tabLst>
                <a:tab pos="417830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8.7.5	Velocidad</a:t>
            </a:r>
            <a:r>
              <a:rPr sz="1000" i="1" spc="16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....................................................................................................................................</a:t>
            </a:r>
            <a:r>
              <a:rPr sz="1000" i="1" spc="10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81</a:t>
            </a:r>
            <a:endParaRPr sz="1000">
              <a:latin typeface="Times New Roman"/>
              <a:cs typeface="Times New Roman"/>
            </a:endParaRPr>
          </a:p>
          <a:p>
            <a:pPr marR="5715" algn="r">
              <a:lnSpc>
                <a:spcPts val="1145"/>
              </a:lnSpc>
            </a:pPr>
            <a:r>
              <a:rPr sz="1000" spc="-5" dirty="0">
                <a:latin typeface="Times New Roman"/>
                <a:cs typeface="Times New Roman"/>
              </a:rPr>
              <a:t>8.8</a:t>
            </a:r>
            <a:r>
              <a:rPr sz="1000" spc="405" dirty="0">
                <a:latin typeface="Times New Roman"/>
                <a:cs typeface="Times New Roman"/>
              </a:rPr>
              <a:t>  </a:t>
            </a:r>
            <a:r>
              <a:rPr sz="1000" spc="-5" dirty="0">
                <a:latin typeface="Times New Roman"/>
                <a:cs typeface="Times New Roman"/>
              </a:rPr>
              <a:t>CORTO</a:t>
            </a:r>
            <a:r>
              <a:rPr sz="1000" spc="1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CIRCUITO............................................................................................................................</a:t>
            </a:r>
            <a:r>
              <a:rPr sz="1000" spc="-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82</a:t>
            </a:r>
            <a:endParaRPr sz="1000">
              <a:latin typeface="Times New Roman"/>
              <a:cs typeface="Times New Roman"/>
            </a:endParaRPr>
          </a:p>
          <a:p>
            <a:pPr marR="5715" algn="r">
              <a:lnSpc>
                <a:spcPts val="1150"/>
              </a:lnSpc>
              <a:tabLst>
                <a:tab pos="417830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8.8.1	Generalidades</a:t>
            </a:r>
            <a:r>
              <a:rPr sz="1000" i="1" spc="3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.............................................................................................................................</a:t>
            </a:r>
            <a:r>
              <a:rPr sz="1000" i="1" spc="15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82</a:t>
            </a:r>
            <a:endParaRPr sz="1000">
              <a:latin typeface="Times New Roman"/>
              <a:cs typeface="Times New Roman"/>
            </a:endParaRPr>
          </a:p>
          <a:p>
            <a:pPr marR="5080" algn="r">
              <a:lnSpc>
                <a:spcPts val="1175"/>
              </a:lnSpc>
              <a:tabLst>
                <a:tab pos="417830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8.8.2	Tipos</a:t>
            </a:r>
            <a:r>
              <a:rPr sz="1000" i="1" spc="2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de</a:t>
            </a:r>
            <a:r>
              <a:rPr sz="1000" i="1" spc="4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Corto</a:t>
            </a:r>
            <a:r>
              <a:rPr sz="1000" i="1" spc="3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circuito</a:t>
            </a:r>
            <a:r>
              <a:rPr sz="1000" i="1" spc="4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en</a:t>
            </a:r>
            <a:r>
              <a:rPr sz="1000" i="1" spc="4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Líneas</a:t>
            </a:r>
            <a:r>
              <a:rPr sz="1000" i="1" spc="2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de</a:t>
            </a:r>
            <a:r>
              <a:rPr sz="1000" i="1" spc="4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Transmisión</a:t>
            </a:r>
            <a:r>
              <a:rPr sz="1000" i="1" spc="-3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.....................................................................</a:t>
            </a:r>
            <a:r>
              <a:rPr sz="1000" i="1" spc="-8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82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354005" y="9133919"/>
            <a:ext cx="909319" cy="1692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1100" b="1" spc="-125" dirty="0">
                <a:solidFill>
                  <a:srgbClr val="7F7F7F"/>
                </a:solidFill>
                <a:latin typeface="Arial"/>
                <a:cs typeface="Arial"/>
              </a:rPr>
              <a:t>Pag</a:t>
            </a:r>
            <a:r>
              <a:rPr sz="1100" b="1" spc="-55" dirty="0">
                <a:solidFill>
                  <a:srgbClr val="7F7F7F"/>
                </a:solidFill>
                <a:latin typeface="Arial"/>
                <a:cs typeface="Arial"/>
              </a:rPr>
              <a:t>. </a:t>
            </a:r>
            <a:fld id="{81D60167-4931-47E6-BA6A-407CBD079E47}" type="slidenum">
              <a:rPr sz="1100" b="1" spc="-110" dirty="0">
                <a:solidFill>
                  <a:srgbClr val="7F7F7F"/>
                </a:solidFill>
                <a:latin typeface="Arial"/>
                <a:cs typeface="Arial"/>
              </a:rPr>
              <a:pPr marL="12700"/>
              <a:t>7</a:t>
            </a:fld>
            <a:r>
              <a:rPr sz="1100" b="1" spc="-55" dirty="0">
                <a:solidFill>
                  <a:srgbClr val="7F7F7F"/>
                </a:solidFill>
                <a:latin typeface="Arial"/>
                <a:cs typeface="Arial"/>
              </a:rPr>
              <a:t> </a:t>
            </a:r>
            <a:r>
              <a:rPr sz="1100" b="1" spc="-150" dirty="0">
                <a:solidFill>
                  <a:srgbClr val="7F7F7F"/>
                </a:solidFill>
                <a:latin typeface="Arial"/>
                <a:cs typeface="Arial"/>
              </a:rPr>
              <a:t>D</a:t>
            </a:r>
            <a:r>
              <a:rPr sz="1100" b="1" spc="-110" dirty="0">
                <a:solidFill>
                  <a:srgbClr val="7F7F7F"/>
                </a:solidFill>
                <a:latin typeface="Arial"/>
                <a:cs typeface="Arial"/>
              </a:rPr>
              <a:t>e</a:t>
            </a:r>
            <a:r>
              <a:rPr sz="1100" b="1" spc="-60" dirty="0">
                <a:solidFill>
                  <a:srgbClr val="7F7F7F"/>
                </a:solidFill>
                <a:latin typeface="Arial"/>
                <a:cs typeface="Arial"/>
              </a:rPr>
              <a:t> </a:t>
            </a:r>
            <a:r>
              <a:rPr sz="1100" b="1" spc="-5" dirty="0">
                <a:solidFill>
                  <a:srgbClr val="7F7F7F"/>
                </a:solidFill>
                <a:latin typeface="Arial"/>
                <a:cs typeface="Arial"/>
              </a:rPr>
              <a:t>149</a:t>
            </a:r>
            <a:endParaRPr sz="11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122923" y="9152528"/>
            <a:ext cx="1988185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60"/>
              </a:lnSpc>
            </a:pPr>
            <a:r>
              <a:rPr sz="1100" b="1" spc="-105" dirty="0">
                <a:solidFill>
                  <a:srgbClr val="7F7F7F"/>
                </a:solidFill>
                <a:latin typeface="Arial"/>
                <a:cs typeface="Arial"/>
              </a:rPr>
              <a:t>Elaboro: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ts val="1310"/>
              </a:lnSpc>
            </a:pPr>
            <a:r>
              <a:rPr sz="1100" b="1" spc="-100" dirty="0">
                <a:solidFill>
                  <a:srgbClr val="7F7F7F"/>
                </a:solidFill>
                <a:latin typeface="Arial"/>
                <a:cs typeface="Arial"/>
              </a:rPr>
              <a:t>Ingenier</a:t>
            </a:r>
            <a:r>
              <a:rPr sz="1100" b="1" spc="-120" dirty="0">
                <a:solidFill>
                  <a:srgbClr val="7F7F7F"/>
                </a:solidFill>
                <a:latin typeface="Arial"/>
                <a:cs typeface="Arial"/>
              </a:rPr>
              <a:t>o</a:t>
            </a:r>
            <a:r>
              <a:rPr sz="1100" b="1" spc="-55" dirty="0">
                <a:solidFill>
                  <a:srgbClr val="7F7F7F"/>
                </a:solidFill>
                <a:latin typeface="Arial"/>
                <a:cs typeface="Arial"/>
              </a:rPr>
              <a:t> </a:t>
            </a:r>
            <a:r>
              <a:rPr sz="1100" b="1" spc="-120" dirty="0">
                <a:solidFill>
                  <a:srgbClr val="7F7F7F"/>
                </a:solidFill>
                <a:latin typeface="Arial"/>
                <a:cs typeface="Arial"/>
              </a:rPr>
              <a:t>Juan</a:t>
            </a:r>
            <a:r>
              <a:rPr sz="1100" b="1" spc="-55" dirty="0">
                <a:solidFill>
                  <a:srgbClr val="7F7F7F"/>
                </a:solidFill>
                <a:latin typeface="Arial"/>
                <a:cs typeface="Arial"/>
              </a:rPr>
              <a:t> </a:t>
            </a:r>
            <a:r>
              <a:rPr sz="1100" b="1" spc="-155" dirty="0">
                <a:solidFill>
                  <a:srgbClr val="7F7F7F"/>
                </a:solidFill>
                <a:latin typeface="Arial"/>
                <a:cs typeface="Arial"/>
              </a:rPr>
              <a:t>C</a:t>
            </a:r>
            <a:r>
              <a:rPr sz="1100" b="1" spc="-110" dirty="0">
                <a:solidFill>
                  <a:srgbClr val="7F7F7F"/>
                </a:solidFill>
                <a:latin typeface="Arial"/>
                <a:cs typeface="Arial"/>
              </a:rPr>
              <a:t>a</a:t>
            </a:r>
            <a:r>
              <a:rPr sz="1100" b="1" spc="-90" dirty="0">
                <a:solidFill>
                  <a:srgbClr val="7F7F7F"/>
                </a:solidFill>
                <a:latin typeface="Arial"/>
                <a:cs typeface="Arial"/>
              </a:rPr>
              <a:t>rlo</a:t>
            </a:r>
            <a:r>
              <a:rPr sz="1100" b="1" spc="-110" dirty="0">
                <a:solidFill>
                  <a:srgbClr val="7F7F7F"/>
                </a:solidFill>
                <a:latin typeface="Arial"/>
                <a:cs typeface="Arial"/>
              </a:rPr>
              <a:t>s</a:t>
            </a:r>
            <a:r>
              <a:rPr sz="1100" b="1" spc="-70" dirty="0">
                <a:solidFill>
                  <a:srgbClr val="7F7F7F"/>
                </a:solidFill>
                <a:latin typeface="Arial"/>
                <a:cs typeface="Arial"/>
              </a:rPr>
              <a:t> </a:t>
            </a:r>
            <a:r>
              <a:rPr sz="1100" b="1" spc="-135" dirty="0">
                <a:solidFill>
                  <a:srgbClr val="7F7F7F"/>
                </a:solidFill>
                <a:latin typeface="Arial"/>
                <a:cs typeface="Arial"/>
              </a:rPr>
              <a:t>Mes</a:t>
            </a:r>
            <a:r>
              <a:rPr sz="1100" b="1" spc="-110" dirty="0">
                <a:solidFill>
                  <a:srgbClr val="7F7F7F"/>
                </a:solidFill>
                <a:latin typeface="Arial"/>
                <a:cs typeface="Arial"/>
              </a:rPr>
              <a:t>a</a:t>
            </a:r>
            <a:r>
              <a:rPr sz="1100" b="1" spc="-70" dirty="0">
                <a:solidFill>
                  <a:srgbClr val="7F7F7F"/>
                </a:solidFill>
                <a:latin typeface="Arial"/>
                <a:cs typeface="Arial"/>
              </a:rPr>
              <a:t> </a:t>
            </a:r>
            <a:r>
              <a:rPr sz="1100" b="1" spc="-155" dirty="0">
                <a:solidFill>
                  <a:srgbClr val="7F7F7F"/>
                </a:solidFill>
                <a:latin typeface="Arial"/>
                <a:cs typeface="Arial"/>
              </a:rPr>
              <a:t>A</a:t>
            </a:r>
            <a:r>
              <a:rPr sz="1100" b="1" spc="-55" dirty="0">
                <a:solidFill>
                  <a:srgbClr val="7F7F7F"/>
                </a:solidFill>
                <a:latin typeface="Arial"/>
                <a:cs typeface="Arial"/>
              </a:rPr>
              <a:t>l</a:t>
            </a:r>
            <a:r>
              <a:rPr sz="1100" b="1" spc="-105" dirty="0">
                <a:solidFill>
                  <a:srgbClr val="7F7F7F"/>
                </a:solidFill>
                <a:latin typeface="Arial"/>
                <a:cs typeface="Arial"/>
              </a:rPr>
              <a:t>varez</a:t>
            </a:r>
            <a:endParaRPr sz="11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542034" y="2654094"/>
            <a:ext cx="339090" cy="557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060"/>
              </a:lnSpc>
              <a:spcBef>
                <a:spcPts val="100"/>
              </a:spcBef>
            </a:pPr>
            <a:r>
              <a:rPr sz="900" dirty="0">
                <a:latin typeface="Times New Roman"/>
                <a:cs typeface="Times New Roman"/>
              </a:rPr>
              <a:t>8.8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2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1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ts val="1040"/>
              </a:lnSpc>
            </a:pPr>
            <a:r>
              <a:rPr sz="900" dirty="0">
                <a:latin typeface="Times New Roman"/>
                <a:cs typeface="Times New Roman"/>
              </a:rPr>
              <a:t>8.8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2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2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ts val="1030"/>
              </a:lnSpc>
            </a:pPr>
            <a:r>
              <a:rPr sz="900" dirty="0">
                <a:latin typeface="Times New Roman"/>
                <a:cs typeface="Times New Roman"/>
              </a:rPr>
              <a:t>8.8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2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3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ts val="1055"/>
              </a:lnSpc>
            </a:pPr>
            <a:r>
              <a:rPr sz="900" dirty="0">
                <a:latin typeface="Times New Roman"/>
                <a:cs typeface="Times New Roman"/>
              </a:rPr>
              <a:t>8.8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2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4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100235" y="2654094"/>
            <a:ext cx="4655185" cy="557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060"/>
              </a:lnSpc>
              <a:spcBef>
                <a:spcPts val="100"/>
              </a:spcBef>
            </a:pPr>
            <a:r>
              <a:rPr sz="900" dirty="0">
                <a:latin typeface="Times New Roman"/>
                <a:cs typeface="Times New Roman"/>
              </a:rPr>
              <a:t>Mo</a:t>
            </a:r>
            <a:r>
              <a:rPr sz="900" spc="-10" dirty="0">
                <a:latin typeface="Times New Roman"/>
                <a:cs typeface="Times New Roman"/>
              </a:rPr>
              <a:t>n</a:t>
            </a:r>
            <a:r>
              <a:rPr sz="900" dirty="0">
                <a:latin typeface="Times New Roman"/>
                <a:cs typeface="Times New Roman"/>
              </a:rPr>
              <a:t>o</a:t>
            </a:r>
            <a:r>
              <a:rPr sz="900" spc="-15" dirty="0">
                <a:latin typeface="Times New Roman"/>
                <a:cs typeface="Times New Roman"/>
              </a:rPr>
              <a:t>f</a:t>
            </a:r>
            <a:r>
              <a:rPr sz="900" spc="-5" dirty="0">
                <a:latin typeface="Times New Roman"/>
                <a:cs typeface="Times New Roman"/>
              </a:rPr>
              <a:t>ás</a:t>
            </a:r>
            <a:r>
              <a:rPr sz="900" dirty="0">
                <a:latin typeface="Times New Roman"/>
                <a:cs typeface="Times New Roman"/>
              </a:rPr>
              <a:t>i</a:t>
            </a:r>
            <a:r>
              <a:rPr sz="900" spc="-5" dirty="0">
                <a:latin typeface="Times New Roman"/>
                <a:cs typeface="Times New Roman"/>
              </a:rPr>
              <a:t>c</a:t>
            </a:r>
            <a:r>
              <a:rPr sz="900" dirty="0">
                <a:latin typeface="Times New Roman"/>
                <a:cs typeface="Times New Roman"/>
              </a:rPr>
              <a:t>o</a:t>
            </a:r>
            <a:r>
              <a:rPr sz="900" spc="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a</a:t>
            </a:r>
            <a:r>
              <a:rPr sz="900" spc="-5" dirty="0">
                <a:latin typeface="Times New Roman"/>
                <a:cs typeface="Times New Roman"/>
              </a:rPr>
              <a:t> </a:t>
            </a:r>
            <a:r>
              <a:rPr sz="900" spc="-10" dirty="0">
                <a:latin typeface="Times New Roman"/>
                <a:cs typeface="Times New Roman"/>
              </a:rPr>
              <a:t>T</a:t>
            </a:r>
            <a:r>
              <a:rPr sz="900" dirty="0">
                <a:latin typeface="Times New Roman"/>
                <a:cs typeface="Times New Roman"/>
              </a:rPr>
              <a:t>i</a:t>
            </a:r>
            <a:r>
              <a:rPr sz="900" spc="-5" dirty="0">
                <a:latin typeface="Times New Roman"/>
                <a:cs typeface="Times New Roman"/>
              </a:rPr>
              <a:t>e</a:t>
            </a:r>
            <a:r>
              <a:rPr sz="900" dirty="0">
                <a:latin typeface="Times New Roman"/>
                <a:cs typeface="Times New Roman"/>
              </a:rPr>
              <a:t>rr</a:t>
            </a:r>
            <a:r>
              <a:rPr sz="900" spc="30" dirty="0">
                <a:latin typeface="Times New Roman"/>
                <a:cs typeface="Times New Roman"/>
              </a:rPr>
              <a:t>a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....................................................................................................</a:t>
            </a:r>
            <a:r>
              <a:rPr sz="900" spc="-5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......................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82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ts val="1040"/>
              </a:lnSpc>
            </a:pPr>
            <a:r>
              <a:rPr sz="900" spc="-5" dirty="0">
                <a:latin typeface="Times New Roman"/>
                <a:cs typeface="Times New Roman"/>
              </a:rPr>
              <a:t>B</a:t>
            </a:r>
            <a:r>
              <a:rPr sz="900" dirty="0">
                <a:latin typeface="Times New Roman"/>
                <a:cs typeface="Times New Roman"/>
              </a:rPr>
              <a:t>i</a:t>
            </a:r>
            <a:r>
              <a:rPr sz="900" spc="-15" dirty="0">
                <a:latin typeface="Times New Roman"/>
                <a:cs typeface="Times New Roman"/>
              </a:rPr>
              <a:t>f</a:t>
            </a:r>
            <a:r>
              <a:rPr sz="900" spc="-5" dirty="0">
                <a:latin typeface="Times New Roman"/>
                <a:cs typeface="Times New Roman"/>
              </a:rPr>
              <a:t>ás</a:t>
            </a:r>
            <a:r>
              <a:rPr sz="900" dirty="0">
                <a:latin typeface="Times New Roman"/>
                <a:cs typeface="Times New Roman"/>
              </a:rPr>
              <a:t>i</a:t>
            </a:r>
            <a:r>
              <a:rPr sz="900" spc="-5" dirty="0">
                <a:latin typeface="Times New Roman"/>
                <a:cs typeface="Times New Roman"/>
              </a:rPr>
              <a:t>c</a:t>
            </a:r>
            <a:r>
              <a:rPr sz="900" spc="50" dirty="0">
                <a:latin typeface="Times New Roman"/>
                <a:cs typeface="Times New Roman"/>
              </a:rPr>
              <a:t>o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..............................................................................................................................................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83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ts val="1030"/>
              </a:lnSpc>
            </a:pPr>
            <a:r>
              <a:rPr sz="900" spc="-5" dirty="0">
                <a:latin typeface="Times New Roman"/>
                <a:cs typeface="Times New Roman"/>
              </a:rPr>
              <a:t>B</a:t>
            </a:r>
            <a:r>
              <a:rPr sz="900" dirty="0">
                <a:latin typeface="Times New Roman"/>
                <a:cs typeface="Times New Roman"/>
              </a:rPr>
              <a:t>i</a:t>
            </a:r>
            <a:r>
              <a:rPr sz="900" spc="-15" dirty="0">
                <a:latin typeface="Times New Roman"/>
                <a:cs typeface="Times New Roman"/>
              </a:rPr>
              <a:t>f</a:t>
            </a:r>
            <a:r>
              <a:rPr sz="900" spc="-5" dirty="0">
                <a:latin typeface="Times New Roman"/>
                <a:cs typeface="Times New Roman"/>
              </a:rPr>
              <a:t>ás</a:t>
            </a:r>
            <a:r>
              <a:rPr sz="900" dirty="0">
                <a:latin typeface="Times New Roman"/>
                <a:cs typeface="Times New Roman"/>
              </a:rPr>
              <a:t>i</a:t>
            </a:r>
            <a:r>
              <a:rPr sz="900" spc="-5" dirty="0">
                <a:latin typeface="Times New Roman"/>
                <a:cs typeface="Times New Roman"/>
              </a:rPr>
              <a:t>c</a:t>
            </a:r>
            <a:r>
              <a:rPr sz="900" dirty="0">
                <a:latin typeface="Times New Roman"/>
                <a:cs typeface="Times New Roman"/>
              </a:rPr>
              <a:t>o</a:t>
            </a:r>
            <a:r>
              <a:rPr sz="900" spc="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a</a:t>
            </a:r>
            <a:r>
              <a:rPr sz="900" spc="10" dirty="0">
                <a:latin typeface="Times New Roman"/>
                <a:cs typeface="Times New Roman"/>
              </a:rPr>
              <a:t> </a:t>
            </a:r>
            <a:r>
              <a:rPr sz="900" spc="-10" dirty="0">
                <a:latin typeface="Times New Roman"/>
                <a:cs typeface="Times New Roman"/>
              </a:rPr>
              <a:t>T</a:t>
            </a:r>
            <a:r>
              <a:rPr sz="900" dirty="0">
                <a:latin typeface="Times New Roman"/>
                <a:cs typeface="Times New Roman"/>
              </a:rPr>
              <a:t>i</a:t>
            </a:r>
            <a:r>
              <a:rPr sz="900" spc="-5" dirty="0">
                <a:latin typeface="Times New Roman"/>
                <a:cs typeface="Times New Roman"/>
              </a:rPr>
              <a:t>e</a:t>
            </a:r>
            <a:r>
              <a:rPr sz="900" dirty="0">
                <a:latin typeface="Times New Roman"/>
                <a:cs typeface="Times New Roman"/>
              </a:rPr>
              <a:t>rra</a:t>
            </a:r>
            <a:r>
              <a:rPr sz="900" spc="-40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................................................................................................................................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83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ts val="1055"/>
              </a:lnSpc>
            </a:pPr>
            <a:r>
              <a:rPr sz="900" spc="-10" dirty="0">
                <a:latin typeface="Times New Roman"/>
                <a:cs typeface="Times New Roman"/>
              </a:rPr>
              <a:t>T</a:t>
            </a:r>
            <a:r>
              <a:rPr sz="900" dirty="0">
                <a:latin typeface="Times New Roman"/>
                <a:cs typeface="Times New Roman"/>
              </a:rPr>
              <a:t>r</a:t>
            </a:r>
            <a:r>
              <a:rPr sz="900" spc="10" dirty="0">
                <a:latin typeface="Times New Roman"/>
                <a:cs typeface="Times New Roman"/>
              </a:rPr>
              <a:t>i</a:t>
            </a:r>
            <a:r>
              <a:rPr sz="900" spc="-15" dirty="0">
                <a:latin typeface="Times New Roman"/>
                <a:cs typeface="Times New Roman"/>
              </a:rPr>
              <a:t>f</a:t>
            </a:r>
            <a:r>
              <a:rPr sz="900" spc="-5" dirty="0">
                <a:latin typeface="Times New Roman"/>
                <a:cs typeface="Times New Roman"/>
              </a:rPr>
              <a:t>ás</a:t>
            </a:r>
            <a:r>
              <a:rPr sz="900" dirty="0">
                <a:latin typeface="Times New Roman"/>
                <a:cs typeface="Times New Roman"/>
              </a:rPr>
              <a:t>i</a:t>
            </a:r>
            <a:r>
              <a:rPr sz="900" spc="-5" dirty="0">
                <a:latin typeface="Times New Roman"/>
                <a:cs typeface="Times New Roman"/>
              </a:rPr>
              <a:t>c</a:t>
            </a:r>
            <a:r>
              <a:rPr sz="900" spc="30" dirty="0">
                <a:latin typeface="Times New Roman"/>
                <a:cs typeface="Times New Roman"/>
              </a:rPr>
              <a:t>o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.............................................................................................................................................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83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263143" y="3178551"/>
            <a:ext cx="5492115" cy="3238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6350" algn="r">
              <a:lnSpc>
                <a:spcPts val="1175"/>
              </a:lnSpc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8.9</a:t>
            </a:r>
            <a:r>
              <a:rPr sz="1000" spc="275" dirty="0">
                <a:latin typeface="Times New Roman"/>
                <a:cs typeface="Times New Roman"/>
              </a:rPr>
              <a:t>  </a:t>
            </a:r>
            <a:r>
              <a:rPr sz="1000" spc="-5" dirty="0">
                <a:latin typeface="Times New Roman"/>
                <a:cs typeface="Times New Roman"/>
              </a:rPr>
              <a:t>OPERACIÓN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LOS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RELES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PROTECCIÓN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..........................................................................</a:t>
            </a:r>
            <a:r>
              <a:rPr sz="1000" spc="-8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83</a:t>
            </a:r>
            <a:endParaRPr sz="1000">
              <a:latin typeface="Times New Roman"/>
              <a:cs typeface="Times New Roman"/>
            </a:endParaRPr>
          </a:p>
          <a:p>
            <a:pPr marR="5080" algn="r">
              <a:lnSpc>
                <a:spcPts val="1175"/>
              </a:lnSpc>
              <a:tabLst>
                <a:tab pos="417830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8.9.1	Otro</a:t>
            </a:r>
            <a:r>
              <a:rPr sz="1000" i="1" spc="13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Tipo</a:t>
            </a:r>
            <a:r>
              <a:rPr sz="1000" i="1" spc="13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de</a:t>
            </a:r>
            <a:r>
              <a:rPr sz="1000" i="1" spc="13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Operación..............................................................................................................</a:t>
            </a:r>
            <a:r>
              <a:rPr sz="1000" i="1" spc="-3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84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542032" y="3472480"/>
            <a:ext cx="33909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dirty="0">
                <a:latin typeface="Times New Roman"/>
                <a:cs typeface="Times New Roman"/>
              </a:rPr>
              <a:t>8.9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1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1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42032" y="3603548"/>
            <a:ext cx="340360" cy="2940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055"/>
              </a:lnSpc>
              <a:spcBef>
                <a:spcPts val="100"/>
              </a:spcBef>
            </a:pPr>
            <a:r>
              <a:rPr sz="900" spc="-5" dirty="0">
                <a:latin typeface="Times New Roman"/>
                <a:cs typeface="Times New Roman"/>
              </a:rPr>
              <a:t>8.9.1.2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ts val="1055"/>
              </a:lnSpc>
            </a:pPr>
            <a:r>
              <a:rPr sz="900" dirty="0">
                <a:latin typeface="Times New Roman"/>
                <a:cs typeface="Times New Roman"/>
              </a:rPr>
              <a:t>8.9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1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3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00278" y="3472480"/>
            <a:ext cx="4655185" cy="424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055"/>
              </a:lnSpc>
              <a:spcBef>
                <a:spcPts val="100"/>
              </a:spcBef>
            </a:pPr>
            <a:r>
              <a:rPr sz="900" spc="-5" dirty="0">
                <a:latin typeface="Times New Roman"/>
                <a:cs typeface="Times New Roman"/>
              </a:rPr>
              <a:t>O</a:t>
            </a:r>
            <a:r>
              <a:rPr sz="900" dirty="0">
                <a:latin typeface="Times New Roman"/>
                <a:cs typeface="Times New Roman"/>
              </a:rPr>
              <a:t>p</a:t>
            </a:r>
            <a:r>
              <a:rPr sz="900" spc="-5" dirty="0">
                <a:latin typeface="Times New Roman"/>
                <a:cs typeface="Times New Roman"/>
              </a:rPr>
              <a:t>e</a:t>
            </a:r>
            <a:r>
              <a:rPr sz="900" dirty="0">
                <a:latin typeface="Times New Roman"/>
                <a:cs typeface="Times New Roman"/>
              </a:rPr>
              <a:t>r</a:t>
            </a:r>
            <a:r>
              <a:rPr sz="900" spc="-5" dirty="0">
                <a:latin typeface="Times New Roman"/>
                <a:cs typeface="Times New Roman"/>
              </a:rPr>
              <a:t>ac</a:t>
            </a:r>
            <a:r>
              <a:rPr sz="900" dirty="0">
                <a:latin typeface="Times New Roman"/>
                <a:cs typeface="Times New Roman"/>
              </a:rPr>
              <a:t>ión</a:t>
            </a:r>
            <a:r>
              <a:rPr sz="900" spc="5" dirty="0">
                <a:latin typeface="Times New Roman"/>
                <a:cs typeface="Times New Roman"/>
              </a:rPr>
              <a:t> </a:t>
            </a:r>
            <a:r>
              <a:rPr sz="900" spc="-10" dirty="0">
                <a:latin typeface="Times New Roman"/>
                <a:cs typeface="Times New Roman"/>
              </a:rPr>
              <a:t>T</a:t>
            </a:r>
            <a:r>
              <a:rPr sz="900" spc="-5" dirty="0">
                <a:latin typeface="Times New Roman"/>
                <a:cs typeface="Times New Roman"/>
              </a:rPr>
              <a:t>é</a:t>
            </a:r>
            <a:r>
              <a:rPr sz="900" spc="10" dirty="0">
                <a:latin typeface="Times New Roman"/>
                <a:cs typeface="Times New Roman"/>
              </a:rPr>
              <a:t>r</a:t>
            </a:r>
            <a:r>
              <a:rPr sz="900" spc="-20" dirty="0">
                <a:latin typeface="Times New Roman"/>
                <a:cs typeface="Times New Roman"/>
              </a:rPr>
              <a:t>m</a:t>
            </a:r>
            <a:r>
              <a:rPr sz="900" dirty="0">
                <a:latin typeface="Times New Roman"/>
                <a:cs typeface="Times New Roman"/>
              </a:rPr>
              <a:t>i</a:t>
            </a:r>
            <a:r>
              <a:rPr sz="900" spc="-5" dirty="0">
                <a:latin typeface="Times New Roman"/>
                <a:cs typeface="Times New Roman"/>
              </a:rPr>
              <a:t>c</a:t>
            </a:r>
            <a:r>
              <a:rPr sz="900" dirty="0">
                <a:latin typeface="Times New Roman"/>
                <a:cs typeface="Times New Roman"/>
              </a:rPr>
              <a:t>a</a:t>
            </a:r>
            <a:r>
              <a:rPr sz="900" spc="-50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............................................................................................................................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84</a:t>
            </a:r>
            <a:endParaRPr sz="900">
              <a:latin typeface="Times New Roman"/>
              <a:cs typeface="Times New Roman"/>
            </a:endParaRPr>
          </a:p>
          <a:p>
            <a:pPr marL="13335">
              <a:lnSpc>
                <a:spcPts val="1030"/>
              </a:lnSpc>
            </a:pPr>
            <a:r>
              <a:rPr sz="900" spc="-5" dirty="0">
                <a:latin typeface="Times New Roman"/>
                <a:cs typeface="Times New Roman"/>
              </a:rPr>
              <a:t>O</a:t>
            </a:r>
            <a:r>
              <a:rPr sz="900" spc="5" dirty="0">
                <a:latin typeface="Times New Roman"/>
                <a:cs typeface="Times New Roman"/>
              </a:rPr>
              <a:t>p</a:t>
            </a:r>
            <a:r>
              <a:rPr sz="900" spc="-5" dirty="0">
                <a:latin typeface="Times New Roman"/>
                <a:cs typeface="Times New Roman"/>
              </a:rPr>
              <a:t>e</a:t>
            </a:r>
            <a:r>
              <a:rPr sz="900" dirty="0">
                <a:latin typeface="Times New Roman"/>
                <a:cs typeface="Times New Roman"/>
              </a:rPr>
              <a:t>raci</a:t>
            </a:r>
            <a:r>
              <a:rPr sz="900" spc="5" dirty="0">
                <a:latin typeface="Times New Roman"/>
                <a:cs typeface="Times New Roman"/>
              </a:rPr>
              <a:t>ó</a:t>
            </a:r>
            <a:r>
              <a:rPr sz="900" dirty="0">
                <a:latin typeface="Times New Roman"/>
                <a:cs typeface="Times New Roman"/>
              </a:rPr>
              <a:t>n</a:t>
            </a:r>
            <a:r>
              <a:rPr sz="900" spc="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Mecá</a:t>
            </a:r>
            <a:r>
              <a:rPr sz="900" spc="5" dirty="0">
                <a:latin typeface="Times New Roman"/>
                <a:cs typeface="Times New Roman"/>
              </a:rPr>
              <a:t>n</a:t>
            </a:r>
            <a:r>
              <a:rPr sz="900" dirty="0">
                <a:latin typeface="Times New Roman"/>
                <a:cs typeface="Times New Roman"/>
              </a:rPr>
              <a:t>ica</a:t>
            </a:r>
            <a:r>
              <a:rPr sz="900" spc="-110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.....................................................................................................</a:t>
            </a:r>
            <a:r>
              <a:rPr sz="900" spc="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....................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84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ts val="1055"/>
              </a:lnSpc>
            </a:pPr>
            <a:r>
              <a:rPr sz="900" spc="-5" dirty="0">
                <a:latin typeface="Times New Roman"/>
                <a:cs typeface="Times New Roman"/>
              </a:rPr>
              <a:t>O</a:t>
            </a:r>
            <a:r>
              <a:rPr sz="900" dirty="0">
                <a:latin typeface="Times New Roman"/>
                <a:cs typeface="Times New Roman"/>
              </a:rPr>
              <a:t>p</a:t>
            </a:r>
            <a:r>
              <a:rPr sz="900" spc="-5" dirty="0">
                <a:latin typeface="Times New Roman"/>
                <a:cs typeface="Times New Roman"/>
              </a:rPr>
              <a:t>e</a:t>
            </a:r>
            <a:r>
              <a:rPr sz="900" dirty="0">
                <a:latin typeface="Times New Roman"/>
                <a:cs typeface="Times New Roman"/>
              </a:rPr>
              <a:t>r</a:t>
            </a:r>
            <a:r>
              <a:rPr sz="900" spc="-5" dirty="0">
                <a:latin typeface="Times New Roman"/>
                <a:cs typeface="Times New Roman"/>
              </a:rPr>
              <a:t>ac</a:t>
            </a:r>
            <a:r>
              <a:rPr sz="900" dirty="0">
                <a:latin typeface="Times New Roman"/>
                <a:cs typeface="Times New Roman"/>
              </a:rPr>
              <a:t>ión</a:t>
            </a:r>
            <a:r>
              <a:rPr sz="900" spc="5" dirty="0">
                <a:latin typeface="Times New Roman"/>
                <a:cs typeface="Times New Roman"/>
              </a:rPr>
              <a:t> </a:t>
            </a:r>
            <a:r>
              <a:rPr sz="900" spc="-10" dirty="0">
                <a:latin typeface="Times New Roman"/>
                <a:cs typeface="Times New Roman"/>
              </a:rPr>
              <a:t>p</a:t>
            </a:r>
            <a:r>
              <a:rPr sz="900" spc="5" dirty="0">
                <a:latin typeface="Times New Roman"/>
                <a:cs typeface="Times New Roman"/>
              </a:rPr>
              <a:t>o</a:t>
            </a:r>
            <a:r>
              <a:rPr sz="900" dirty="0">
                <a:latin typeface="Times New Roman"/>
                <a:cs typeface="Times New Roman"/>
              </a:rPr>
              <a:t>r</a:t>
            </a:r>
            <a:r>
              <a:rPr sz="900" spc="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Fr</a:t>
            </a:r>
            <a:r>
              <a:rPr sz="900" spc="-5" dirty="0">
                <a:latin typeface="Times New Roman"/>
                <a:cs typeface="Times New Roman"/>
              </a:rPr>
              <a:t>ec</a:t>
            </a:r>
            <a:r>
              <a:rPr sz="900" spc="5" dirty="0">
                <a:latin typeface="Times New Roman"/>
                <a:cs typeface="Times New Roman"/>
              </a:rPr>
              <a:t>u</a:t>
            </a:r>
            <a:r>
              <a:rPr sz="900" spc="-20" dirty="0">
                <a:latin typeface="Times New Roman"/>
                <a:cs typeface="Times New Roman"/>
              </a:rPr>
              <a:t>e</a:t>
            </a:r>
            <a:r>
              <a:rPr sz="900" spc="5" dirty="0">
                <a:latin typeface="Times New Roman"/>
                <a:cs typeface="Times New Roman"/>
              </a:rPr>
              <a:t>n</a:t>
            </a:r>
            <a:r>
              <a:rPr sz="900" spc="-5" dirty="0">
                <a:latin typeface="Times New Roman"/>
                <a:cs typeface="Times New Roman"/>
              </a:rPr>
              <a:t>c</a:t>
            </a:r>
            <a:r>
              <a:rPr sz="900" dirty="0">
                <a:latin typeface="Times New Roman"/>
                <a:cs typeface="Times New Roman"/>
              </a:rPr>
              <a:t>i</a:t>
            </a:r>
            <a:r>
              <a:rPr sz="900" spc="65" dirty="0">
                <a:latin typeface="Times New Roman"/>
                <a:cs typeface="Times New Roman"/>
              </a:rPr>
              <a:t>a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...............................................................................................</a:t>
            </a:r>
            <a:r>
              <a:rPr sz="900" spc="-15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..................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84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263141" y="3864351"/>
            <a:ext cx="5492115" cy="32899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715" algn="r">
              <a:lnSpc>
                <a:spcPts val="1175"/>
              </a:lnSpc>
              <a:spcBef>
                <a:spcPts val="95"/>
              </a:spcBef>
              <a:tabLst>
                <a:tab pos="417830" algn="l"/>
              </a:tabLst>
            </a:pPr>
            <a:r>
              <a:rPr sz="1000" spc="-5" dirty="0">
                <a:latin typeface="Times New Roman"/>
                <a:cs typeface="Times New Roman"/>
              </a:rPr>
              <a:t>8.10	</a:t>
            </a:r>
            <a:r>
              <a:rPr sz="1000" dirty="0">
                <a:latin typeface="Times New Roman"/>
                <a:cs typeface="Times New Roman"/>
              </a:rPr>
              <a:t>TIPOS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RELES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PROTECCIÓN</a:t>
            </a:r>
            <a:r>
              <a:rPr sz="1000" spc="-7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..........................................................................................</a:t>
            </a:r>
            <a:r>
              <a:rPr sz="1000" spc="-6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84</a:t>
            </a:r>
            <a:endParaRPr sz="1000">
              <a:latin typeface="Times New Roman"/>
              <a:cs typeface="Times New Roman"/>
            </a:endParaRPr>
          </a:p>
          <a:p>
            <a:pPr marL="151130" marR="5080" algn="r">
              <a:lnSpc>
                <a:spcPct val="95900"/>
              </a:lnSpc>
              <a:spcBef>
                <a:spcPts val="25"/>
              </a:spcBef>
              <a:tabLst>
                <a:tab pos="709295" algn="l"/>
                <a:tab pos="744855" algn="l"/>
                <a:tab pos="828675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8.10.1	Relés</a:t>
            </a:r>
            <a:r>
              <a:rPr sz="1000" i="1" spc="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de</a:t>
            </a:r>
            <a:r>
              <a:rPr sz="1000" i="1" spc="1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Baja</a:t>
            </a:r>
            <a:r>
              <a:rPr sz="1000" i="1" spc="1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Corriente,</a:t>
            </a:r>
            <a:r>
              <a:rPr sz="1000" i="1" spc="1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SobreCorriente,</a:t>
            </a:r>
            <a:r>
              <a:rPr sz="1000" i="1" spc="2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Baja</a:t>
            </a:r>
            <a:r>
              <a:rPr sz="1000" i="1" spc="1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Tensión</a:t>
            </a:r>
            <a:r>
              <a:rPr sz="1000" i="1" spc="1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y</a:t>
            </a:r>
            <a:r>
              <a:rPr sz="1000" i="1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SobreTensión.</a:t>
            </a:r>
            <a:r>
              <a:rPr sz="1000" i="1" spc="-2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.............................</a:t>
            </a:r>
            <a:r>
              <a:rPr sz="1000" i="1" spc="-9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84 </a:t>
            </a:r>
            <a:r>
              <a:rPr sz="1000" i="1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8.</a:t>
            </a:r>
            <a:r>
              <a:rPr sz="900" spc="-10" dirty="0">
                <a:latin typeface="Times New Roman"/>
                <a:cs typeface="Times New Roman"/>
              </a:rPr>
              <a:t>1</a:t>
            </a:r>
            <a:r>
              <a:rPr sz="900" spc="5" dirty="0">
                <a:latin typeface="Times New Roman"/>
                <a:cs typeface="Times New Roman"/>
              </a:rPr>
              <a:t>0</a:t>
            </a:r>
            <a:r>
              <a:rPr sz="900" dirty="0">
                <a:latin typeface="Times New Roman"/>
                <a:cs typeface="Times New Roman"/>
              </a:rPr>
              <a:t>.</a:t>
            </a:r>
            <a:r>
              <a:rPr sz="900" spc="-10" dirty="0">
                <a:latin typeface="Times New Roman"/>
                <a:cs typeface="Times New Roman"/>
              </a:rPr>
              <a:t>1</a:t>
            </a:r>
            <a:r>
              <a:rPr sz="900" dirty="0">
                <a:latin typeface="Times New Roman"/>
                <a:cs typeface="Times New Roman"/>
              </a:rPr>
              <a:t>.1	</a:t>
            </a:r>
            <a:r>
              <a:rPr sz="900" spc="-225" dirty="0">
                <a:latin typeface="Times New Roman"/>
                <a:cs typeface="Times New Roman"/>
              </a:rPr>
              <a:t> </a:t>
            </a:r>
            <a:r>
              <a:rPr sz="900" spc="-10" dirty="0">
                <a:latin typeface="Times New Roman"/>
                <a:cs typeface="Times New Roman"/>
              </a:rPr>
              <a:t>T</a:t>
            </a:r>
            <a:r>
              <a:rPr sz="900" dirty="0">
                <a:latin typeface="Times New Roman"/>
                <a:cs typeface="Times New Roman"/>
              </a:rPr>
              <a:t>i</a:t>
            </a:r>
            <a:r>
              <a:rPr sz="900" spc="5" dirty="0">
                <a:latin typeface="Times New Roman"/>
                <a:cs typeface="Times New Roman"/>
              </a:rPr>
              <a:t>e</a:t>
            </a:r>
            <a:r>
              <a:rPr sz="900" spc="-20" dirty="0">
                <a:latin typeface="Times New Roman"/>
                <a:cs typeface="Times New Roman"/>
              </a:rPr>
              <a:t>m</a:t>
            </a:r>
            <a:r>
              <a:rPr sz="900" dirty="0">
                <a:latin typeface="Times New Roman"/>
                <a:cs typeface="Times New Roman"/>
              </a:rPr>
              <a:t>po</a:t>
            </a:r>
            <a:r>
              <a:rPr sz="900" spc="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de</a:t>
            </a:r>
            <a:r>
              <a:rPr sz="900" spc="-5" dirty="0">
                <a:latin typeface="Times New Roman"/>
                <a:cs typeface="Times New Roman"/>
              </a:rPr>
              <a:t> O</a:t>
            </a:r>
            <a:r>
              <a:rPr sz="900" spc="5" dirty="0">
                <a:latin typeface="Times New Roman"/>
                <a:cs typeface="Times New Roman"/>
              </a:rPr>
              <a:t>p</a:t>
            </a:r>
            <a:r>
              <a:rPr sz="900" spc="-5" dirty="0">
                <a:latin typeface="Times New Roman"/>
                <a:cs typeface="Times New Roman"/>
              </a:rPr>
              <a:t>e</a:t>
            </a:r>
            <a:r>
              <a:rPr sz="900" dirty="0">
                <a:latin typeface="Times New Roman"/>
                <a:cs typeface="Times New Roman"/>
              </a:rPr>
              <a:t>r</a:t>
            </a:r>
            <a:r>
              <a:rPr sz="900" spc="-5" dirty="0">
                <a:latin typeface="Times New Roman"/>
                <a:cs typeface="Times New Roman"/>
              </a:rPr>
              <a:t>ac</a:t>
            </a:r>
            <a:r>
              <a:rPr sz="900" dirty="0">
                <a:latin typeface="Times New Roman"/>
                <a:cs typeface="Times New Roman"/>
              </a:rPr>
              <a:t>ión</a:t>
            </a:r>
            <a:r>
              <a:rPr sz="900" spc="-30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........................................................................................................................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85  </a:t>
            </a:r>
            <a:r>
              <a:rPr sz="1000" i="1" spc="-5" dirty="0">
                <a:latin typeface="Times New Roman"/>
                <a:cs typeface="Times New Roman"/>
              </a:rPr>
              <a:t>8.10.2	Relé Direccional ..................................................................................................................... 86 </a:t>
            </a:r>
            <a:r>
              <a:rPr sz="1000" i="1" dirty="0">
                <a:latin typeface="Times New Roman"/>
                <a:cs typeface="Times New Roman"/>
              </a:rPr>
              <a:t> </a:t>
            </a:r>
            <a:r>
              <a:rPr sz="900" spc="5" dirty="0">
                <a:latin typeface="Times New Roman"/>
                <a:cs typeface="Times New Roman"/>
              </a:rPr>
              <a:t>8</a:t>
            </a:r>
            <a:r>
              <a:rPr sz="900" dirty="0">
                <a:latin typeface="Times New Roman"/>
                <a:cs typeface="Times New Roman"/>
              </a:rPr>
              <a:t>.</a:t>
            </a:r>
            <a:r>
              <a:rPr sz="900" spc="-10" dirty="0">
                <a:latin typeface="Times New Roman"/>
                <a:cs typeface="Times New Roman"/>
              </a:rPr>
              <a:t>1</a:t>
            </a:r>
            <a:r>
              <a:rPr sz="900" spc="5" dirty="0">
                <a:latin typeface="Times New Roman"/>
                <a:cs typeface="Times New Roman"/>
              </a:rPr>
              <a:t>0</a:t>
            </a:r>
            <a:r>
              <a:rPr sz="900" dirty="0">
                <a:latin typeface="Times New Roman"/>
                <a:cs typeface="Times New Roman"/>
              </a:rPr>
              <a:t>.</a:t>
            </a:r>
            <a:r>
              <a:rPr sz="900" spc="-10" dirty="0">
                <a:latin typeface="Times New Roman"/>
                <a:cs typeface="Times New Roman"/>
              </a:rPr>
              <a:t>2</a:t>
            </a:r>
            <a:r>
              <a:rPr sz="900" dirty="0">
                <a:latin typeface="Times New Roman"/>
                <a:cs typeface="Times New Roman"/>
              </a:rPr>
              <a:t>.1	</a:t>
            </a:r>
            <a:r>
              <a:rPr sz="900" spc="-22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Relé</a:t>
            </a:r>
            <a:r>
              <a:rPr sz="900" spc="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Direcci</a:t>
            </a:r>
            <a:r>
              <a:rPr sz="900" spc="5" dirty="0">
                <a:latin typeface="Times New Roman"/>
                <a:cs typeface="Times New Roman"/>
              </a:rPr>
              <a:t>on</a:t>
            </a:r>
            <a:r>
              <a:rPr sz="900" spc="-5" dirty="0">
                <a:latin typeface="Times New Roman"/>
                <a:cs typeface="Times New Roman"/>
              </a:rPr>
              <a:t>a</a:t>
            </a:r>
            <a:r>
              <a:rPr sz="900" dirty="0">
                <a:latin typeface="Times New Roman"/>
                <a:cs typeface="Times New Roman"/>
              </a:rPr>
              <a:t>l</a:t>
            </a:r>
            <a:r>
              <a:rPr sz="900" spc="5" dirty="0">
                <a:latin typeface="Times New Roman"/>
                <a:cs typeface="Times New Roman"/>
              </a:rPr>
              <a:t> d</a:t>
            </a:r>
            <a:r>
              <a:rPr sz="900" dirty="0">
                <a:latin typeface="Times New Roman"/>
                <a:cs typeface="Times New Roman"/>
              </a:rPr>
              <a:t>e</a:t>
            </a:r>
            <a:r>
              <a:rPr sz="900" spc="-15" dirty="0">
                <a:latin typeface="Times New Roman"/>
                <a:cs typeface="Times New Roman"/>
              </a:rPr>
              <a:t> </a:t>
            </a:r>
            <a:r>
              <a:rPr sz="900" spc="15" dirty="0">
                <a:latin typeface="Times New Roman"/>
                <a:cs typeface="Times New Roman"/>
              </a:rPr>
              <a:t>P</a:t>
            </a:r>
            <a:r>
              <a:rPr sz="900" spc="-10" dirty="0">
                <a:latin typeface="Times New Roman"/>
                <a:cs typeface="Times New Roman"/>
              </a:rPr>
              <a:t>o</a:t>
            </a:r>
            <a:r>
              <a:rPr sz="900" dirty="0">
                <a:latin typeface="Times New Roman"/>
                <a:cs typeface="Times New Roman"/>
              </a:rPr>
              <a:t>te</a:t>
            </a:r>
            <a:r>
              <a:rPr sz="900" spc="5" dirty="0">
                <a:latin typeface="Times New Roman"/>
                <a:cs typeface="Times New Roman"/>
              </a:rPr>
              <a:t>n</a:t>
            </a:r>
            <a:r>
              <a:rPr sz="900" spc="-5" dirty="0">
                <a:latin typeface="Times New Roman"/>
                <a:cs typeface="Times New Roman"/>
              </a:rPr>
              <a:t>c</a:t>
            </a:r>
            <a:r>
              <a:rPr sz="900" dirty="0">
                <a:latin typeface="Times New Roman"/>
                <a:cs typeface="Times New Roman"/>
              </a:rPr>
              <a:t>ia</a:t>
            </a:r>
            <a:r>
              <a:rPr sz="900" spc="-14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..........................................................................................</a:t>
            </a:r>
            <a:r>
              <a:rPr sz="900" spc="5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..................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86  </a:t>
            </a:r>
            <a:r>
              <a:rPr sz="900" spc="-5" dirty="0">
                <a:latin typeface="Times New Roman"/>
                <a:cs typeface="Times New Roman"/>
              </a:rPr>
              <a:t>8.10.2.2	</a:t>
            </a:r>
            <a:r>
              <a:rPr sz="900" dirty="0">
                <a:latin typeface="Times New Roman"/>
                <a:cs typeface="Times New Roman"/>
              </a:rPr>
              <a:t>Relé</a:t>
            </a:r>
            <a:r>
              <a:rPr sz="900" spc="4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Direccional</a:t>
            </a:r>
            <a:r>
              <a:rPr sz="900" spc="50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de</a:t>
            </a:r>
            <a:r>
              <a:rPr sz="900" spc="35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SobreCorriente ..................................................................................................</a:t>
            </a:r>
            <a:r>
              <a:rPr sz="900" spc="-8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86 </a:t>
            </a:r>
            <a:r>
              <a:rPr sz="900" spc="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8.10.3	Relé</a:t>
            </a:r>
            <a:r>
              <a:rPr sz="1000" i="1" spc="6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de</a:t>
            </a:r>
            <a:r>
              <a:rPr sz="1000" i="1" spc="7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Equilibrio</a:t>
            </a:r>
            <a:r>
              <a:rPr sz="1000" i="1" spc="6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de</a:t>
            </a:r>
            <a:r>
              <a:rPr sz="1000" i="1" spc="5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Corriente..............................................................................................</a:t>
            </a:r>
            <a:r>
              <a:rPr sz="1000" i="1" spc="-6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86 </a:t>
            </a:r>
            <a:r>
              <a:rPr sz="1000" i="1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8.10.4	Relé</a:t>
            </a:r>
            <a:r>
              <a:rPr sz="1000" i="1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Diferencial...................................................................................................................... 88 </a:t>
            </a:r>
            <a:r>
              <a:rPr sz="1000" i="1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8.10.5	Relé</a:t>
            </a:r>
            <a:r>
              <a:rPr sz="1000" i="1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Distancia ........................................................................................................................ 90 </a:t>
            </a:r>
            <a:r>
              <a:rPr sz="1000" i="1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8.</a:t>
            </a:r>
            <a:r>
              <a:rPr sz="900" spc="-10" dirty="0">
                <a:latin typeface="Times New Roman"/>
                <a:cs typeface="Times New Roman"/>
              </a:rPr>
              <a:t>1</a:t>
            </a:r>
            <a:r>
              <a:rPr sz="900" spc="5" dirty="0">
                <a:latin typeface="Times New Roman"/>
                <a:cs typeface="Times New Roman"/>
              </a:rPr>
              <a:t>0</a:t>
            </a:r>
            <a:r>
              <a:rPr sz="900" dirty="0">
                <a:latin typeface="Times New Roman"/>
                <a:cs typeface="Times New Roman"/>
              </a:rPr>
              <a:t>.</a:t>
            </a:r>
            <a:r>
              <a:rPr sz="900" spc="-10" dirty="0">
                <a:latin typeface="Times New Roman"/>
                <a:cs typeface="Times New Roman"/>
              </a:rPr>
              <a:t>5</a:t>
            </a:r>
            <a:r>
              <a:rPr sz="900" dirty="0">
                <a:latin typeface="Times New Roman"/>
                <a:cs typeface="Times New Roman"/>
              </a:rPr>
              <a:t>.1	</a:t>
            </a:r>
            <a:r>
              <a:rPr sz="900" spc="-22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Con</a:t>
            </a:r>
            <a:r>
              <a:rPr sz="900" spc="-5" dirty="0">
                <a:latin typeface="Times New Roman"/>
                <a:cs typeface="Times New Roman"/>
              </a:rPr>
              <a:t>s</a:t>
            </a:r>
            <a:r>
              <a:rPr sz="900" dirty="0">
                <a:latin typeface="Times New Roman"/>
                <a:cs typeface="Times New Roman"/>
              </a:rPr>
              <a:t>id</a:t>
            </a:r>
            <a:r>
              <a:rPr sz="900" spc="-5" dirty="0">
                <a:latin typeface="Times New Roman"/>
                <a:cs typeface="Times New Roman"/>
              </a:rPr>
              <a:t>e</a:t>
            </a:r>
            <a:r>
              <a:rPr sz="900" dirty="0">
                <a:latin typeface="Times New Roman"/>
                <a:cs typeface="Times New Roman"/>
              </a:rPr>
              <a:t>r</a:t>
            </a:r>
            <a:r>
              <a:rPr sz="900" spc="-5" dirty="0">
                <a:latin typeface="Times New Roman"/>
                <a:cs typeface="Times New Roman"/>
              </a:rPr>
              <a:t>ac</a:t>
            </a:r>
            <a:r>
              <a:rPr sz="900" dirty="0">
                <a:latin typeface="Times New Roman"/>
                <a:cs typeface="Times New Roman"/>
              </a:rPr>
              <a:t>i</a:t>
            </a:r>
            <a:r>
              <a:rPr sz="900" spc="-10" dirty="0">
                <a:latin typeface="Times New Roman"/>
                <a:cs typeface="Times New Roman"/>
              </a:rPr>
              <a:t>o</a:t>
            </a:r>
            <a:r>
              <a:rPr sz="900" spc="5" dirty="0">
                <a:latin typeface="Times New Roman"/>
                <a:cs typeface="Times New Roman"/>
              </a:rPr>
              <a:t>n</a:t>
            </a:r>
            <a:r>
              <a:rPr sz="900" spc="-5" dirty="0">
                <a:latin typeface="Times New Roman"/>
                <a:cs typeface="Times New Roman"/>
              </a:rPr>
              <a:t>e</a:t>
            </a:r>
            <a:r>
              <a:rPr sz="900" spc="45" dirty="0">
                <a:latin typeface="Times New Roman"/>
                <a:cs typeface="Times New Roman"/>
              </a:rPr>
              <a:t>s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.................................................................................................................................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91  </a:t>
            </a:r>
            <a:r>
              <a:rPr sz="900" spc="5" dirty="0">
                <a:latin typeface="Times New Roman"/>
                <a:cs typeface="Times New Roman"/>
              </a:rPr>
              <a:t>8</a:t>
            </a:r>
            <a:r>
              <a:rPr sz="900" dirty="0">
                <a:latin typeface="Times New Roman"/>
                <a:cs typeface="Times New Roman"/>
              </a:rPr>
              <a:t>.</a:t>
            </a:r>
            <a:r>
              <a:rPr sz="900" spc="-10" dirty="0">
                <a:latin typeface="Times New Roman"/>
                <a:cs typeface="Times New Roman"/>
              </a:rPr>
              <a:t>1</a:t>
            </a:r>
            <a:r>
              <a:rPr sz="900" spc="5" dirty="0">
                <a:latin typeface="Times New Roman"/>
                <a:cs typeface="Times New Roman"/>
              </a:rPr>
              <a:t>0</a:t>
            </a:r>
            <a:r>
              <a:rPr sz="900" dirty="0">
                <a:latin typeface="Times New Roman"/>
                <a:cs typeface="Times New Roman"/>
              </a:rPr>
              <a:t>.</a:t>
            </a:r>
            <a:r>
              <a:rPr sz="900" spc="-10" dirty="0">
                <a:latin typeface="Times New Roman"/>
                <a:cs typeface="Times New Roman"/>
              </a:rPr>
              <a:t>5</a:t>
            </a:r>
            <a:r>
              <a:rPr sz="900" dirty="0">
                <a:latin typeface="Times New Roman"/>
                <a:cs typeface="Times New Roman"/>
              </a:rPr>
              <a:t>.</a:t>
            </a:r>
            <a:r>
              <a:rPr sz="900" spc="5" dirty="0">
                <a:latin typeface="Times New Roman"/>
                <a:cs typeface="Times New Roman"/>
              </a:rPr>
              <a:t>1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1		S</a:t>
            </a:r>
            <a:r>
              <a:rPr sz="900" spc="5" dirty="0">
                <a:latin typeface="Times New Roman"/>
                <a:cs typeface="Times New Roman"/>
              </a:rPr>
              <a:t>ob</a:t>
            </a:r>
            <a:r>
              <a:rPr sz="900" dirty="0">
                <a:latin typeface="Times New Roman"/>
                <a:cs typeface="Times New Roman"/>
              </a:rPr>
              <a:t>realca</a:t>
            </a:r>
            <a:r>
              <a:rPr sz="900" spc="5" dirty="0">
                <a:latin typeface="Times New Roman"/>
                <a:cs typeface="Times New Roman"/>
              </a:rPr>
              <a:t>n</a:t>
            </a:r>
            <a:r>
              <a:rPr sz="900" dirty="0">
                <a:latin typeface="Times New Roman"/>
                <a:cs typeface="Times New Roman"/>
              </a:rPr>
              <a:t>ce</a:t>
            </a:r>
            <a:r>
              <a:rPr sz="900" spc="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(O</a:t>
            </a:r>
            <a:r>
              <a:rPr sz="900" spc="-10" dirty="0">
                <a:latin typeface="Times New Roman"/>
                <a:cs typeface="Times New Roman"/>
              </a:rPr>
              <a:t>v</a:t>
            </a:r>
            <a:r>
              <a:rPr sz="900" spc="-5" dirty="0">
                <a:latin typeface="Times New Roman"/>
                <a:cs typeface="Times New Roman"/>
              </a:rPr>
              <a:t>e</a:t>
            </a:r>
            <a:r>
              <a:rPr sz="900" dirty="0">
                <a:latin typeface="Times New Roman"/>
                <a:cs typeface="Times New Roman"/>
              </a:rPr>
              <a:t>rreac</a:t>
            </a:r>
            <a:r>
              <a:rPr sz="900" spc="5" dirty="0">
                <a:latin typeface="Times New Roman"/>
                <a:cs typeface="Times New Roman"/>
              </a:rPr>
              <a:t>h</a:t>
            </a:r>
            <a:r>
              <a:rPr sz="900" spc="45" dirty="0">
                <a:latin typeface="Times New Roman"/>
                <a:cs typeface="Times New Roman"/>
              </a:rPr>
              <a:t>)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............................................................................................</a:t>
            </a:r>
            <a:r>
              <a:rPr sz="900" spc="2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91  8.</a:t>
            </a:r>
            <a:r>
              <a:rPr sz="900" spc="-10" dirty="0">
                <a:latin typeface="Times New Roman"/>
                <a:cs typeface="Times New Roman"/>
              </a:rPr>
              <a:t>1</a:t>
            </a:r>
            <a:r>
              <a:rPr sz="900" spc="5" dirty="0">
                <a:latin typeface="Times New Roman"/>
                <a:cs typeface="Times New Roman"/>
              </a:rPr>
              <a:t>0</a:t>
            </a:r>
            <a:r>
              <a:rPr sz="900" dirty="0">
                <a:latin typeface="Times New Roman"/>
                <a:cs typeface="Times New Roman"/>
              </a:rPr>
              <a:t>.</a:t>
            </a:r>
            <a:r>
              <a:rPr sz="900" spc="-10" dirty="0">
                <a:latin typeface="Times New Roman"/>
                <a:cs typeface="Times New Roman"/>
              </a:rPr>
              <a:t>5</a:t>
            </a:r>
            <a:r>
              <a:rPr sz="900" dirty="0">
                <a:latin typeface="Times New Roman"/>
                <a:cs typeface="Times New Roman"/>
              </a:rPr>
              <a:t>.1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2		</a:t>
            </a:r>
            <a:r>
              <a:rPr sz="900" spc="-15" dirty="0">
                <a:latin typeface="Times New Roman"/>
                <a:cs typeface="Times New Roman"/>
              </a:rPr>
              <a:t>A</a:t>
            </a:r>
            <a:r>
              <a:rPr sz="900" spc="5" dirty="0">
                <a:latin typeface="Times New Roman"/>
                <a:cs typeface="Times New Roman"/>
              </a:rPr>
              <a:t>c</a:t>
            </a:r>
            <a:r>
              <a:rPr sz="900" spc="-5" dirty="0">
                <a:latin typeface="Times New Roman"/>
                <a:cs typeface="Times New Roman"/>
              </a:rPr>
              <a:t>c</a:t>
            </a:r>
            <a:r>
              <a:rPr sz="900" dirty="0">
                <a:latin typeface="Times New Roman"/>
                <a:cs typeface="Times New Roman"/>
              </a:rPr>
              <a:t>ión</a:t>
            </a:r>
            <a:r>
              <a:rPr sz="900" spc="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M</a:t>
            </a:r>
            <a:r>
              <a:rPr sz="900" spc="-5" dirty="0">
                <a:latin typeface="Times New Roman"/>
                <a:cs typeface="Times New Roman"/>
              </a:rPr>
              <a:t>e</a:t>
            </a:r>
            <a:r>
              <a:rPr sz="900" spc="-20" dirty="0">
                <a:latin typeface="Times New Roman"/>
                <a:cs typeface="Times New Roman"/>
              </a:rPr>
              <a:t>m</a:t>
            </a:r>
            <a:r>
              <a:rPr sz="900" spc="5" dirty="0">
                <a:latin typeface="Times New Roman"/>
                <a:cs typeface="Times New Roman"/>
              </a:rPr>
              <a:t>o</a:t>
            </a:r>
            <a:r>
              <a:rPr sz="900" dirty="0">
                <a:latin typeface="Times New Roman"/>
                <a:cs typeface="Times New Roman"/>
              </a:rPr>
              <a:t>ria</a:t>
            </a:r>
            <a:r>
              <a:rPr sz="900" spc="-13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......................................................................................................</a:t>
            </a:r>
            <a:r>
              <a:rPr sz="900" spc="5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...................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91  8.</a:t>
            </a:r>
            <a:r>
              <a:rPr sz="900" spc="-10" dirty="0">
                <a:latin typeface="Times New Roman"/>
                <a:cs typeface="Times New Roman"/>
              </a:rPr>
              <a:t>1</a:t>
            </a:r>
            <a:r>
              <a:rPr sz="900" spc="5" dirty="0">
                <a:latin typeface="Times New Roman"/>
                <a:cs typeface="Times New Roman"/>
              </a:rPr>
              <a:t>0</a:t>
            </a:r>
            <a:r>
              <a:rPr sz="900" dirty="0">
                <a:latin typeface="Times New Roman"/>
                <a:cs typeface="Times New Roman"/>
              </a:rPr>
              <a:t>.</a:t>
            </a:r>
            <a:r>
              <a:rPr sz="900" spc="-10" dirty="0">
                <a:latin typeface="Times New Roman"/>
                <a:cs typeface="Times New Roman"/>
              </a:rPr>
              <a:t>5</a:t>
            </a:r>
            <a:r>
              <a:rPr sz="900" dirty="0">
                <a:latin typeface="Times New Roman"/>
                <a:cs typeface="Times New Roman"/>
              </a:rPr>
              <a:t>.1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3		</a:t>
            </a:r>
            <a:r>
              <a:rPr sz="900" spc="-15" dirty="0">
                <a:latin typeface="Times New Roman"/>
                <a:cs typeface="Times New Roman"/>
              </a:rPr>
              <a:t>A</a:t>
            </a:r>
            <a:r>
              <a:rPr sz="900" dirty="0">
                <a:latin typeface="Times New Roman"/>
                <a:cs typeface="Times New Roman"/>
              </a:rPr>
              <a:t>rr</a:t>
            </a:r>
            <a:r>
              <a:rPr sz="900" spc="-5" dirty="0">
                <a:latin typeface="Times New Roman"/>
                <a:cs typeface="Times New Roman"/>
              </a:rPr>
              <a:t>a</a:t>
            </a:r>
            <a:r>
              <a:rPr sz="900" dirty="0">
                <a:latin typeface="Times New Roman"/>
                <a:cs typeface="Times New Roman"/>
              </a:rPr>
              <a:t>nque</a:t>
            </a:r>
            <a:r>
              <a:rPr sz="900" spc="-14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............................................................................................................</a:t>
            </a:r>
            <a:r>
              <a:rPr sz="900" spc="5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.........................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91  8.</a:t>
            </a:r>
            <a:r>
              <a:rPr sz="900" spc="-10" dirty="0">
                <a:latin typeface="Times New Roman"/>
                <a:cs typeface="Times New Roman"/>
              </a:rPr>
              <a:t>1</a:t>
            </a:r>
            <a:r>
              <a:rPr sz="900" spc="5" dirty="0">
                <a:latin typeface="Times New Roman"/>
                <a:cs typeface="Times New Roman"/>
              </a:rPr>
              <a:t>0</a:t>
            </a:r>
            <a:r>
              <a:rPr sz="900" dirty="0">
                <a:latin typeface="Times New Roman"/>
                <a:cs typeface="Times New Roman"/>
              </a:rPr>
              <a:t>.</a:t>
            </a:r>
            <a:r>
              <a:rPr sz="900" spc="-10" dirty="0">
                <a:latin typeface="Times New Roman"/>
                <a:cs typeface="Times New Roman"/>
              </a:rPr>
              <a:t>5</a:t>
            </a:r>
            <a:r>
              <a:rPr sz="900" dirty="0">
                <a:latin typeface="Times New Roman"/>
                <a:cs typeface="Times New Roman"/>
              </a:rPr>
              <a:t>.1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spc="5" dirty="0">
                <a:latin typeface="Times New Roman"/>
                <a:cs typeface="Times New Roman"/>
              </a:rPr>
              <a:t>3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1			M</a:t>
            </a:r>
            <a:r>
              <a:rPr sz="900" spc="-5" dirty="0">
                <a:latin typeface="Times New Roman"/>
                <a:cs typeface="Times New Roman"/>
              </a:rPr>
              <a:t>é</a:t>
            </a:r>
            <a:r>
              <a:rPr sz="900" dirty="0">
                <a:latin typeface="Times New Roman"/>
                <a:cs typeface="Times New Roman"/>
              </a:rPr>
              <a:t>to</a:t>
            </a:r>
            <a:r>
              <a:rPr sz="900" spc="-10" dirty="0">
                <a:latin typeface="Times New Roman"/>
                <a:cs typeface="Times New Roman"/>
              </a:rPr>
              <a:t>d</a:t>
            </a:r>
            <a:r>
              <a:rPr sz="900" spc="5" dirty="0">
                <a:latin typeface="Times New Roman"/>
                <a:cs typeface="Times New Roman"/>
              </a:rPr>
              <a:t>o</a:t>
            </a:r>
            <a:r>
              <a:rPr sz="900" dirty="0">
                <a:latin typeface="Times New Roman"/>
                <a:cs typeface="Times New Roman"/>
              </a:rPr>
              <a:t>s de</a:t>
            </a:r>
            <a:r>
              <a:rPr sz="900" spc="-5" dirty="0">
                <a:latin typeface="Times New Roman"/>
                <a:cs typeface="Times New Roman"/>
              </a:rPr>
              <a:t> a</a:t>
            </a:r>
            <a:r>
              <a:rPr sz="900" dirty="0">
                <a:latin typeface="Times New Roman"/>
                <a:cs typeface="Times New Roman"/>
              </a:rPr>
              <a:t>rr</a:t>
            </a:r>
            <a:r>
              <a:rPr sz="900" spc="-5" dirty="0">
                <a:latin typeface="Times New Roman"/>
                <a:cs typeface="Times New Roman"/>
              </a:rPr>
              <a:t>a</a:t>
            </a:r>
            <a:r>
              <a:rPr sz="900" spc="-10" dirty="0">
                <a:latin typeface="Times New Roman"/>
                <a:cs typeface="Times New Roman"/>
              </a:rPr>
              <a:t>n</a:t>
            </a:r>
            <a:r>
              <a:rPr sz="900" dirty="0">
                <a:latin typeface="Times New Roman"/>
                <a:cs typeface="Times New Roman"/>
              </a:rPr>
              <a:t>qu</a:t>
            </a:r>
            <a:r>
              <a:rPr sz="900" spc="40" dirty="0">
                <a:latin typeface="Times New Roman"/>
                <a:cs typeface="Times New Roman"/>
              </a:rPr>
              <a:t>e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...............................................................................................</a:t>
            </a:r>
            <a:r>
              <a:rPr sz="900" spc="-15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92</a:t>
            </a:r>
            <a:endParaRPr sz="900">
              <a:latin typeface="Times New Roman"/>
              <a:cs typeface="Times New Roman"/>
            </a:endParaRPr>
          </a:p>
          <a:p>
            <a:pPr marR="5080" algn="r">
              <a:lnSpc>
                <a:spcPts val="1120"/>
              </a:lnSpc>
              <a:tabLst>
                <a:tab pos="557530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8.10.6	Relé</a:t>
            </a:r>
            <a:r>
              <a:rPr sz="1000" i="1" spc="20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Piloto</a:t>
            </a:r>
            <a:r>
              <a:rPr sz="1000" i="1" spc="5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..............................................................................................................................</a:t>
            </a:r>
            <a:r>
              <a:rPr sz="1000" i="1" spc="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92</a:t>
            </a:r>
            <a:endParaRPr sz="1000">
              <a:latin typeface="Times New Roman"/>
              <a:cs typeface="Times New Roman"/>
            </a:endParaRPr>
          </a:p>
          <a:p>
            <a:pPr marR="5080" algn="r">
              <a:lnSpc>
                <a:spcPts val="1045"/>
              </a:lnSpc>
              <a:tabLst>
                <a:tab pos="558800" algn="l"/>
              </a:tabLst>
            </a:pPr>
            <a:r>
              <a:rPr sz="900" dirty="0">
                <a:latin typeface="Times New Roman"/>
                <a:cs typeface="Times New Roman"/>
              </a:rPr>
              <a:t>8.</a:t>
            </a:r>
            <a:r>
              <a:rPr sz="900" spc="-10" dirty="0">
                <a:latin typeface="Times New Roman"/>
                <a:cs typeface="Times New Roman"/>
              </a:rPr>
              <a:t>1</a:t>
            </a:r>
            <a:r>
              <a:rPr sz="900" spc="5" dirty="0">
                <a:latin typeface="Times New Roman"/>
                <a:cs typeface="Times New Roman"/>
              </a:rPr>
              <a:t>0</a:t>
            </a:r>
            <a:r>
              <a:rPr sz="900" dirty="0">
                <a:latin typeface="Times New Roman"/>
                <a:cs typeface="Times New Roman"/>
              </a:rPr>
              <a:t>.</a:t>
            </a:r>
            <a:r>
              <a:rPr sz="900" spc="-10" dirty="0">
                <a:latin typeface="Times New Roman"/>
                <a:cs typeface="Times New Roman"/>
              </a:rPr>
              <a:t>6</a:t>
            </a:r>
            <a:r>
              <a:rPr sz="900" dirty="0">
                <a:latin typeface="Times New Roman"/>
                <a:cs typeface="Times New Roman"/>
              </a:rPr>
              <a:t>.1	</a:t>
            </a:r>
            <a:r>
              <a:rPr sz="900" spc="-5" dirty="0">
                <a:latin typeface="Times New Roman"/>
                <a:cs typeface="Times New Roman"/>
              </a:rPr>
              <a:t>H</a:t>
            </a:r>
            <a:r>
              <a:rPr sz="900" dirty="0">
                <a:latin typeface="Times New Roman"/>
                <a:cs typeface="Times New Roman"/>
              </a:rPr>
              <a:t>ilo</a:t>
            </a:r>
            <a:r>
              <a:rPr sz="900" spc="-10" dirty="0">
                <a:latin typeface="Times New Roman"/>
                <a:cs typeface="Times New Roman"/>
              </a:rPr>
              <a:t> </a:t>
            </a:r>
            <a:r>
              <a:rPr sz="900" spc="15" dirty="0">
                <a:latin typeface="Times New Roman"/>
                <a:cs typeface="Times New Roman"/>
              </a:rPr>
              <a:t>P</a:t>
            </a:r>
            <a:r>
              <a:rPr sz="900" spc="-15" dirty="0">
                <a:latin typeface="Times New Roman"/>
                <a:cs typeface="Times New Roman"/>
              </a:rPr>
              <a:t>i</a:t>
            </a:r>
            <a:r>
              <a:rPr sz="900" dirty="0">
                <a:latin typeface="Times New Roman"/>
                <a:cs typeface="Times New Roman"/>
              </a:rPr>
              <a:t>lo</a:t>
            </a:r>
            <a:r>
              <a:rPr sz="900" spc="-15" dirty="0">
                <a:latin typeface="Times New Roman"/>
                <a:cs typeface="Times New Roman"/>
              </a:rPr>
              <a:t>t</a:t>
            </a:r>
            <a:r>
              <a:rPr sz="900" dirty="0">
                <a:latin typeface="Times New Roman"/>
                <a:cs typeface="Times New Roman"/>
              </a:rPr>
              <a:t>o</a:t>
            </a:r>
            <a:r>
              <a:rPr sz="900" spc="-30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.........................................................................................................................................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92</a:t>
            </a:r>
            <a:endParaRPr sz="900">
              <a:latin typeface="Times New Roman"/>
              <a:cs typeface="Times New Roman"/>
            </a:endParaRPr>
          </a:p>
          <a:p>
            <a:pPr marR="5080" algn="r">
              <a:lnSpc>
                <a:spcPts val="1040"/>
              </a:lnSpc>
              <a:tabLst>
                <a:tab pos="593090" algn="l"/>
              </a:tabLst>
            </a:pPr>
            <a:r>
              <a:rPr sz="900" dirty="0">
                <a:latin typeface="Times New Roman"/>
                <a:cs typeface="Times New Roman"/>
              </a:rPr>
              <a:t>8.</a:t>
            </a:r>
            <a:r>
              <a:rPr sz="900" spc="-10" dirty="0">
                <a:latin typeface="Times New Roman"/>
                <a:cs typeface="Times New Roman"/>
              </a:rPr>
              <a:t>1</a:t>
            </a:r>
            <a:r>
              <a:rPr sz="900" spc="5" dirty="0">
                <a:latin typeface="Times New Roman"/>
                <a:cs typeface="Times New Roman"/>
              </a:rPr>
              <a:t>0</a:t>
            </a:r>
            <a:r>
              <a:rPr sz="900" dirty="0">
                <a:latin typeface="Times New Roman"/>
                <a:cs typeface="Times New Roman"/>
              </a:rPr>
              <a:t>.</a:t>
            </a:r>
            <a:r>
              <a:rPr sz="900" spc="-10" dirty="0">
                <a:latin typeface="Times New Roman"/>
                <a:cs typeface="Times New Roman"/>
              </a:rPr>
              <a:t>6</a:t>
            </a:r>
            <a:r>
              <a:rPr sz="900" dirty="0">
                <a:latin typeface="Times New Roman"/>
                <a:cs typeface="Times New Roman"/>
              </a:rPr>
              <a:t>.1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1	</a:t>
            </a:r>
            <a:r>
              <a:rPr sz="900" spc="15" dirty="0">
                <a:latin typeface="Times New Roman"/>
                <a:cs typeface="Times New Roman"/>
              </a:rPr>
              <a:t>P</a:t>
            </a:r>
            <a:r>
              <a:rPr sz="900" dirty="0">
                <a:latin typeface="Times New Roman"/>
                <a:cs typeface="Times New Roman"/>
              </a:rPr>
              <a:t>r</a:t>
            </a:r>
            <a:r>
              <a:rPr sz="900" spc="-15" dirty="0">
                <a:latin typeface="Times New Roman"/>
                <a:cs typeface="Times New Roman"/>
              </a:rPr>
              <a:t>i</a:t>
            </a:r>
            <a:r>
              <a:rPr sz="900" spc="5" dirty="0">
                <a:latin typeface="Times New Roman"/>
                <a:cs typeface="Times New Roman"/>
              </a:rPr>
              <a:t>n</a:t>
            </a:r>
            <a:r>
              <a:rPr sz="900" spc="-5" dirty="0">
                <a:latin typeface="Times New Roman"/>
                <a:cs typeface="Times New Roman"/>
              </a:rPr>
              <a:t>c</a:t>
            </a:r>
            <a:r>
              <a:rPr sz="900" dirty="0">
                <a:latin typeface="Times New Roman"/>
                <a:cs typeface="Times New Roman"/>
              </a:rPr>
              <a:t>ip</a:t>
            </a:r>
            <a:r>
              <a:rPr sz="900" spc="-15" dirty="0">
                <a:latin typeface="Times New Roman"/>
                <a:cs typeface="Times New Roman"/>
              </a:rPr>
              <a:t>i</a:t>
            </a:r>
            <a:r>
              <a:rPr sz="900" dirty="0">
                <a:latin typeface="Times New Roman"/>
                <a:cs typeface="Times New Roman"/>
              </a:rPr>
              <a:t>o</a:t>
            </a:r>
            <a:r>
              <a:rPr sz="900" spc="-10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de</a:t>
            </a:r>
            <a:r>
              <a:rPr sz="900" spc="-5" dirty="0">
                <a:latin typeface="Times New Roman"/>
                <a:cs typeface="Times New Roman"/>
              </a:rPr>
              <a:t> O</a:t>
            </a:r>
            <a:r>
              <a:rPr sz="900" spc="5" dirty="0">
                <a:latin typeface="Times New Roman"/>
                <a:cs typeface="Times New Roman"/>
              </a:rPr>
              <a:t>p</a:t>
            </a:r>
            <a:r>
              <a:rPr sz="900" spc="-5" dirty="0">
                <a:latin typeface="Times New Roman"/>
                <a:cs typeface="Times New Roman"/>
              </a:rPr>
              <a:t>e</a:t>
            </a:r>
            <a:r>
              <a:rPr sz="900" dirty="0">
                <a:latin typeface="Times New Roman"/>
                <a:cs typeface="Times New Roman"/>
              </a:rPr>
              <a:t>r</a:t>
            </a:r>
            <a:r>
              <a:rPr sz="900" spc="-5" dirty="0">
                <a:latin typeface="Times New Roman"/>
                <a:cs typeface="Times New Roman"/>
              </a:rPr>
              <a:t>ac</a:t>
            </a:r>
            <a:r>
              <a:rPr sz="900" dirty="0">
                <a:latin typeface="Times New Roman"/>
                <a:cs typeface="Times New Roman"/>
              </a:rPr>
              <a:t>ión</a:t>
            </a:r>
            <a:r>
              <a:rPr sz="900" spc="-90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..............................................................................................</a:t>
            </a:r>
            <a:r>
              <a:rPr sz="900" spc="5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.................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92</a:t>
            </a:r>
            <a:endParaRPr sz="900">
              <a:latin typeface="Times New Roman"/>
              <a:cs typeface="Times New Roman"/>
            </a:endParaRPr>
          </a:p>
          <a:p>
            <a:pPr marR="5080" algn="r">
              <a:lnSpc>
                <a:spcPts val="1030"/>
              </a:lnSpc>
              <a:tabLst>
                <a:tab pos="676910" algn="l"/>
              </a:tabLst>
            </a:pPr>
            <a:r>
              <a:rPr sz="900" dirty="0">
                <a:latin typeface="Times New Roman"/>
                <a:cs typeface="Times New Roman"/>
              </a:rPr>
              <a:t>8.</a:t>
            </a:r>
            <a:r>
              <a:rPr sz="900" spc="-10" dirty="0">
                <a:latin typeface="Times New Roman"/>
                <a:cs typeface="Times New Roman"/>
              </a:rPr>
              <a:t>1</a:t>
            </a:r>
            <a:r>
              <a:rPr sz="900" spc="5" dirty="0">
                <a:latin typeface="Times New Roman"/>
                <a:cs typeface="Times New Roman"/>
              </a:rPr>
              <a:t>0</a:t>
            </a:r>
            <a:r>
              <a:rPr sz="900" dirty="0">
                <a:latin typeface="Times New Roman"/>
                <a:cs typeface="Times New Roman"/>
              </a:rPr>
              <a:t>.</a:t>
            </a:r>
            <a:r>
              <a:rPr sz="900" spc="-10" dirty="0">
                <a:latin typeface="Times New Roman"/>
                <a:cs typeface="Times New Roman"/>
              </a:rPr>
              <a:t>6</a:t>
            </a:r>
            <a:r>
              <a:rPr sz="900" dirty="0">
                <a:latin typeface="Times New Roman"/>
                <a:cs typeface="Times New Roman"/>
              </a:rPr>
              <a:t>.1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spc="5" dirty="0">
                <a:latin typeface="Times New Roman"/>
                <a:cs typeface="Times New Roman"/>
              </a:rPr>
              <a:t>1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1	Corri</a:t>
            </a:r>
            <a:r>
              <a:rPr sz="900" spc="-5" dirty="0">
                <a:latin typeface="Times New Roman"/>
                <a:cs typeface="Times New Roman"/>
              </a:rPr>
              <a:t>e</a:t>
            </a:r>
            <a:r>
              <a:rPr sz="900" spc="5" dirty="0">
                <a:latin typeface="Times New Roman"/>
                <a:cs typeface="Times New Roman"/>
              </a:rPr>
              <a:t>n</a:t>
            </a:r>
            <a:r>
              <a:rPr sz="900" dirty="0">
                <a:latin typeface="Times New Roman"/>
                <a:cs typeface="Times New Roman"/>
              </a:rPr>
              <a:t>te</a:t>
            </a:r>
            <a:r>
              <a:rPr sz="900" spc="-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Cir</a:t>
            </a:r>
            <a:r>
              <a:rPr sz="900" spc="-5" dirty="0">
                <a:latin typeface="Times New Roman"/>
                <a:cs typeface="Times New Roman"/>
              </a:rPr>
              <a:t>c</a:t>
            </a:r>
            <a:r>
              <a:rPr sz="900" spc="-10" dirty="0">
                <a:latin typeface="Times New Roman"/>
                <a:cs typeface="Times New Roman"/>
              </a:rPr>
              <a:t>u</a:t>
            </a:r>
            <a:r>
              <a:rPr sz="900" dirty="0">
                <a:latin typeface="Times New Roman"/>
                <a:cs typeface="Times New Roman"/>
              </a:rPr>
              <a:t>l</a:t>
            </a:r>
            <a:r>
              <a:rPr sz="900" spc="-5" dirty="0">
                <a:latin typeface="Times New Roman"/>
                <a:cs typeface="Times New Roman"/>
              </a:rPr>
              <a:t>a</a:t>
            </a:r>
            <a:r>
              <a:rPr sz="900" spc="5" dirty="0">
                <a:latin typeface="Times New Roman"/>
                <a:cs typeface="Times New Roman"/>
              </a:rPr>
              <a:t>n</a:t>
            </a:r>
            <a:r>
              <a:rPr sz="900" dirty="0">
                <a:latin typeface="Times New Roman"/>
                <a:cs typeface="Times New Roman"/>
              </a:rPr>
              <a:t>t</a:t>
            </a:r>
            <a:r>
              <a:rPr sz="900" spc="40" dirty="0">
                <a:latin typeface="Times New Roman"/>
                <a:cs typeface="Times New Roman"/>
              </a:rPr>
              <a:t>e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..............................................................................................</a:t>
            </a:r>
            <a:r>
              <a:rPr sz="900" spc="5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92</a:t>
            </a:r>
            <a:endParaRPr sz="900">
              <a:latin typeface="Times New Roman"/>
              <a:cs typeface="Times New Roman"/>
            </a:endParaRPr>
          </a:p>
          <a:p>
            <a:pPr marR="5080" algn="r">
              <a:lnSpc>
                <a:spcPts val="1030"/>
              </a:lnSpc>
              <a:tabLst>
                <a:tab pos="676910" algn="l"/>
              </a:tabLst>
            </a:pPr>
            <a:r>
              <a:rPr sz="900" dirty="0">
                <a:latin typeface="Times New Roman"/>
                <a:cs typeface="Times New Roman"/>
              </a:rPr>
              <a:t>8.</a:t>
            </a:r>
            <a:r>
              <a:rPr sz="900" spc="-10" dirty="0">
                <a:latin typeface="Times New Roman"/>
                <a:cs typeface="Times New Roman"/>
              </a:rPr>
              <a:t>1</a:t>
            </a:r>
            <a:r>
              <a:rPr sz="900" spc="5" dirty="0">
                <a:latin typeface="Times New Roman"/>
                <a:cs typeface="Times New Roman"/>
              </a:rPr>
              <a:t>0</a:t>
            </a:r>
            <a:r>
              <a:rPr sz="900" dirty="0">
                <a:latin typeface="Times New Roman"/>
                <a:cs typeface="Times New Roman"/>
              </a:rPr>
              <a:t>.</a:t>
            </a:r>
            <a:r>
              <a:rPr sz="900" spc="-10" dirty="0">
                <a:latin typeface="Times New Roman"/>
                <a:cs typeface="Times New Roman"/>
              </a:rPr>
              <a:t>6</a:t>
            </a:r>
            <a:r>
              <a:rPr sz="900" dirty="0">
                <a:latin typeface="Times New Roman"/>
                <a:cs typeface="Times New Roman"/>
              </a:rPr>
              <a:t>.1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spc="5" dirty="0">
                <a:latin typeface="Times New Roman"/>
                <a:cs typeface="Times New Roman"/>
              </a:rPr>
              <a:t>1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2	</a:t>
            </a:r>
            <a:r>
              <a:rPr sz="900" spc="-10" dirty="0">
                <a:latin typeface="Times New Roman"/>
                <a:cs typeface="Times New Roman"/>
              </a:rPr>
              <a:t>T</a:t>
            </a:r>
            <a:r>
              <a:rPr sz="900" spc="-5" dirty="0">
                <a:latin typeface="Times New Roman"/>
                <a:cs typeface="Times New Roman"/>
              </a:rPr>
              <a:t>e</a:t>
            </a:r>
            <a:r>
              <a:rPr sz="900" dirty="0">
                <a:latin typeface="Times New Roman"/>
                <a:cs typeface="Times New Roman"/>
              </a:rPr>
              <a:t>n</a:t>
            </a:r>
            <a:r>
              <a:rPr sz="900" spc="-5" dirty="0">
                <a:latin typeface="Times New Roman"/>
                <a:cs typeface="Times New Roman"/>
              </a:rPr>
              <a:t>s</a:t>
            </a:r>
            <a:r>
              <a:rPr sz="900" dirty="0">
                <a:latin typeface="Times New Roman"/>
                <a:cs typeface="Times New Roman"/>
              </a:rPr>
              <a:t>ion</a:t>
            </a:r>
            <a:r>
              <a:rPr sz="900" spc="-5" dirty="0">
                <a:latin typeface="Times New Roman"/>
                <a:cs typeface="Times New Roman"/>
              </a:rPr>
              <a:t>e</a:t>
            </a:r>
            <a:r>
              <a:rPr sz="900" dirty="0">
                <a:latin typeface="Times New Roman"/>
                <a:cs typeface="Times New Roman"/>
              </a:rPr>
              <a:t>s </a:t>
            </a:r>
            <a:r>
              <a:rPr sz="900" spc="-5" dirty="0">
                <a:latin typeface="Times New Roman"/>
                <a:cs typeface="Times New Roman"/>
              </a:rPr>
              <a:t>O</a:t>
            </a:r>
            <a:r>
              <a:rPr sz="900" dirty="0">
                <a:latin typeface="Times New Roman"/>
                <a:cs typeface="Times New Roman"/>
              </a:rPr>
              <a:t>pu</a:t>
            </a:r>
            <a:r>
              <a:rPr sz="900" spc="-5" dirty="0">
                <a:latin typeface="Times New Roman"/>
                <a:cs typeface="Times New Roman"/>
              </a:rPr>
              <a:t>es</a:t>
            </a:r>
            <a:r>
              <a:rPr sz="900" dirty="0">
                <a:latin typeface="Times New Roman"/>
                <a:cs typeface="Times New Roman"/>
              </a:rPr>
              <a:t>t</a:t>
            </a:r>
            <a:r>
              <a:rPr sz="900" spc="-5" dirty="0">
                <a:latin typeface="Times New Roman"/>
                <a:cs typeface="Times New Roman"/>
              </a:rPr>
              <a:t>a</a:t>
            </a:r>
            <a:r>
              <a:rPr sz="900" spc="20" dirty="0">
                <a:latin typeface="Times New Roman"/>
                <a:cs typeface="Times New Roman"/>
              </a:rPr>
              <a:t>s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................................................................................................</a:t>
            </a:r>
            <a:r>
              <a:rPr sz="900" spc="-5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93</a:t>
            </a:r>
            <a:endParaRPr sz="900">
              <a:latin typeface="Times New Roman"/>
              <a:cs typeface="Times New Roman"/>
            </a:endParaRPr>
          </a:p>
          <a:p>
            <a:pPr marR="5080" algn="r">
              <a:lnSpc>
                <a:spcPts val="1040"/>
              </a:lnSpc>
              <a:tabLst>
                <a:tab pos="558800" algn="l"/>
              </a:tabLst>
            </a:pPr>
            <a:r>
              <a:rPr sz="900" dirty="0">
                <a:latin typeface="Times New Roman"/>
                <a:cs typeface="Times New Roman"/>
              </a:rPr>
              <a:t>8.</a:t>
            </a:r>
            <a:r>
              <a:rPr sz="900" spc="-10" dirty="0">
                <a:latin typeface="Times New Roman"/>
                <a:cs typeface="Times New Roman"/>
              </a:rPr>
              <a:t>1</a:t>
            </a:r>
            <a:r>
              <a:rPr sz="900" spc="5" dirty="0">
                <a:latin typeface="Times New Roman"/>
                <a:cs typeface="Times New Roman"/>
              </a:rPr>
              <a:t>0</a:t>
            </a:r>
            <a:r>
              <a:rPr sz="900" dirty="0">
                <a:latin typeface="Times New Roman"/>
                <a:cs typeface="Times New Roman"/>
              </a:rPr>
              <a:t>.</a:t>
            </a:r>
            <a:r>
              <a:rPr sz="900" spc="-10" dirty="0">
                <a:latin typeface="Times New Roman"/>
                <a:cs typeface="Times New Roman"/>
              </a:rPr>
              <a:t>6</a:t>
            </a:r>
            <a:r>
              <a:rPr sz="900" dirty="0">
                <a:latin typeface="Times New Roman"/>
                <a:cs typeface="Times New Roman"/>
              </a:rPr>
              <a:t>.2	Co</a:t>
            </a:r>
            <a:r>
              <a:rPr sz="900" spc="-20" dirty="0">
                <a:latin typeface="Times New Roman"/>
                <a:cs typeface="Times New Roman"/>
              </a:rPr>
              <a:t>m</a:t>
            </a:r>
            <a:r>
              <a:rPr sz="900" spc="5" dirty="0">
                <a:latin typeface="Times New Roman"/>
                <a:cs typeface="Times New Roman"/>
              </a:rPr>
              <a:t>p</a:t>
            </a:r>
            <a:r>
              <a:rPr sz="900" spc="-5" dirty="0">
                <a:latin typeface="Times New Roman"/>
                <a:cs typeface="Times New Roman"/>
              </a:rPr>
              <a:t>a</a:t>
            </a:r>
            <a:r>
              <a:rPr sz="900" dirty="0">
                <a:latin typeface="Times New Roman"/>
                <a:cs typeface="Times New Roman"/>
              </a:rPr>
              <a:t>r</a:t>
            </a:r>
            <a:r>
              <a:rPr sz="900" spc="-5" dirty="0">
                <a:latin typeface="Times New Roman"/>
                <a:cs typeface="Times New Roman"/>
              </a:rPr>
              <a:t>ac</a:t>
            </a:r>
            <a:r>
              <a:rPr sz="900" dirty="0">
                <a:latin typeface="Times New Roman"/>
                <a:cs typeface="Times New Roman"/>
              </a:rPr>
              <a:t>ión</a:t>
            </a:r>
            <a:r>
              <a:rPr sz="900" spc="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de</a:t>
            </a:r>
            <a:r>
              <a:rPr sz="900" spc="-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F</a:t>
            </a:r>
            <a:r>
              <a:rPr sz="900" spc="-5" dirty="0">
                <a:latin typeface="Times New Roman"/>
                <a:cs typeface="Times New Roman"/>
              </a:rPr>
              <a:t>ase</a:t>
            </a:r>
            <a:r>
              <a:rPr sz="900" dirty="0">
                <a:latin typeface="Times New Roman"/>
                <a:cs typeface="Times New Roman"/>
              </a:rPr>
              <a:t>s</a:t>
            </a:r>
            <a:r>
              <a:rPr sz="900" spc="-100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..................................................................................................</a:t>
            </a:r>
            <a:r>
              <a:rPr sz="900" spc="-5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....................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94</a:t>
            </a:r>
            <a:endParaRPr sz="900">
              <a:latin typeface="Times New Roman"/>
              <a:cs typeface="Times New Roman"/>
            </a:endParaRPr>
          </a:p>
          <a:p>
            <a:pPr marR="5080" algn="r">
              <a:lnSpc>
                <a:spcPts val="1040"/>
              </a:lnSpc>
              <a:tabLst>
                <a:tab pos="593090" algn="l"/>
              </a:tabLst>
            </a:pPr>
            <a:r>
              <a:rPr sz="900" dirty="0">
                <a:latin typeface="Times New Roman"/>
                <a:cs typeface="Times New Roman"/>
              </a:rPr>
              <a:t>8.</a:t>
            </a:r>
            <a:r>
              <a:rPr sz="900" spc="-10" dirty="0">
                <a:latin typeface="Times New Roman"/>
                <a:cs typeface="Times New Roman"/>
              </a:rPr>
              <a:t>1</a:t>
            </a:r>
            <a:r>
              <a:rPr sz="900" spc="5" dirty="0">
                <a:latin typeface="Times New Roman"/>
                <a:cs typeface="Times New Roman"/>
              </a:rPr>
              <a:t>0</a:t>
            </a:r>
            <a:r>
              <a:rPr sz="900" dirty="0">
                <a:latin typeface="Times New Roman"/>
                <a:cs typeface="Times New Roman"/>
              </a:rPr>
              <a:t>.</a:t>
            </a:r>
            <a:r>
              <a:rPr sz="900" spc="-10" dirty="0">
                <a:latin typeface="Times New Roman"/>
                <a:cs typeface="Times New Roman"/>
              </a:rPr>
              <a:t>6</a:t>
            </a:r>
            <a:r>
              <a:rPr sz="900" dirty="0">
                <a:latin typeface="Times New Roman"/>
                <a:cs typeface="Times New Roman"/>
              </a:rPr>
              <a:t>.2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1	</a:t>
            </a:r>
            <a:r>
              <a:rPr sz="900" spc="-10" dirty="0">
                <a:latin typeface="Times New Roman"/>
                <a:cs typeface="Times New Roman"/>
              </a:rPr>
              <a:t>T</a:t>
            </a:r>
            <a:r>
              <a:rPr sz="900" dirty="0">
                <a:latin typeface="Times New Roman"/>
                <a:cs typeface="Times New Roman"/>
              </a:rPr>
              <a:t>ipo</a:t>
            </a:r>
            <a:r>
              <a:rPr sz="900" spc="55" dirty="0">
                <a:latin typeface="Times New Roman"/>
                <a:cs typeface="Times New Roman"/>
              </a:rPr>
              <a:t>s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...............................................................................................................</a:t>
            </a:r>
            <a:r>
              <a:rPr sz="900" spc="5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............................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94</a:t>
            </a:r>
            <a:endParaRPr sz="900">
              <a:latin typeface="Times New Roman"/>
              <a:cs typeface="Times New Roman"/>
            </a:endParaRPr>
          </a:p>
          <a:p>
            <a:pPr marR="5080" algn="r">
              <a:lnSpc>
                <a:spcPts val="1030"/>
              </a:lnSpc>
              <a:tabLst>
                <a:tab pos="676910" algn="l"/>
              </a:tabLst>
            </a:pPr>
            <a:r>
              <a:rPr sz="900" dirty="0">
                <a:latin typeface="Times New Roman"/>
                <a:cs typeface="Times New Roman"/>
              </a:rPr>
              <a:t>8.</a:t>
            </a:r>
            <a:r>
              <a:rPr sz="900" spc="-10" dirty="0">
                <a:latin typeface="Times New Roman"/>
                <a:cs typeface="Times New Roman"/>
              </a:rPr>
              <a:t>1</a:t>
            </a:r>
            <a:r>
              <a:rPr sz="900" spc="5" dirty="0">
                <a:latin typeface="Times New Roman"/>
                <a:cs typeface="Times New Roman"/>
              </a:rPr>
              <a:t>0</a:t>
            </a:r>
            <a:r>
              <a:rPr sz="900" dirty="0">
                <a:latin typeface="Times New Roman"/>
                <a:cs typeface="Times New Roman"/>
              </a:rPr>
              <a:t>.</a:t>
            </a:r>
            <a:r>
              <a:rPr sz="900" spc="-10" dirty="0">
                <a:latin typeface="Times New Roman"/>
                <a:cs typeface="Times New Roman"/>
              </a:rPr>
              <a:t>6</a:t>
            </a:r>
            <a:r>
              <a:rPr sz="900" dirty="0">
                <a:latin typeface="Times New Roman"/>
                <a:cs typeface="Times New Roman"/>
              </a:rPr>
              <a:t>.2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spc="5" dirty="0">
                <a:latin typeface="Times New Roman"/>
                <a:cs typeface="Times New Roman"/>
              </a:rPr>
              <a:t>1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1	S</a:t>
            </a:r>
            <a:r>
              <a:rPr sz="900" spc="-5" dirty="0">
                <a:latin typeface="Times New Roman"/>
                <a:cs typeface="Times New Roman"/>
              </a:rPr>
              <a:t>e</a:t>
            </a:r>
            <a:r>
              <a:rPr sz="900" spc="-10" dirty="0">
                <a:latin typeface="Times New Roman"/>
                <a:cs typeface="Times New Roman"/>
              </a:rPr>
              <a:t>g</a:t>
            </a:r>
            <a:r>
              <a:rPr sz="900" dirty="0">
                <a:latin typeface="Times New Roman"/>
                <a:cs typeface="Times New Roman"/>
              </a:rPr>
              <a:t>r</a:t>
            </a:r>
            <a:r>
              <a:rPr sz="900" spc="-5" dirty="0">
                <a:latin typeface="Times New Roman"/>
                <a:cs typeface="Times New Roman"/>
              </a:rPr>
              <a:t>e</a:t>
            </a:r>
            <a:r>
              <a:rPr sz="900" spc="5" dirty="0">
                <a:latin typeface="Times New Roman"/>
                <a:cs typeface="Times New Roman"/>
              </a:rPr>
              <a:t>g</a:t>
            </a:r>
            <a:r>
              <a:rPr sz="900" spc="-5" dirty="0">
                <a:latin typeface="Times New Roman"/>
                <a:cs typeface="Times New Roman"/>
              </a:rPr>
              <a:t>a</a:t>
            </a:r>
            <a:r>
              <a:rPr sz="900" spc="5" dirty="0">
                <a:latin typeface="Times New Roman"/>
                <a:cs typeface="Times New Roman"/>
              </a:rPr>
              <a:t>d</a:t>
            </a:r>
            <a:r>
              <a:rPr sz="900" dirty="0">
                <a:latin typeface="Times New Roman"/>
                <a:cs typeface="Times New Roman"/>
              </a:rPr>
              <a:t>o</a:t>
            </a:r>
            <a:r>
              <a:rPr sz="900" spc="-1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............................................................................................................................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94</a:t>
            </a:r>
            <a:endParaRPr sz="900">
              <a:latin typeface="Times New Roman"/>
              <a:cs typeface="Times New Roman"/>
            </a:endParaRPr>
          </a:p>
          <a:p>
            <a:pPr marR="5080" algn="r">
              <a:lnSpc>
                <a:spcPts val="1030"/>
              </a:lnSpc>
              <a:tabLst>
                <a:tab pos="676910" algn="l"/>
              </a:tabLst>
            </a:pPr>
            <a:r>
              <a:rPr sz="900" dirty="0">
                <a:latin typeface="Times New Roman"/>
                <a:cs typeface="Times New Roman"/>
              </a:rPr>
              <a:t>8.</a:t>
            </a:r>
            <a:r>
              <a:rPr sz="900" spc="-10" dirty="0">
                <a:latin typeface="Times New Roman"/>
                <a:cs typeface="Times New Roman"/>
              </a:rPr>
              <a:t>1</a:t>
            </a:r>
            <a:r>
              <a:rPr sz="900" spc="5" dirty="0">
                <a:latin typeface="Times New Roman"/>
                <a:cs typeface="Times New Roman"/>
              </a:rPr>
              <a:t>0</a:t>
            </a:r>
            <a:r>
              <a:rPr sz="900" dirty="0">
                <a:latin typeface="Times New Roman"/>
                <a:cs typeface="Times New Roman"/>
              </a:rPr>
              <a:t>.</a:t>
            </a:r>
            <a:r>
              <a:rPr sz="900" spc="-10" dirty="0">
                <a:latin typeface="Times New Roman"/>
                <a:cs typeface="Times New Roman"/>
              </a:rPr>
              <a:t>6</a:t>
            </a:r>
            <a:r>
              <a:rPr sz="900" dirty="0">
                <a:latin typeface="Times New Roman"/>
                <a:cs typeface="Times New Roman"/>
              </a:rPr>
              <a:t>.2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spc="5" dirty="0">
                <a:latin typeface="Times New Roman"/>
                <a:cs typeface="Times New Roman"/>
              </a:rPr>
              <a:t>1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2	</a:t>
            </a:r>
            <a:r>
              <a:rPr sz="900" spc="-5" dirty="0">
                <a:latin typeface="Times New Roman"/>
                <a:cs typeface="Times New Roman"/>
              </a:rPr>
              <a:t>N</a:t>
            </a:r>
            <a:r>
              <a:rPr sz="900" dirty="0">
                <a:latin typeface="Times New Roman"/>
                <a:cs typeface="Times New Roman"/>
              </a:rPr>
              <a:t>o</a:t>
            </a:r>
            <a:r>
              <a:rPr sz="900" spc="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S</a:t>
            </a:r>
            <a:r>
              <a:rPr sz="900" spc="-5" dirty="0">
                <a:latin typeface="Times New Roman"/>
                <a:cs typeface="Times New Roman"/>
              </a:rPr>
              <a:t>e</a:t>
            </a:r>
            <a:r>
              <a:rPr sz="900" spc="-10" dirty="0">
                <a:latin typeface="Times New Roman"/>
                <a:cs typeface="Times New Roman"/>
              </a:rPr>
              <a:t>g</a:t>
            </a:r>
            <a:r>
              <a:rPr sz="900" dirty="0">
                <a:latin typeface="Times New Roman"/>
                <a:cs typeface="Times New Roman"/>
              </a:rPr>
              <a:t>r</a:t>
            </a:r>
            <a:r>
              <a:rPr sz="900" spc="-5" dirty="0">
                <a:latin typeface="Times New Roman"/>
                <a:cs typeface="Times New Roman"/>
              </a:rPr>
              <a:t>e</a:t>
            </a:r>
            <a:r>
              <a:rPr sz="900" spc="-10" dirty="0">
                <a:latin typeface="Times New Roman"/>
                <a:cs typeface="Times New Roman"/>
              </a:rPr>
              <a:t>g</a:t>
            </a:r>
            <a:r>
              <a:rPr sz="900" spc="-5" dirty="0">
                <a:latin typeface="Times New Roman"/>
                <a:cs typeface="Times New Roman"/>
              </a:rPr>
              <a:t>a</a:t>
            </a:r>
            <a:r>
              <a:rPr sz="900" spc="5" dirty="0">
                <a:latin typeface="Times New Roman"/>
                <a:cs typeface="Times New Roman"/>
              </a:rPr>
              <a:t>d</a:t>
            </a:r>
            <a:r>
              <a:rPr sz="900" spc="30" dirty="0">
                <a:latin typeface="Times New Roman"/>
                <a:cs typeface="Times New Roman"/>
              </a:rPr>
              <a:t>o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.......................................................................................................................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94</a:t>
            </a:r>
            <a:endParaRPr sz="900">
              <a:latin typeface="Times New Roman"/>
              <a:cs typeface="Times New Roman"/>
            </a:endParaRPr>
          </a:p>
          <a:p>
            <a:pPr marR="5080" algn="r">
              <a:lnSpc>
                <a:spcPts val="1055"/>
              </a:lnSpc>
              <a:tabLst>
                <a:tab pos="558800" algn="l"/>
              </a:tabLst>
            </a:pPr>
            <a:r>
              <a:rPr sz="900" dirty="0">
                <a:latin typeface="Times New Roman"/>
                <a:cs typeface="Times New Roman"/>
              </a:rPr>
              <a:t>8.</a:t>
            </a:r>
            <a:r>
              <a:rPr sz="900" spc="-10" dirty="0">
                <a:latin typeface="Times New Roman"/>
                <a:cs typeface="Times New Roman"/>
              </a:rPr>
              <a:t>1</a:t>
            </a:r>
            <a:r>
              <a:rPr sz="900" spc="5" dirty="0">
                <a:latin typeface="Times New Roman"/>
                <a:cs typeface="Times New Roman"/>
              </a:rPr>
              <a:t>0</a:t>
            </a:r>
            <a:r>
              <a:rPr sz="900" dirty="0">
                <a:latin typeface="Times New Roman"/>
                <a:cs typeface="Times New Roman"/>
              </a:rPr>
              <a:t>.</a:t>
            </a:r>
            <a:r>
              <a:rPr sz="900" spc="-10" dirty="0">
                <a:latin typeface="Times New Roman"/>
                <a:cs typeface="Times New Roman"/>
              </a:rPr>
              <a:t>6</a:t>
            </a:r>
            <a:r>
              <a:rPr sz="900" dirty="0">
                <a:latin typeface="Times New Roman"/>
                <a:cs typeface="Times New Roman"/>
              </a:rPr>
              <a:t>.3	</a:t>
            </a:r>
            <a:r>
              <a:rPr sz="900" spc="-5" dirty="0">
                <a:latin typeface="Times New Roman"/>
                <a:cs typeface="Times New Roman"/>
              </a:rPr>
              <a:t>O</a:t>
            </a:r>
            <a:r>
              <a:rPr sz="900" dirty="0">
                <a:latin typeface="Times New Roman"/>
                <a:cs typeface="Times New Roman"/>
              </a:rPr>
              <a:t>nda</a:t>
            </a:r>
            <a:r>
              <a:rPr sz="900" spc="-15" dirty="0">
                <a:latin typeface="Times New Roman"/>
                <a:cs typeface="Times New Roman"/>
              </a:rPr>
              <a:t> </a:t>
            </a:r>
            <a:r>
              <a:rPr sz="900" spc="10" dirty="0">
                <a:latin typeface="Times New Roman"/>
                <a:cs typeface="Times New Roman"/>
              </a:rPr>
              <a:t>V</a:t>
            </a:r>
            <a:r>
              <a:rPr sz="900" dirty="0">
                <a:latin typeface="Times New Roman"/>
                <a:cs typeface="Times New Roman"/>
              </a:rPr>
              <a:t>i</a:t>
            </a:r>
            <a:r>
              <a:rPr sz="900" spc="-5" dirty="0">
                <a:latin typeface="Times New Roman"/>
                <a:cs typeface="Times New Roman"/>
              </a:rPr>
              <a:t>a</a:t>
            </a:r>
            <a:r>
              <a:rPr sz="900" dirty="0">
                <a:latin typeface="Times New Roman"/>
                <a:cs typeface="Times New Roman"/>
              </a:rPr>
              <a:t>j</a:t>
            </a:r>
            <a:r>
              <a:rPr sz="900" spc="-5" dirty="0">
                <a:latin typeface="Times New Roman"/>
                <a:cs typeface="Times New Roman"/>
              </a:rPr>
              <a:t>e</a:t>
            </a:r>
            <a:r>
              <a:rPr sz="900" dirty="0">
                <a:latin typeface="Times New Roman"/>
                <a:cs typeface="Times New Roman"/>
              </a:rPr>
              <a:t>r</a:t>
            </a:r>
            <a:r>
              <a:rPr sz="900" spc="30" dirty="0">
                <a:latin typeface="Times New Roman"/>
                <a:cs typeface="Times New Roman"/>
              </a:rPr>
              <a:t>a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..........................................................................................................</a:t>
            </a:r>
            <a:r>
              <a:rPr sz="900" spc="5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...........................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94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263149" y="7121139"/>
            <a:ext cx="249554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8.11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682359" y="7121139"/>
            <a:ext cx="507365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P</a:t>
            </a:r>
            <a:r>
              <a:rPr sz="800" spc="-5" dirty="0">
                <a:latin typeface="Times New Roman"/>
                <a:cs typeface="Times New Roman"/>
              </a:rPr>
              <a:t>ROTECCIÓN</a:t>
            </a:r>
            <a:r>
              <a:rPr sz="800" spc="65" dirty="0">
                <a:latin typeface="Times New Roman"/>
                <a:cs typeface="Times New Roman"/>
              </a:rPr>
              <a:t> </a:t>
            </a:r>
            <a:r>
              <a:rPr sz="800" spc="-5" dirty="0">
                <a:latin typeface="Times New Roman"/>
                <a:cs typeface="Times New Roman"/>
              </a:rPr>
              <a:t>DE</a:t>
            </a:r>
            <a:r>
              <a:rPr sz="800" spc="8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</a:t>
            </a:r>
            <a:r>
              <a:rPr sz="800" spc="-5" dirty="0">
                <a:latin typeface="Times New Roman"/>
                <a:cs typeface="Times New Roman"/>
              </a:rPr>
              <a:t>ARRAS</a:t>
            </a:r>
            <a:r>
              <a:rPr sz="800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.................................................................................................................</a:t>
            </a:r>
            <a:r>
              <a:rPr sz="1000" spc="-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96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401831" y="7267437"/>
            <a:ext cx="34226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i="1" spc="-5" dirty="0">
                <a:latin typeface="Times New Roman"/>
                <a:cs typeface="Times New Roman"/>
              </a:rPr>
              <a:t>8.11</a:t>
            </a:r>
            <a:r>
              <a:rPr sz="1000" i="1" spc="-15" dirty="0">
                <a:latin typeface="Times New Roman"/>
                <a:cs typeface="Times New Roman"/>
              </a:rPr>
              <a:t>.</a:t>
            </a:r>
            <a:r>
              <a:rPr sz="1000" i="1" spc="-5" dirty="0">
                <a:latin typeface="Times New Roman"/>
                <a:cs typeface="Times New Roman"/>
              </a:rPr>
              <a:t>1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960040" y="7267437"/>
            <a:ext cx="479552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i="1" spc="-5" dirty="0">
                <a:latin typeface="Times New Roman"/>
                <a:cs typeface="Times New Roman"/>
              </a:rPr>
              <a:t>Protección...............................................................................................................................</a:t>
            </a:r>
            <a:r>
              <a:rPr sz="1000" i="1" spc="10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96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263146" y="7413739"/>
            <a:ext cx="249554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8.12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682355" y="7413739"/>
            <a:ext cx="507365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P</a:t>
            </a:r>
            <a:r>
              <a:rPr sz="800" spc="-5" dirty="0">
                <a:latin typeface="Times New Roman"/>
                <a:cs typeface="Times New Roman"/>
              </a:rPr>
              <a:t>ROTECCIÓN</a:t>
            </a:r>
            <a:r>
              <a:rPr sz="800" spc="95" dirty="0">
                <a:latin typeface="Times New Roman"/>
                <a:cs typeface="Times New Roman"/>
              </a:rPr>
              <a:t> </a:t>
            </a:r>
            <a:r>
              <a:rPr sz="800" spc="-5" dirty="0">
                <a:latin typeface="Times New Roman"/>
                <a:cs typeface="Times New Roman"/>
              </a:rPr>
              <a:t>DE</a:t>
            </a:r>
            <a:r>
              <a:rPr sz="800" spc="1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L</a:t>
            </a:r>
            <a:r>
              <a:rPr sz="800" spc="-5" dirty="0">
                <a:latin typeface="Times New Roman"/>
                <a:cs typeface="Times New Roman"/>
              </a:rPr>
              <a:t>ÍNEAS</a:t>
            </a:r>
            <a:r>
              <a:rPr sz="1000" spc="-5" dirty="0">
                <a:latin typeface="Times New Roman"/>
                <a:cs typeface="Times New Roman"/>
              </a:rPr>
              <a:t>...................................................................................................................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96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401834" y="7560041"/>
            <a:ext cx="5355590" cy="75597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r">
              <a:lnSpc>
                <a:spcPts val="1170"/>
              </a:lnSpc>
              <a:spcBef>
                <a:spcPts val="95"/>
              </a:spcBef>
              <a:tabLst>
                <a:tab pos="558165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8.12.1	Protección</a:t>
            </a:r>
            <a:r>
              <a:rPr sz="1000" i="1" spc="8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con</a:t>
            </a:r>
            <a:r>
              <a:rPr sz="1000" i="1" spc="8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Relés</a:t>
            </a:r>
            <a:r>
              <a:rPr sz="1000" i="1" spc="7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de</a:t>
            </a:r>
            <a:r>
              <a:rPr sz="1000" i="1" spc="6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Sobrecorriente.................................................................................</a:t>
            </a:r>
            <a:r>
              <a:rPr sz="1000" i="1" spc="-6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96</a:t>
            </a:r>
            <a:endParaRPr sz="1000">
              <a:latin typeface="Times New Roman"/>
              <a:cs typeface="Times New Roman"/>
            </a:endParaRPr>
          </a:p>
          <a:p>
            <a:pPr marR="6350" algn="r">
              <a:lnSpc>
                <a:spcPts val="1145"/>
              </a:lnSpc>
              <a:tabLst>
                <a:tab pos="557530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8.12.2	Protección</a:t>
            </a:r>
            <a:r>
              <a:rPr sz="1000" i="1" spc="9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con</a:t>
            </a:r>
            <a:r>
              <a:rPr sz="1000" i="1" spc="9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Relés</a:t>
            </a:r>
            <a:r>
              <a:rPr sz="1000" i="1" spc="8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Direccionales</a:t>
            </a:r>
            <a:r>
              <a:rPr sz="1000" i="1" spc="-114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.......................................................................................</a:t>
            </a:r>
            <a:r>
              <a:rPr sz="1000" i="1" spc="-60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Times New Roman"/>
                <a:cs typeface="Times New Roman"/>
              </a:rPr>
              <a:t>97</a:t>
            </a:r>
            <a:endParaRPr sz="1000">
              <a:latin typeface="Times New Roman"/>
              <a:cs typeface="Times New Roman"/>
            </a:endParaRPr>
          </a:p>
          <a:p>
            <a:pPr marR="6985" algn="r">
              <a:lnSpc>
                <a:spcPts val="1150"/>
              </a:lnSpc>
              <a:tabLst>
                <a:tab pos="558165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8.12.3	Protección</a:t>
            </a:r>
            <a:r>
              <a:rPr sz="1000" i="1" spc="8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con</a:t>
            </a:r>
            <a:r>
              <a:rPr sz="1000" i="1" spc="8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Relés</a:t>
            </a:r>
            <a:r>
              <a:rPr sz="1000" i="1" spc="7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Instantáneos</a:t>
            </a:r>
            <a:r>
              <a:rPr sz="1000" i="1" spc="-12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.........................................................................................</a:t>
            </a:r>
            <a:r>
              <a:rPr sz="1000" i="1" spc="-55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Times New Roman"/>
                <a:cs typeface="Times New Roman"/>
              </a:rPr>
              <a:t>97</a:t>
            </a:r>
            <a:endParaRPr sz="1000">
              <a:latin typeface="Times New Roman"/>
              <a:cs typeface="Times New Roman"/>
            </a:endParaRPr>
          </a:p>
          <a:p>
            <a:pPr marR="6350" algn="r">
              <a:lnSpc>
                <a:spcPts val="1160"/>
              </a:lnSpc>
              <a:tabLst>
                <a:tab pos="557530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8.12.4	Protección</a:t>
            </a:r>
            <a:r>
              <a:rPr sz="1000" i="1" spc="12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con</a:t>
            </a:r>
            <a:r>
              <a:rPr sz="1000" i="1" spc="12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Relés</a:t>
            </a:r>
            <a:r>
              <a:rPr sz="1000" i="1" spc="11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Distancia..............................................................................................</a:t>
            </a:r>
            <a:r>
              <a:rPr sz="1000" i="1" spc="-3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97</a:t>
            </a:r>
            <a:endParaRPr sz="1000">
              <a:latin typeface="Times New Roman"/>
              <a:cs typeface="Times New Roman"/>
            </a:endParaRPr>
          </a:p>
          <a:p>
            <a:pPr marR="6350" algn="r">
              <a:lnSpc>
                <a:spcPts val="1065"/>
              </a:lnSpc>
              <a:tabLst>
                <a:tab pos="558165" algn="l"/>
              </a:tabLst>
            </a:pPr>
            <a:r>
              <a:rPr sz="900" dirty="0">
                <a:latin typeface="Times New Roman"/>
                <a:cs typeface="Times New Roman"/>
              </a:rPr>
              <a:t>8.</a:t>
            </a:r>
            <a:r>
              <a:rPr sz="900" spc="-10" dirty="0">
                <a:latin typeface="Times New Roman"/>
                <a:cs typeface="Times New Roman"/>
              </a:rPr>
              <a:t>1</a:t>
            </a:r>
            <a:r>
              <a:rPr sz="900" spc="5" dirty="0">
                <a:latin typeface="Times New Roman"/>
                <a:cs typeface="Times New Roman"/>
              </a:rPr>
              <a:t>2</a:t>
            </a:r>
            <a:r>
              <a:rPr sz="900" dirty="0">
                <a:latin typeface="Times New Roman"/>
                <a:cs typeface="Times New Roman"/>
              </a:rPr>
              <a:t>.</a:t>
            </a:r>
            <a:r>
              <a:rPr sz="900" spc="-10" dirty="0">
                <a:latin typeface="Times New Roman"/>
                <a:cs typeface="Times New Roman"/>
              </a:rPr>
              <a:t>4</a:t>
            </a:r>
            <a:r>
              <a:rPr sz="900" dirty="0">
                <a:latin typeface="Times New Roman"/>
                <a:cs typeface="Times New Roman"/>
              </a:rPr>
              <a:t>.1	C</a:t>
            </a:r>
            <a:r>
              <a:rPr sz="900" spc="-5" dirty="0">
                <a:latin typeface="Times New Roman"/>
                <a:cs typeface="Times New Roman"/>
              </a:rPr>
              <a:t>a</a:t>
            </a:r>
            <a:r>
              <a:rPr sz="900" dirty="0">
                <a:latin typeface="Times New Roman"/>
                <a:cs typeface="Times New Roman"/>
              </a:rPr>
              <a:t>r</a:t>
            </a:r>
            <a:r>
              <a:rPr sz="900" spc="-5" dirty="0">
                <a:latin typeface="Times New Roman"/>
                <a:cs typeface="Times New Roman"/>
              </a:rPr>
              <a:t>ac</a:t>
            </a:r>
            <a:r>
              <a:rPr sz="900" dirty="0">
                <a:latin typeface="Times New Roman"/>
                <a:cs typeface="Times New Roman"/>
              </a:rPr>
              <a:t>t</a:t>
            </a:r>
            <a:r>
              <a:rPr sz="900" spc="-5" dirty="0">
                <a:latin typeface="Times New Roman"/>
                <a:cs typeface="Times New Roman"/>
              </a:rPr>
              <a:t>e</a:t>
            </a:r>
            <a:r>
              <a:rPr sz="900" dirty="0">
                <a:latin typeface="Times New Roman"/>
                <a:cs typeface="Times New Roman"/>
              </a:rPr>
              <a:t>rí</a:t>
            </a:r>
            <a:r>
              <a:rPr sz="900" spc="-5" dirty="0">
                <a:latin typeface="Times New Roman"/>
                <a:cs typeface="Times New Roman"/>
              </a:rPr>
              <a:t>s</a:t>
            </a:r>
            <a:r>
              <a:rPr sz="900" dirty="0">
                <a:latin typeface="Times New Roman"/>
                <a:cs typeface="Times New Roman"/>
              </a:rPr>
              <a:t>ti</a:t>
            </a:r>
            <a:r>
              <a:rPr sz="900" spc="-5" dirty="0">
                <a:latin typeface="Times New Roman"/>
                <a:cs typeface="Times New Roman"/>
              </a:rPr>
              <a:t>ca</a:t>
            </a:r>
            <a:r>
              <a:rPr sz="900" spc="30" dirty="0">
                <a:latin typeface="Times New Roman"/>
                <a:cs typeface="Times New Roman"/>
              </a:rPr>
              <a:t>s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.......................................................................................................</a:t>
            </a:r>
            <a:r>
              <a:rPr sz="900" spc="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............................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97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263150" y="8274804"/>
            <a:ext cx="248920" cy="3238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175"/>
              </a:lnSpc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8.13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ts val="1175"/>
              </a:lnSpc>
            </a:pPr>
            <a:r>
              <a:rPr sz="1000" spc="-5" dirty="0">
                <a:latin typeface="Times New Roman"/>
                <a:cs typeface="Times New Roman"/>
              </a:rPr>
              <a:t>8.14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681485" y="8274804"/>
            <a:ext cx="5073650" cy="3238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175"/>
              </a:lnSpc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RECIERRE</a:t>
            </a:r>
            <a:r>
              <a:rPr sz="1000" spc="29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AUTOMÁTICO..........................................................................................................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98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ts val="1175"/>
              </a:lnSpc>
            </a:pPr>
            <a:r>
              <a:rPr sz="1000" spc="-5" dirty="0">
                <a:latin typeface="Times New Roman"/>
                <a:cs typeface="Times New Roman"/>
              </a:rPr>
              <a:t>SINCRONIZACIÓN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.......................................................................................................................</a:t>
            </a:r>
            <a:r>
              <a:rPr sz="1000" spc="114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98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401835" y="8567404"/>
            <a:ext cx="5354955" cy="3238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175"/>
              </a:lnSpc>
              <a:spcBef>
                <a:spcPts val="95"/>
              </a:spcBef>
              <a:tabLst>
                <a:tab pos="570865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8.14.1	Función</a:t>
            </a:r>
            <a:r>
              <a:rPr sz="1000" i="1" spc="8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Chequeo</a:t>
            </a:r>
            <a:r>
              <a:rPr sz="1000" i="1" spc="6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de</a:t>
            </a:r>
            <a:r>
              <a:rPr sz="1000" i="1" spc="8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Sincronismo</a:t>
            </a:r>
            <a:r>
              <a:rPr sz="1000" i="1" spc="-7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........................................................................................</a:t>
            </a:r>
            <a:r>
              <a:rPr sz="1000" i="1" spc="-6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100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ts val="1175"/>
              </a:lnSpc>
              <a:tabLst>
                <a:tab pos="570865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8.14.2	Función</a:t>
            </a:r>
            <a:r>
              <a:rPr sz="1000" i="1" spc="3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de</a:t>
            </a:r>
            <a:r>
              <a:rPr sz="1000" i="1" spc="5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energización</a:t>
            </a:r>
            <a:r>
              <a:rPr sz="1000" i="1" spc="4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(chequeo</a:t>
            </a:r>
            <a:r>
              <a:rPr sz="1000" i="1" spc="3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de</a:t>
            </a:r>
            <a:r>
              <a:rPr sz="1000" i="1" spc="5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voltaje).</a:t>
            </a:r>
            <a:r>
              <a:rPr sz="1000" i="1" spc="-7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....................................................................</a:t>
            </a:r>
            <a:r>
              <a:rPr sz="1000" i="1" spc="-8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100</a:t>
            </a:r>
            <a:endParaRPr sz="1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64273" y="788924"/>
            <a:ext cx="235394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80" dirty="0">
                <a:solidFill>
                  <a:srgbClr val="7F7F7F"/>
                </a:solidFill>
                <a:latin typeface="Georgia"/>
                <a:cs typeface="Georgia"/>
              </a:rPr>
              <a:t>Generalidades</a:t>
            </a:r>
            <a:r>
              <a:rPr sz="1100" spc="70" dirty="0">
                <a:solidFill>
                  <a:srgbClr val="7F7F7F"/>
                </a:solidFill>
                <a:latin typeface="Georgia"/>
                <a:cs typeface="Georgia"/>
              </a:rPr>
              <a:t> </a:t>
            </a:r>
            <a:r>
              <a:rPr sz="1100" spc="90" dirty="0">
                <a:solidFill>
                  <a:srgbClr val="7F7F7F"/>
                </a:solidFill>
                <a:latin typeface="Georgia"/>
                <a:cs typeface="Georgia"/>
              </a:rPr>
              <a:t>en </a:t>
            </a:r>
            <a:r>
              <a:rPr sz="1100" spc="95" dirty="0">
                <a:solidFill>
                  <a:srgbClr val="7F7F7F"/>
                </a:solidFill>
                <a:latin typeface="Georgia"/>
                <a:cs typeface="Georgia"/>
              </a:rPr>
              <a:t>Subestaciones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117338" y="987551"/>
            <a:ext cx="5649595" cy="38100"/>
          </a:xfrm>
          <a:custGeom>
            <a:avLst/>
            <a:gdLst/>
            <a:ahLst/>
            <a:cxnLst/>
            <a:rect l="l" t="t" r="r" b="b"/>
            <a:pathLst>
              <a:path w="5649595" h="38100">
                <a:moveTo>
                  <a:pt x="5649468" y="0"/>
                </a:moveTo>
                <a:lnTo>
                  <a:pt x="0" y="0"/>
                </a:lnTo>
                <a:lnTo>
                  <a:pt x="0" y="38100"/>
                </a:lnTo>
                <a:lnTo>
                  <a:pt x="5649468" y="38100"/>
                </a:lnTo>
                <a:lnTo>
                  <a:pt x="5649468" y="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117338" y="9095234"/>
            <a:ext cx="5649595" cy="38100"/>
          </a:xfrm>
          <a:custGeom>
            <a:avLst/>
            <a:gdLst/>
            <a:ahLst/>
            <a:cxnLst/>
            <a:rect l="l" t="t" r="r" b="b"/>
            <a:pathLst>
              <a:path w="5649595" h="38100">
                <a:moveTo>
                  <a:pt x="5649468" y="0"/>
                </a:moveTo>
                <a:lnTo>
                  <a:pt x="0" y="0"/>
                </a:lnTo>
                <a:lnTo>
                  <a:pt x="0" y="38100"/>
                </a:lnTo>
                <a:lnTo>
                  <a:pt x="5649468" y="38100"/>
                </a:lnTo>
                <a:lnTo>
                  <a:pt x="5649468" y="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122907" y="1483868"/>
            <a:ext cx="5633085" cy="34842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r">
              <a:lnSpc>
                <a:spcPts val="1175"/>
              </a:lnSpc>
              <a:spcBef>
                <a:spcPts val="95"/>
              </a:spcBef>
              <a:tabLst>
                <a:tab pos="558165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8.14.3	Uso</a:t>
            </a:r>
            <a:r>
              <a:rPr sz="1000" i="1" spc="3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de</a:t>
            </a:r>
            <a:r>
              <a:rPr sz="1000" i="1" spc="4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los</a:t>
            </a:r>
            <a:r>
              <a:rPr sz="1000" i="1" spc="2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Relés</a:t>
            </a:r>
            <a:r>
              <a:rPr sz="1000" i="1" spc="3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de</a:t>
            </a:r>
            <a:r>
              <a:rPr sz="1000" i="1" spc="4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Chequeo</a:t>
            </a:r>
            <a:r>
              <a:rPr sz="1000" i="1" spc="35" dirty="0">
                <a:latin typeface="Times New Roman"/>
                <a:cs typeface="Times New Roman"/>
              </a:rPr>
              <a:t> </a:t>
            </a:r>
            <a:r>
              <a:rPr sz="1000" i="1" spc="-10" dirty="0">
                <a:latin typeface="Times New Roman"/>
                <a:cs typeface="Times New Roman"/>
              </a:rPr>
              <a:t>de</a:t>
            </a:r>
            <a:r>
              <a:rPr sz="1000" i="1" spc="3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Sincronismo</a:t>
            </a:r>
            <a:r>
              <a:rPr sz="1000" i="1" spc="-5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......................................................................</a:t>
            </a:r>
            <a:r>
              <a:rPr sz="1000" i="1" spc="-9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101</a:t>
            </a:r>
            <a:endParaRPr sz="1000">
              <a:latin typeface="Times New Roman"/>
              <a:cs typeface="Times New Roman"/>
            </a:endParaRPr>
          </a:p>
          <a:p>
            <a:pPr marL="291465" marR="5080" indent="-139065" algn="r">
              <a:lnSpc>
                <a:spcPct val="96000"/>
              </a:lnSpc>
              <a:spcBef>
                <a:spcPts val="25"/>
              </a:spcBef>
              <a:tabLst>
                <a:tab pos="570865" algn="l"/>
                <a:tab pos="849630" algn="l"/>
              </a:tabLst>
            </a:pPr>
            <a:r>
              <a:rPr sz="1000" spc="-5" dirty="0">
                <a:latin typeface="Times New Roman"/>
                <a:cs typeface="Times New Roman"/>
              </a:rPr>
              <a:t>8.15	SISTEMAS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COMUNICACIONES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EN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SISTEMAS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PROTECIÓN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................................</a:t>
            </a:r>
            <a:r>
              <a:rPr sz="1000" spc="-9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102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8.15.1	Sistema</a:t>
            </a:r>
            <a:r>
              <a:rPr sz="1000" i="1" spc="6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de</a:t>
            </a:r>
            <a:r>
              <a:rPr sz="1000" i="1" spc="7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Protección</a:t>
            </a:r>
            <a:r>
              <a:rPr sz="1000" i="1" spc="6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Análogo</a:t>
            </a:r>
            <a:r>
              <a:rPr sz="1000" i="1" spc="-11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............................................................................................</a:t>
            </a:r>
            <a:r>
              <a:rPr sz="1000" i="1" spc="-75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Times New Roman"/>
                <a:cs typeface="Times New Roman"/>
              </a:rPr>
              <a:t>103 </a:t>
            </a:r>
            <a:r>
              <a:rPr sz="1000" i="1" spc="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8.15.2	Sistema</a:t>
            </a:r>
            <a:r>
              <a:rPr sz="1000" i="1" spc="6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de</a:t>
            </a:r>
            <a:r>
              <a:rPr sz="1000" i="1" spc="6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Protección</a:t>
            </a:r>
            <a:r>
              <a:rPr sz="1000" i="1" spc="6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Comandos</a:t>
            </a:r>
            <a:r>
              <a:rPr sz="1000" i="1" spc="3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........................................................................................</a:t>
            </a:r>
            <a:r>
              <a:rPr sz="1000" i="1" spc="-7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103 </a:t>
            </a:r>
            <a:r>
              <a:rPr sz="1000" i="1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8.15.2.1	Comando</a:t>
            </a:r>
            <a:r>
              <a:rPr sz="900" spc="35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para</a:t>
            </a:r>
            <a:r>
              <a:rPr sz="900" spc="25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disparo</a:t>
            </a:r>
            <a:r>
              <a:rPr sz="900" spc="40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(Permisivo</a:t>
            </a:r>
            <a:r>
              <a:rPr sz="900" spc="40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o</a:t>
            </a:r>
            <a:r>
              <a:rPr sz="900" spc="20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directo)...................................................................................</a:t>
            </a:r>
            <a:r>
              <a:rPr sz="900" spc="-90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103 </a:t>
            </a:r>
            <a:r>
              <a:rPr sz="900" spc="5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8.15.2.2	Comando</a:t>
            </a:r>
            <a:r>
              <a:rPr sz="900" spc="40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para</a:t>
            </a:r>
            <a:r>
              <a:rPr sz="900" spc="25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Bloqueo</a:t>
            </a:r>
            <a:r>
              <a:rPr sz="900" spc="40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de</a:t>
            </a:r>
            <a:r>
              <a:rPr sz="900" spc="30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Disparo</a:t>
            </a:r>
            <a:r>
              <a:rPr sz="900" spc="-70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.................................................................................................</a:t>
            </a:r>
            <a:r>
              <a:rPr sz="900" spc="-8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103 </a:t>
            </a:r>
            <a:r>
              <a:rPr sz="900" spc="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8.15.3	Sistema</a:t>
            </a:r>
            <a:r>
              <a:rPr sz="1000" i="1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de</a:t>
            </a:r>
            <a:r>
              <a:rPr sz="1000" i="1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Teleprotección .................................................................................................... 104 </a:t>
            </a:r>
            <a:r>
              <a:rPr sz="1000" i="1" spc="-23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8.15.4	Sistemas de Telecomunicaciones .......................................................................................... </a:t>
            </a:r>
            <a:r>
              <a:rPr sz="1000" i="1" dirty="0">
                <a:latin typeface="Times New Roman"/>
                <a:cs typeface="Times New Roman"/>
              </a:rPr>
              <a:t>104 </a:t>
            </a:r>
            <a:r>
              <a:rPr sz="1000" i="1" spc="5" dirty="0">
                <a:latin typeface="Times New Roman"/>
                <a:cs typeface="Times New Roman"/>
              </a:rPr>
              <a:t> </a:t>
            </a:r>
            <a:r>
              <a:rPr sz="900" spc="5" dirty="0">
                <a:latin typeface="Times New Roman"/>
                <a:cs typeface="Times New Roman"/>
              </a:rPr>
              <a:t>8</a:t>
            </a:r>
            <a:r>
              <a:rPr sz="900" dirty="0">
                <a:latin typeface="Times New Roman"/>
                <a:cs typeface="Times New Roman"/>
              </a:rPr>
              <a:t>.</a:t>
            </a:r>
            <a:r>
              <a:rPr sz="900" spc="-10" dirty="0">
                <a:latin typeface="Times New Roman"/>
                <a:cs typeface="Times New Roman"/>
              </a:rPr>
              <a:t>1</a:t>
            </a:r>
            <a:r>
              <a:rPr sz="900" spc="5" dirty="0">
                <a:latin typeface="Times New Roman"/>
                <a:cs typeface="Times New Roman"/>
              </a:rPr>
              <a:t>5</a:t>
            </a:r>
            <a:r>
              <a:rPr sz="900" dirty="0">
                <a:latin typeface="Times New Roman"/>
                <a:cs typeface="Times New Roman"/>
              </a:rPr>
              <a:t>.</a:t>
            </a:r>
            <a:r>
              <a:rPr sz="900" spc="-10" dirty="0">
                <a:latin typeface="Times New Roman"/>
                <a:cs typeface="Times New Roman"/>
              </a:rPr>
              <a:t>4</a:t>
            </a:r>
            <a:r>
              <a:rPr sz="900" dirty="0">
                <a:latin typeface="Times New Roman"/>
                <a:cs typeface="Times New Roman"/>
              </a:rPr>
              <a:t>.1	</a:t>
            </a:r>
            <a:r>
              <a:rPr sz="900" spc="-22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Sistemas</a:t>
            </a:r>
            <a:r>
              <a:rPr sz="900" spc="5" dirty="0">
                <a:latin typeface="Times New Roman"/>
                <a:cs typeface="Times New Roman"/>
              </a:rPr>
              <a:t> d</a:t>
            </a:r>
            <a:r>
              <a:rPr sz="900" dirty="0">
                <a:latin typeface="Times New Roman"/>
                <a:cs typeface="Times New Roman"/>
              </a:rPr>
              <a:t>e</a:t>
            </a:r>
            <a:r>
              <a:rPr sz="900" spc="-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C</a:t>
            </a:r>
            <a:r>
              <a:rPr sz="900" spc="5" dirty="0">
                <a:latin typeface="Times New Roman"/>
                <a:cs typeface="Times New Roman"/>
              </a:rPr>
              <a:t>o</a:t>
            </a:r>
            <a:r>
              <a:rPr sz="900" spc="-20" dirty="0">
                <a:latin typeface="Times New Roman"/>
                <a:cs typeface="Times New Roman"/>
              </a:rPr>
              <a:t>m</a:t>
            </a:r>
            <a:r>
              <a:rPr sz="900" spc="5" dirty="0">
                <a:latin typeface="Times New Roman"/>
                <a:cs typeface="Times New Roman"/>
              </a:rPr>
              <a:t>un</a:t>
            </a:r>
            <a:r>
              <a:rPr sz="900" dirty="0">
                <a:latin typeface="Times New Roman"/>
                <a:cs typeface="Times New Roman"/>
              </a:rPr>
              <a:t>icaci</a:t>
            </a:r>
            <a:r>
              <a:rPr sz="900" spc="5" dirty="0">
                <a:latin typeface="Times New Roman"/>
                <a:cs typeface="Times New Roman"/>
              </a:rPr>
              <a:t>ó</a:t>
            </a:r>
            <a:r>
              <a:rPr sz="900" dirty="0">
                <a:latin typeface="Times New Roman"/>
                <a:cs typeface="Times New Roman"/>
              </a:rPr>
              <a:t>n</a:t>
            </a:r>
            <a:r>
              <a:rPr sz="900" spc="5" dirty="0">
                <a:latin typeface="Times New Roman"/>
                <a:cs typeface="Times New Roman"/>
              </a:rPr>
              <a:t> </a:t>
            </a:r>
            <a:r>
              <a:rPr sz="900" spc="-10" dirty="0">
                <a:latin typeface="Times New Roman"/>
                <a:cs typeface="Times New Roman"/>
              </a:rPr>
              <a:t>p</a:t>
            </a:r>
            <a:r>
              <a:rPr sz="900" spc="5" dirty="0">
                <a:latin typeface="Times New Roman"/>
                <a:cs typeface="Times New Roman"/>
              </a:rPr>
              <a:t>o</a:t>
            </a:r>
            <a:r>
              <a:rPr sz="900" dirty="0">
                <a:latin typeface="Times New Roman"/>
                <a:cs typeface="Times New Roman"/>
              </a:rPr>
              <a:t>r</a:t>
            </a:r>
            <a:r>
              <a:rPr sz="900" spc="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Carrie</a:t>
            </a:r>
            <a:r>
              <a:rPr sz="900" spc="20" dirty="0">
                <a:latin typeface="Times New Roman"/>
                <a:cs typeface="Times New Roman"/>
              </a:rPr>
              <a:t>r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</a:t>
            </a:r>
            <a:r>
              <a:rPr sz="900" spc="5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105  </a:t>
            </a:r>
            <a:r>
              <a:rPr sz="900" spc="5" dirty="0">
                <a:latin typeface="Times New Roman"/>
                <a:cs typeface="Times New Roman"/>
              </a:rPr>
              <a:t>8</a:t>
            </a:r>
            <a:r>
              <a:rPr sz="900" dirty="0">
                <a:latin typeface="Times New Roman"/>
                <a:cs typeface="Times New Roman"/>
              </a:rPr>
              <a:t>.</a:t>
            </a:r>
            <a:r>
              <a:rPr sz="900" spc="-10" dirty="0">
                <a:latin typeface="Times New Roman"/>
                <a:cs typeface="Times New Roman"/>
              </a:rPr>
              <a:t>1</a:t>
            </a:r>
            <a:r>
              <a:rPr sz="900" spc="5" dirty="0">
                <a:latin typeface="Times New Roman"/>
                <a:cs typeface="Times New Roman"/>
              </a:rPr>
              <a:t>5</a:t>
            </a:r>
            <a:r>
              <a:rPr sz="900" dirty="0">
                <a:latin typeface="Times New Roman"/>
                <a:cs typeface="Times New Roman"/>
              </a:rPr>
              <a:t>.</a:t>
            </a:r>
            <a:r>
              <a:rPr sz="900" spc="-10" dirty="0">
                <a:latin typeface="Times New Roman"/>
                <a:cs typeface="Times New Roman"/>
              </a:rPr>
              <a:t>4</a:t>
            </a:r>
            <a:r>
              <a:rPr sz="900" dirty="0">
                <a:latin typeface="Times New Roman"/>
                <a:cs typeface="Times New Roman"/>
              </a:rPr>
              <a:t>.2	</a:t>
            </a:r>
            <a:r>
              <a:rPr sz="900" spc="-22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Sistemas</a:t>
            </a:r>
            <a:r>
              <a:rPr sz="900" spc="5" dirty="0">
                <a:latin typeface="Times New Roman"/>
                <a:cs typeface="Times New Roman"/>
              </a:rPr>
              <a:t> d</a:t>
            </a:r>
            <a:r>
              <a:rPr sz="900" dirty="0">
                <a:latin typeface="Times New Roman"/>
                <a:cs typeface="Times New Roman"/>
              </a:rPr>
              <a:t>e</a:t>
            </a:r>
            <a:r>
              <a:rPr sz="900" spc="-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C</a:t>
            </a:r>
            <a:r>
              <a:rPr sz="900" spc="5" dirty="0">
                <a:latin typeface="Times New Roman"/>
                <a:cs typeface="Times New Roman"/>
              </a:rPr>
              <a:t>o</a:t>
            </a:r>
            <a:r>
              <a:rPr sz="900" spc="-20" dirty="0">
                <a:latin typeface="Times New Roman"/>
                <a:cs typeface="Times New Roman"/>
              </a:rPr>
              <a:t>m</a:t>
            </a:r>
            <a:r>
              <a:rPr sz="900" spc="5" dirty="0">
                <a:latin typeface="Times New Roman"/>
                <a:cs typeface="Times New Roman"/>
              </a:rPr>
              <a:t>un</a:t>
            </a:r>
            <a:r>
              <a:rPr sz="900" dirty="0">
                <a:latin typeface="Times New Roman"/>
                <a:cs typeface="Times New Roman"/>
              </a:rPr>
              <a:t>icaci</a:t>
            </a:r>
            <a:r>
              <a:rPr sz="900" spc="5" dirty="0">
                <a:latin typeface="Times New Roman"/>
                <a:cs typeface="Times New Roman"/>
              </a:rPr>
              <a:t>ó</a:t>
            </a:r>
            <a:r>
              <a:rPr sz="900" dirty="0">
                <a:latin typeface="Times New Roman"/>
                <a:cs typeface="Times New Roman"/>
              </a:rPr>
              <a:t>n</a:t>
            </a:r>
            <a:r>
              <a:rPr sz="900" spc="5" dirty="0">
                <a:latin typeface="Times New Roman"/>
                <a:cs typeface="Times New Roman"/>
              </a:rPr>
              <a:t> </a:t>
            </a:r>
            <a:r>
              <a:rPr sz="900" spc="-10" dirty="0">
                <a:latin typeface="Times New Roman"/>
                <a:cs typeface="Times New Roman"/>
              </a:rPr>
              <a:t>p</a:t>
            </a:r>
            <a:r>
              <a:rPr sz="900" spc="5" dirty="0">
                <a:latin typeface="Times New Roman"/>
                <a:cs typeface="Times New Roman"/>
              </a:rPr>
              <a:t>o</a:t>
            </a:r>
            <a:r>
              <a:rPr sz="900" dirty="0">
                <a:latin typeface="Times New Roman"/>
                <a:cs typeface="Times New Roman"/>
              </a:rPr>
              <a:t>r</a:t>
            </a:r>
            <a:r>
              <a:rPr sz="900" spc="5" dirty="0">
                <a:latin typeface="Times New Roman"/>
                <a:cs typeface="Times New Roman"/>
              </a:rPr>
              <a:t> </a:t>
            </a:r>
            <a:r>
              <a:rPr sz="900" spc="-10" dirty="0">
                <a:latin typeface="Times New Roman"/>
                <a:cs typeface="Times New Roman"/>
              </a:rPr>
              <a:t>F</a:t>
            </a:r>
            <a:r>
              <a:rPr sz="900" dirty="0">
                <a:latin typeface="Times New Roman"/>
                <a:cs typeface="Times New Roman"/>
              </a:rPr>
              <a:t>i</a:t>
            </a:r>
            <a:r>
              <a:rPr sz="900" spc="5" dirty="0">
                <a:latin typeface="Times New Roman"/>
                <a:cs typeface="Times New Roman"/>
              </a:rPr>
              <a:t>b</a:t>
            </a:r>
            <a:r>
              <a:rPr sz="900" dirty="0">
                <a:latin typeface="Times New Roman"/>
                <a:cs typeface="Times New Roman"/>
              </a:rPr>
              <a:t>ra</a:t>
            </a:r>
            <a:r>
              <a:rPr sz="900" spc="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Ó</a:t>
            </a:r>
            <a:r>
              <a:rPr sz="900" spc="5" dirty="0">
                <a:latin typeface="Times New Roman"/>
                <a:cs typeface="Times New Roman"/>
              </a:rPr>
              <a:t>p</a:t>
            </a:r>
            <a:r>
              <a:rPr sz="900" spc="-15" dirty="0">
                <a:latin typeface="Times New Roman"/>
                <a:cs typeface="Times New Roman"/>
              </a:rPr>
              <a:t>t</a:t>
            </a:r>
            <a:r>
              <a:rPr sz="900" dirty="0">
                <a:latin typeface="Times New Roman"/>
                <a:cs typeface="Times New Roman"/>
              </a:rPr>
              <a:t>ica</a:t>
            </a:r>
            <a:r>
              <a:rPr sz="900" spc="-12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</a:t>
            </a:r>
            <a:r>
              <a:rPr sz="900" spc="15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106</a:t>
            </a:r>
            <a:endParaRPr sz="900">
              <a:latin typeface="Times New Roman"/>
              <a:cs typeface="Times New Roman"/>
            </a:endParaRPr>
          </a:p>
          <a:p>
            <a:pPr marR="5715" algn="r">
              <a:lnSpc>
                <a:spcPts val="1140"/>
              </a:lnSpc>
              <a:tabLst>
                <a:tab pos="419100" algn="l"/>
              </a:tabLst>
            </a:pPr>
            <a:r>
              <a:rPr sz="1000" dirty="0">
                <a:latin typeface="Times New Roman"/>
                <a:cs typeface="Times New Roman"/>
              </a:rPr>
              <a:t>8.16	</a:t>
            </a:r>
            <a:r>
              <a:rPr sz="1000" spc="-5" dirty="0">
                <a:latin typeface="Times New Roman"/>
                <a:cs typeface="Times New Roman"/>
              </a:rPr>
              <a:t>S</a:t>
            </a:r>
            <a:r>
              <a:rPr sz="800" spc="-5" dirty="0">
                <a:latin typeface="Times New Roman"/>
                <a:cs typeface="Times New Roman"/>
              </a:rPr>
              <a:t>IMBOLOGÍA</a:t>
            </a:r>
            <a:r>
              <a:rPr sz="800" spc="55" dirty="0">
                <a:latin typeface="Times New Roman"/>
                <a:cs typeface="Times New Roman"/>
              </a:rPr>
              <a:t> </a:t>
            </a:r>
            <a:r>
              <a:rPr sz="800" dirty="0">
                <a:latin typeface="Times New Roman"/>
                <a:cs typeface="Times New Roman"/>
              </a:rPr>
              <a:t>DE</a:t>
            </a:r>
            <a:r>
              <a:rPr sz="800" spc="80" dirty="0">
                <a:latin typeface="Times New Roman"/>
                <a:cs typeface="Times New Roman"/>
              </a:rPr>
              <a:t> </a:t>
            </a:r>
            <a:r>
              <a:rPr sz="800" spc="-10" dirty="0">
                <a:latin typeface="Times New Roman"/>
                <a:cs typeface="Times New Roman"/>
              </a:rPr>
              <a:t>LOS</a:t>
            </a:r>
            <a:r>
              <a:rPr sz="8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</a:t>
            </a:r>
            <a:r>
              <a:rPr sz="800" spc="-5" dirty="0">
                <a:latin typeface="Times New Roman"/>
                <a:cs typeface="Times New Roman"/>
              </a:rPr>
              <a:t>ELÉS</a:t>
            </a:r>
            <a:r>
              <a:rPr sz="800" spc="60" dirty="0">
                <a:latin typeface="Times New Roman"/>
                <a:cs typeface="Times New Roman"/>
              </a:rPr>
              <a:t> </a:t>
            </a:r>
            <a:r>
              <a:rPr sz="800" dirty="0">
                <a:latin typeface="Times New Roman"/>
                <a:cs typeface="Times New Roman"/>
              </a:rPr>
              <a:t>DE</a:t>
            </a:r>
            <a:r>
              <a:rPr sz="800" spc="65" dirty="0">
                <a:latin typeface="Times New Roman"/>
                <a:cs typeface="Times New Roman"/>
              </a:rPr>
              <a:t> </a:t>
            </a:r>
            <a:r>
              <a:rPr sz="800" spc="-5" dirty="0">
                <a:latin typeface="Times New Roman"/>
                <a:cs typeface="Times New Roman"/>
              </a:rPr>
              <a:t>PROTECCIÓN</a:t>
            </a:r>
            <a:r>
              <a:rPr sz="1000" spc="-5" dirty="0">
                <a:latin typeface="Times New Roman"/>
                <a:cs typeface="Times New Roman"/>
              </a:rPr>
              <a:t>..................................................................................</a:t>
            </a:r>
            <a:r>
              <a:rPr sz="1000" spc="-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106</a:t>
            </a:r>
            <a:endParaRPr sz="1000">
              <a:latin typeface="Times New Roman"/>
              <a:cs typeface="Times New Roman"/>
            </a:endParaRPr>
          </a:p>
          <a:p>
            <a:pPr marR="5715" algn="r">
              <a:spcBef>
                <a:spcPts val="575"/>
              </a:spcBef>
              <a:tabLst>
                <a:tab pos="278765" algn="l"/>
              </a:tabLst>
            </a:pPr>
            <a:r>
              <a:rPr sz="1000" b="1" spc="-5" dirty="0">
                <a:latin typeface="Times New Roman"/>
                <a:cs typeface="Times New Roman"/>
              </a:rPr>
              <a:t>9	COMPENSACIÓN</a:t>
            </a:r>
            <a:r>
              <a:rPr sz="1000" b="1" spc="22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..............................................................................................................................</a:t>
            </a:r>
            <a:r>
              <a:rPr sz="1000" b="1" spc="7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110</a:t>
            </a:r>
            <a:endParaRPr sz="1000">
              <a:latin typeface="Times New Roman"/>
              <a:cs typeface="Times New Roman"/>
            </a:endParaRPr>
          </a:p>
          <a:p>
            <a:pPr marR="5715" algn="r">
              <a:lnSpc>
                <a:spcPts val="1175"/>
              </a:lnSpc>
              <a:spcBef>
                <a:spcPts val="530"/>
              </a:spcBef>
            </a:pPr>
            <a:r>
              <a:rPr sz="1000" spc="-5" dirty="0">
                <a:latin typeface="Times New Roman"/>
                <a:cs typeface="Times New Roman"/>
              </a:rPr>
              <a:t>9.1</a:t>
            </a:r>
            <a:r>
              <a:rPr sz="1000" spc="345" dirty="0">
                <a:latin typeface="Times New Roman"/>
                <a:cs typeface="Times New Roman"/>
              </a:rPr>
              <a:t>  </a:t>
            </a:r>
            <a:r>
              <a:rPr sz="1000" spc="-5" dirty="0">
                <a:latin typeface="Times New Roman"/>
                <a:cs typeface="Times New Roman"/>
              </a:rPr>
              <a:t>POTENCIA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REACTIVA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..................................................................................................................</a:t>
            </a:r>
            <a:r>
              <a:rPr sz="1000" spc="-6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110</a:t>
            </a:r>
            <a:endParaRPr sz="1000">
              <a:latin typeface="Times New Roman"/>
              <a:cs typeface="Times New Roman"/>
            </a:endParaRPr>
          </a:p>
          <a:p>
            <a:pPr marL="152400">
              <a:lnSpc>
                <a:spcPts val="1145"/>
              </a:lnSpc>
            </a:pPr>
            <a:r>
              <a:rPr sz="1000" spc="-5" dirty="0">
                <a:latin typeface="Times New Roman"/>
                <a:cs typeface="Times New Roman"/>
              </a:rPr>
              <a:t>9.2</a:t>
            </a:r>
            <a:r>
              <a:rPr sz="1000" spc="254" dirty="0">
                <a:latin typeface="Times New Roman"/>
                <a:cs typeface="Times New Roman"/>
              </a:rPr>
              <a:t>  </a:t>
            </a:r>
            <a:r>
              <a:rPr sz="1000" spc="-5" dirty="0">
                <a:latin typeface="Times New Roman"/>
                <a:cs typeface="Times New Roman"/>
              </a:rPr>
              <a:t>PRODUCCIÓN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Y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ABSORCIÓN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POTENCIA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REACTIVA......................................................</a:t>
            </a:r>
            <a:r>
              <a:rPr sz="1000" spc="-9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116</a:t>
            </a:r>
            <a:endParaRPr sz="1000">
              <a:latin typeface="Times New Roman"/>
              <a:cs typeface="Times New Roman"/>
            </a:endParaRPr>
          </a:p>
          <a:p>
            <a:pPr marR="5715" algn="r">
              <a:lnSpc>
                <a:spcPts val="1145"/>
              </a:lnSpc>
              <a:tabLst>
                <a:tab pos="417830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9.2.1	Generadores</a:t>
            </a:r>
            <a:r>
              <a:rPr sz="1000" i="1" spc="17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sincrónicos:</a:t>
            </a:r>
            <a:r>
              <a:rPr sz="1000" i="1" spc="-4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.........................................................................................................</a:t>
            </a:r>
            <a:r>
              <a:rPr sz="1000" i="1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117</a:t>
            </a:r>
            <a:endParaRPr sz="1000">
              <a:latin typeface="Times New Roman"/>
              <a:cs typeface="Times New Roman"/>
            </a:endParaRPr>
          </a:p>
          <a:p>
            <a:pPr marR="5715" algn="r">
              <a:lnSpc>
                <a:spcPts val="1150"/>
              </a:lnSpc>
              <a:tabLst>
                <a:tab pos="417830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9.2.2	Líneas</a:t>
            </a:r>
            <a:r>
              <a:rPr sz="1000" i="1" spc="31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aéreas:...........................................................................................................................</a:t>
            </a:r>
            <a:r>
              <a:rPr sz="1000" i="1" spc="8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117</a:t>
            </a:r>
            <a:endParaRPr sz="1000">
              <a:latin typeface="Times New Roman"/>
              <a:cs typeface="Times New Roman"/>
            </a:endParaRPr>
          </a:p>
          <a:p>
            <a:pPr marR="5715" algn="r">
              <a:lnSpc>
                <a:spcPts val="1150"/>
              </a:lnSpc>
              <a:tabLst>
                <a:tab pos="417830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9.2.3	Líneas</a:t>
            </a:r>
            <a:r>
              <a:rPr sz="1000" i="1" spc="27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subterráneas:.................................................................................................................</a:t>
            </a:r>
            <a:r>
              <a:rPr sz="1000" i="1" spc="6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117</a:t>
            </a:r>
            <a:endParaRPr sz="1000">
              <a:latin typeface="Times New Roman"/>
              <a:cs typeface="Times New Roman"/>
            </a:endParaRPr>
          </a:p>
          <a:p>
            <a:pPr marR="5715" algn="r">
              <a:lnSpc>
                <a:spcPts val="1150"/>
              </a:lnSpc>
              <a:tabLst>
                <a:tab pos="417830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9.2.4	Transformadores:</a:t>
            </a:r>
            <a:r>
              <a:rPr sz="1000" i="1" spc="23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.....................................................................................................................</a:t>
            </a:r>
            <a:r>
              <a:rPr sz="1000" i="1" spc="4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117</a:t>
            </a:r>
            <a:endParaRPr sz="1000">
              <a:latin typeface="Times New Roman"/>
              <a:cs typeface="Times New Roman"/>
            </a:endParaRPr>
          </a:p>
          <a:p>
            <a:pPr marR="5080" algn="r">
              <a:lnSpc>
                <a:spcPts val="1150"/>
              </a:lnSpc>
              <a:tabLst>
                <a:tab pos="417830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9.2.5	Las</a:t>
            </a:r>
            <a:r>
              <a:rPr sz="1000" i="1" spc="16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cargas:</a:t>
            </a:r>
            <a:r>
              <a:rPr sz="1000" i="1" spc="15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............................................................................................................................... 118</a:t>
            </a:r>
            <a:endParaRPr sz="1000">
              <a:latin typeface="Times New Roman"/>
              <a:cs typeface="Times New Roman"/>
            </a:endParaRPr>
          </a:p>
          <a:p>
            <a:pPr marR="5715" algn="r">
              <a:lnSpc>
                <a:spcPts val="1145"/>
              </a:lnSpc>
              <a:tabLst>
                <a:tab pos="417830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9.2.6	Equipos</a:t>
            </a:r>
            <a:r>
              <a:rPr sz="1000" i="1" spc="14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de</a:t>
            </a:r>
            <a:r>
              <a:rPr sz="1000" i="1" spc="14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compensación:........................................................................................................</a:t>
            </a:r>
            <a:r>
              <a:rPr sz="1000" i="1" spc="-2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118</a:t>
            </a:r>
            <a:endParaRPr sz="1000">
              <a:latin typeface="Times New Roman"/>
              <a:cs typeface="Times New Roman"/>
            </a:endParaRPr>
          </a:p>
          <a:p>
            <a:pPr marR="5715" algn="r">
              <a:lnSpc>
                <a:spcPts val="1145"/>
              </a:lnSpc>
            </a:pPr>
            <a:r>
              <a:rPr sz="1000" spc="-5" dirty="0">
                <a:latin typeface="Times New Roman"/>
                <a:cs typeface="Times New Roman"/>
              </a:rPr>
              <a:t>9.3</a:t>
            </a:r>
            <a:r>
              <a:rPr sz="1000" spc="290" dirty="0">
                <a:latin typeface="Times New Roman"/>
                <a:cs typeface="Times New Roman"/>
              </a:rPr>
              <a:t>  </a:t>
            </a:r>
            <a:r>
              <a:rPr sz="1000" spc="-5" dirty="0">
                <a:latin typeface="Times New Roman"/>
                <a:cs typeface="Times New Roman"/>
              </a:rPr>
              <a:t>MÉTODOS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CONTROL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VOLTAJE</a:t>
            </a:r>
            <a:r>
              <a:rPr sz="1000" spc="-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.....................................................................................</a:t>
            </a:r>
            <a:r>
              <a:rPr sz="1000" spc="-8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118</a:t>
            </a:r>
            <a:endParaRPr sz="1000">
              <a:latin typeface="Times New Roman"/>
              <a:cs typeface="Times New Roman"/>
            </a:endParaRPr>
          </a:p>
          <a:p>
            <a:pPr marR="5715" algn="r">
              <a:lnSpc>
                <a:spcPts val="1150"/>
              </a:lnSpc>
              <a:tabLst>
                <a:tab pos="417830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9.3.1	REACTORES</a:t>
            </a:r>
            <a:r>
              <a:rPr sz="1000" i="1" spc="10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EN</a:t>
            </a:r>
            <a:r>
              <a:rPr sz="1000" i="1" spc="9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DERIVACIÓN</a:t>
            </a:r>
            <a:r>
              <a:rPr sz="1000" i="1" spc="-3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..............................................................................................</a:t>
            </a:r>
            <a:r>
              <a:rPr sz="1000" i="1" spc="-4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119</a:t>
            </a:r>
            <a:endParaRPr sz="1000">
              <a:latin typeface="Times New Roman"/>
              <a:cs typeface="Times New Roman"/>
            </a:endParaRPr>
          </a:p>
          <a:p>
            <a:pPr marR="5080" algn="r">
              <a:lnSpc>
                <a:spcPts val="1175"/>
              </a:lnSpc>
              <a:tabLst>
                <a:tab pos="417830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9.3.2	CONDENSADORES</a:t>
            </a:r>
            <a:r>
              <a:rPr sz="1000" i="1" spc="10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EN</a:t>
            </a:r>
            <a:r>
              <a:rPr sz="1000" i="1" spc="9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DERIVACIÓN</a:t>
            </a:r>
            <a:r>
              <a:rPr sz="1000" i="1" spc="-12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...................................................................................</a:t>
            </a:r>
            <a:r>
              <a:rPr sz="1000" i="1" spc="-4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122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0354005" y="9133919"/>
            <a:ext cx="909319" cy="1692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1100" b="1" spc="-125" dirty="0">
                <a:solidFill>
                  <a:srgbClr val="7F7F7F"/>
                </a:solidFill>
                <a:latin typeface="Arial"/>
                <a:cs typeface="Arial"/>
              </a:rPr>
              <a:t>Pag</a:t>
            </a:r>
            <a:r>
              <a:rPr sz="1100" b="1" spc="-55" dirty="0">
                <a:solidFill>
                  <a:srgbClr val="7F7F7F"/>
                </a:solidFill>
                <a:latin typeface="Arial"/>
                <a:cs typeface="Arial"/>
              </a:rPr>
              <a:t>. </a:t>
            </a:r>
            <a:fld id="{81D60167-4931-47E6-BA6A-407CBD079E47}" type="slidenum">
              <a:rPr sz="1100" b="1" spc="-110" dirty="0">
                <a:solidFill>
                  <a:srgbClr val="7F7F7F"/>
                </a:solidFill>
                <a:latin typeface="Arial"/>
                <a:cs typeface="Arial"/>
              </a:rPr>
              <a:pPr marL="12700"/>
              <a:t>8</a:t>
            </a:fld>
            <a:r>
              <a:rPr sz="1100" b="1" spc="-55" dirty="0">
                <a:solidFill>
                  <a:srgbClr val="7F7F7F"/>
                </a:solidFill>
                <a:latin typeface="Arial"/>
                <a:cs typeface="Arial"/>
              </a:rPr>
              <a:t> </a:t>
            </a:r>
            <a:r>
              <a:rPr sz="1100" b="1" spc="-150" dirty="0">
                <a:solidFill>
                  <a:srgbClr val="7F7F7F"/>
                </a:solidFill>
                <a:latin typeface="Arial"/>
                <a:cs typeface="Arial"/>
              </a:rPr>
              <a:t>D</a:t>
            </a:r>
            <a:r>
              <a:rPr sz="1100" b="1" spc="-110" dirty="0">
                <a:solidFill>
                  <a:srgbClr val="7F7F7F"/>
                </a:solidFill>
                <a:latin typeface="Arial"/>
                <a:cs typeface="Arial"/>
              </a:rPr>
              <a:t>e</a:t>
            </a:r>
            <a:r>
              <a:rPr sz="1100" b="1" spc="-60" dirty="0">
                <a:solidFill>
                  <a:srgbClr val="7F7F7F"/>
                </a:solidFill>
                <a:latin typeface="Arial"/>
                <a:cs typeface="Arial"/>
              </a:rPr>
              <a:t> </a:t>
            </a:r>
            <a:r>
              <a:rPr sz="1100" b="1" spc="-5" dirty="0">
                <a:solidFill>
                  <a:srgbClr val="7F7F7F"/>
                </a:solidFill>
                <a:latin typeface="Arial"/>
                <a:cs typeface="Arial"/>
              </a:rPr>
              <a:t>149</a:t>
            </a:r>
            <a:endParaRPr sz="11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122923" y="9152528"/>
            <a:ext cx="1988185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60"/>
              </a:lnSpc>
            </a:pPr>
            <a:r>
              <a:rPr sz="1100" b="1" spc="-105" dirty="0">
                <a:solidFill>
                  <a:srgbClr val="7F7F7F"/>
                </a:solidFill>
                <a:latin typeface="Arial"/>
                <a:cs typeface="Arial"/>
              </a:rPr>
              <a:t>Elaboro: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ts val="1310"/>
              </a:lnSpc>
            </a:pPr>
            <a:r>
              <a:rPr sz="1100" b="1" spc="-100" dirty="0">
                <a:solidFill>
                  <a:srgbClr val="7F7F7F"/>
                </a:solidFill>
                <a:latin typeface="Arial"/>
                <a:cs typeface="Arial"/>
              </a:rPr>
              <a:t>Ingenier</a:t>
            </a:r>
            <a:r>
              <a:rPr sz="1100" b="1" spc="-120" dirty="0">
                <a:solidFill>
                  <a:srgbClr val="7F7F7F"/>
                </a:solidFill>
                <a:latin typeface="Arial"/>
                <a:cs typeface="Arial"/>
              </a:rPr>
              <a:t>o</a:t>
            </a:r>
            <a:r>
              <a:rPr sz="1100" b="1" spc="-55" dirty="0">
                <a:solidFill>
                  <a:srgbClr val="7F7F7F"/>
                </a:solidFill>
                <a:latin typeface="Arial"/>
                <a:cs typeface="Arial"/>
              </a:rPr>
              <a:t> </a:t>
            </a:r>
            <a:r>
              <a:rPr sz="1100" b="1" spc="-120" dirty="0">
                <a:solidFill>
                  <a:srgbClr val="7F7F7F"/>
                </a:solidFill>
                <a:latin typeface="Arial"/>
                <a:cs typeface="Arial"/>
              </a:rPr>
              <a:t>Juan</a:t>
            </a:r>
            <a:r>
              <a:rPr sz="1100" b="1" spc="-55" dirty="0">
                <a:solidFill>
                  <a:srgbClr val="7F7F7F"/>
                </a:solidFill>
                <a:latin typeface="Arial"/>
                <a:cs typeface="Arial"/>
              </a:rPr>
              <a:t> </a:t>
            </a:r>
            <a:r>
              <a:rPr sz="1100" b="1" spc="-155" dirty="0">
                <a:solidFill>
                  <a:srgbClr val="7F7F7F"/>
                </a:solidFill>
                <a:latin typeface="Arial"/>
                <a:cs typeface="Arial"/>
              </a:rPr>
              <a:t>C</a:t>
            </a:r>
            <a:r>
              <a:rPr sz="1100" b="1" spc="-110" dirty="0">
                <a:solidFill>
                  <a:srgbClr val="7F7F7F"/>
                </a:solidFill>
                <a:latin typeface="Arial"/>
                <a:cs typeface="Arial"/>
              </a:rPr>
              <a:t>a</a:t>
            </a:r>
            <a:r>
              <a:rPr sz="1100" b="1" spc="-90" dirty="0">
                <a:solidFill>
                  <a:srgbClr val="7F7F7F"/>
                </a:solidFill>
                <a:latin typeface="Arial"/>
                <a:cs typeface="Arial"/>
              </a:rPr>
              <a:t>rlo</a:t>
            </a:r>
            <a:r>
              <a:rPr sz="1100" b="1" spc="-110" dirty="0">
                <a:solidFill>
                  <a:srgbClr val="7F7F7F"/>
                </a:solidFill>
                <a:latin typeface="Arial"/>
                <a:cs typeface="Arial"/>
              </a:rPr>
              <a:t>s</a:t>
            </a:r>
            <a:r>
              <a:rPr sz="1100" b="1" spc="-70" dirty="0">
                <a:solidFill>
                  <a:srgbClr val="7F7F7F"/>
                </a:solidFill>
                <a:latin typeface="Arial"/>
                <a:cs typeface="Arial"/>
              </a:rPr>
              <a:t> </a:t>
            </a:r>
            <a:r>
              <a:rPr sz="1100" b="1" spc="-135" dirty="0">
                <a:solidFill>
                  <a:srgbClr val="7F7F7F"/>
                </a:solidFill>
                <a:latin typeface="Arial"/>
                <a:cs typeface="Arial"/>
              </a:rPr>
              <a:t>Mes</a:t>
            </a:r>
            <a:r>
              <a:rPr sz="1100" b="1" spc="-110" dirty="0">
                <a:solidFill>
                  <a:srgbClr val="7F7F7F"/>
                </a:solidFill>
                <a:latin typeface="Arial"/>
                <a:cs typeface="Arial"/>
              </a:rPr>
              <a:t>a</a:t>
            </a:r>
            <a:r>
              <a:rPr sz="1100" b="1" spc="-70" dirty="0">
                <a:solidFill>
                  <a:srgbClr val="7F7F7F"/>
                </a:solidFill>
                <a:latin typeface="Arial"/>
                <a:cs typeface="Arial"/>
              </a:rPr>
              <a:t> </a:t>
            </a:r>
            <a:r>
              <a:rPr sz="1100" b="1" spc="-155" dirty="0">
                <a:solidFill>
                  <a:srgbClr val="7F7F7F"/>
                </a:solidFill>
                <a:latin typeface="Arial"/>
                <a:cs typeface="Arial"/>
              </a:rPr>
              <a:t>A</a:t>
            </a:r>
            <a:r>
              <a:rPr sz="1100" b="1" spc="-55" dirty="0">
                <a:solidFill>
                  <a:srgbClr val="7F7F7F"/>
                </a:solidFill>
                <a:latin typeface="Arial"/>
                <a:cs typeface="Arial"/>
              </a:rPr>
              <a:t>l</a:t>
            </a:r>
            <a:r>
              <a:rPr sz="1100" b="1" spc="-105" dirty="0">
                <a:solidFill>
                  <a:srgbClr val="7F7F7F"/>
                </a:solidFill>
                <a:latin typeface="Arial"/>
                <a:cs typeface="Arial"/>
              </a:rPr>
              <a:t>varez</a:t>
            </a:r>
            <a:endParaRPr sz="11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542015" y="4938571"/>
            <a:ext cx="33909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dirty="0">
                <a:latin typeface="Times New Roman"/>
                <a:cs typeface="Times New Roman"/>
              </a:rPr>
              <a:t>9.3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2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1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542015" y="5071156"/>
            <a:ext cx="33909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dirty="0">
                <a:latin typeface="Times New Roman"/>
                <a:cs typeface="Times New Roman"/>
              </a:rPr>
              <a:t>9.3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2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2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100171" y="4938571"/>
            <a:ext cx="4655185" cy="295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060"/>
              </a:lnSpc>
              <a:spcBef>
                <a:spcPts val="100"/>
              </a:spcBef>
            </a:pPr>
            <a:r>
              <a:rPr sz="900" spc="-15" dirty="0">
                <a:latin typeface="Times New Roman"/>
                <a:cs typeface="Times New Roman"/>
              </a:rPr>
              <a:t>A</a:t>
            </a:r>
            <a:r>
              <a:rPr sz="900" spc="15" dirty="0">
                <a:latin typeface="Times New Roman"/>
                <a:cs typeface="Times New Roman"/>
              </a:rPr>
              <a:t>P</a:t>
            </a:r>
            <a:r>
              <a:rPr sz="900" spc="-10" dirty="0">
                <a:latin typeface="Times New Roman"/>
                <a:cs typeface="Times New Roman"/>
              </a:rPr>
              <a:t>L</a:t>
            </a:r>
            <a:r>
              <a:rPr sz="900" dirty="0">
                <a:latin typeface="Times New Roman"/>
                <a:cs typeface="Times New Roman"/>
              </a:rPr>
              <a:t>I</a:t>
            </a:r>
            <a:r>
              <a:rPr sz="900" spc="10" dirty="0">
                <a:latin typeface="Times New Roman"/>
                <a:cs typeface="Times New Roman"/>
              </a:rPr>
              <a:t>C</a:t>
            </a:r>
            <a:r>
              <a:rPr sz="900" spc="-15" dirty="0">
                <a:latin typeface="Times New Roman"/>
                <a:cs typeface="Times New Roman"/>
              </a:rPr>
              <a:t>A</a:t>
            </a:r>
            <a:r>
              <a:rPr sz="900" spc="-5" dirty="0">
                <a:latin typeface="Times New Roman"/>
                <a:cs typeface="Times New Roman"/>
              </a:rPr>
              <a:t>C</a:t>
            </a:r>
            <a:r>
              <a:rPr sz="900" dirty="0">
                <a:latin typeface="Times New Roman"/>
                <a:cs typeface="Times New Roman"/>
              </a:rPr>
              <a:t>I</a:t>
            </a:r>
            <a:r>
              <a:rPr sz="900" spc="-5" dirty="0">
                <a:latin typeface="Times New Roman"/>
                <a:cs typeface="Times New Roman"/>
              </a:rPr>
              <a:t>ON</a:t>
            </a:r>
            <a:r>
              <a:rPr sz="900" dirty="0">
                <a:latin typeface="Times New Roman"/>
                <a:cs typeface="Times New Roman"/>
              </a:rPr>
              <a:t>ES</a:t>
            </a:r>
            <a:r>
              <a:rPr sz="900" spc="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EN SIS</a:t>
            </a:r>
            <a:r>
              <a:rPr sz="900" spc="-10" dirty="0">
                <a:latin typeface="Times New Roman"/>
                <a:cs typeface="Times New Roman"/>
              </a:rPr>
              <a:t>T</a:t>
            </a:r>
            <a:r>
              <a:rPr sz="900" dirty="0">
                <a:latin typeface="Times New Roman"/>
                <a:cs typeface="Times New Roman"/>
              </a:rPr>
              <a:t>EM</a:t>
            </a:r>
            <a:r>
              <a:rPr sz="900" spc="-15" dirty="0">
                <a:latin typeface="Times New Roman"/>
                <a:cs typeface="Times New Roman"/>
              </a:rPr>
              <a:t>A</a:t>
            </a:r>
            <a:r>
              <a:rPr sz="900" dirty="0">
                <a:latin typeface="Times New Roman"/>
                <a:cs typeface="Times New Roman"/>
              </a:rPr>
              <a:t>S</a:t>
            </a:r>
            <a:r>
              <a:rPr sz="900" spc="5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D</a:t>
            </a:r>
            <a:r>
              <a:rPr sz="900" dirty="0">
                <a:latin typeface="Times New Roman"/>
                <a:cs typeface="Times New Roman"/>
              </a:rPr>
              <a:t>E</a:t>
            </a:r>
            <a:r>
              <a:rPr sz="900" spc="5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D</a:t>
            </a:r>
            <a:r>
              <a:rPr sz="900" dirty="0">
                <a:latin typeface="Times New Roman"/>
                <a:cs typeface="Times New Roman"/>
              </a:rPr>
              <a:t>IS</a:t>
            </a:r>
            <a:r>
              <a:rPr sz="900" spc="-10" dirty="0">
                <a:latin typeface="Times New Roman"/>
                <a:cs typeface="Times New Roman"/>
              </a:rPr>
              <a:t>T</a:t>
            </a:r>
            <a:r>
              <a:rPr sz="900" dirty="0">
                <a:latin typeface="Times New Roman"/>
                <a:cs typeface="Times New Roman"/>
              </a:rPr>
              <a:t>RIB</a:t>
            </a:r>
            <a:r>
              <a:rPr sz="900" spc="-5" dirty="0">
                <a:latin typeface="Times New Roman"/>
                <a:cs typeface="Times New Roman"/>
              </a:rPr>
              <a:t>U</a:t>
            </a:r>
            <a:r>
              <a:rPr sz="900" dirty="0">
                <a:latin typeface="Times New Roman"/>
                <a:cs typeface="Times New Roman"/>
              </a:rPr>
              <a:t>CI</a:t>
            </a:r>
            <a:r>
              <a:rPr sz="900" spc="10" dirty="0">
                <a:latin typeface="Times New Roman"/>
                <a:cs typeface="Times New Roman"/>
              </a:rPr>
              <a:t>Ó</a:t>
            </a:r>
            <a:r>
              <a:rPr sz="900" dirty="0">
                <a:latin typeface="Times New Roman"/>
                <a:cs typeface="Times New Roman"/>
              </a:rPr>
              <a:t>N</a:t>
            </a:r>
            <a:r>
              <a:rPr sz="900" spc="-13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122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ts val="1060"/>
              </a:lnSpc>
            </a:pPr>
            <a:r>
              <a:rPr sz="900" spc="-15" dirty="0">
                <a:latin typeface="Times New Roman"/>
                <a:cs typeface="Times New Roman"/>
              </a:rPr>
              <a:t>A</a:t>
            </a:r>
            <a:r>
              <a:rPr sz="900" spc="15" dirty="0">
                <a:latin typeface="Times New Roman"/>
                <a:cs typeface="Times New Roman"/>
              </a:rPr>
              <a:t>P</a:t>
            </a:r>
            <a:r>
              <a:rPr sz="900" spc="-10" dirty="0">
                <a:latin typeface="Times New Roman"/>
                <a:cs typeface="Times New Roman"/>
              </a:rPr>
              <a:t>L</a:t>
            </a:r>
            <a:r>
              <a:rPr sz="900" dirty="0">
                <a:latin typeface="Times New Roman"/>
                <a:cs typeface="Times New Roman"/>
              </a:rPr>
              <a:t>I</a:t>
            </a:r>
            <a:r>
              <a:rPr sz="900" spc="10" dirty="0">
                <a:latin typeface="Times New Roman"/>
                <a:cs typeface="Times New Roman"/>
              </a:rPr>
              <a:t>C</a:t>
            </a:r>
            <a:r>
              <a:rPr sz="900" spc="-15" dirty="0">
                <a:latin typeface="Times New Roman"/>
                <a:cs typeface="Times New Roman"/>
              </a:rPr>
              <a:t>A</a:t>
            </a:r>
            <a:r>
              <a:rPr sz="900" spc="-5" dirty="0">
                <a:latin typeface="Times New Roman"/>
                <a:cs typeface="Times New Roman"/>
              </a:rPr>
              <a:t>C</a:t>
            </a:r>
            <a:r>
              <a:rPr sz="900" dirty="0">
                <a:latin typeface="Times New Roman"/>
                <a:cs typeface="Times New Roman"/>
              </a:rPr>
              <a:t>I</a:t>
            </a:r>
            <a:r>
              <a:rPr sz="900" spc="-5" dirty="0">
                <a:latin typeface="Times New Roman"/>
                <a:cs typeface="Times New Roman"/>
              </a:rPr>
              <a:t>ON</a:t>
            </a:r>
            <a:r>
              <a:rPr sz="900" dirty="0">
                <a:latin typeface="Times New Roman"/>
                <a:cs typeface="Times New Roman"/>
              </a:rPr>
              <a:t>ES</a:t>
            </a:r>
            <a:r>
              <a:rPr sz="900" spc="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EN SIS</a:t>
            </a:r>
            <a:r>
              <a:rPr sz="900" spc="-10" dirty="0">
                <a:latin typeface="Times New Roman"/>
                <a:cs typeface="Times New Roman"/>
              </a:rPr>
              <a:t>T</a:t>
            </a:r>
            <a:r>
              <a:rPr sz="900" dirty="0">
                <a:latin typeface="Times New Roman"/>
                <a:cs typeface="Times New Roman"/>
              </a:rPr>
              <a:t>EM</a:t>
            </a:r>
            <a:r>
              <a:rPr sz="900" spc="-15" dirty="0">
                <a:latin typeface="Times New Roman"/>
                <a:cs typeface="Times New Roman"/>
              </a:rPr>
              <a:t>A</a:t>
            </a:r>
            <a:r>
              <a:rPr sz="900" dirty="0">
                <a:latin typeface="Times New Roman"/>
                <a:cs typeface="Times New Roman"/>
              </a:rPr>
              <a:t>S</a:t>
            </a:r>
            <a:r>
              <a:rPr sz="900" spc="5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D</a:t>
            </a:r>
            <a:r>
              <a:rPr sz="900" dirty="0">
                <a:latin typeface="Times New Roman"/>
                <a:cs typeface="Times New Roman"/>
              </a:rPr>
              <a:t>E</a:t>
            </a:r>
            <a:r>
              <a:rPr sz="900" spc="5" dirty="0">
                <a:latin typeface="Times New Roman"/>
                <a:cs typeface="Times New Roman"/>
              </a:rPr>
              <a:t> </a:t>
            </a:r>
            <a:r>
              <a:rPr sz="900" spc="-10" dirty="0">
                <a:latin typeface="Times New Roman"/>
                <a:cs typeface="Times New Roman"/>
              </a:rPr>
              <a:t>T</a:t>
            </a:r>
            <a:r>
              <a:rPr sz="900" spc="10" dirty="0">
                <a:latin typeface="Times New Roman"/>
                <a:cs typeface="Times New Roman"/>
              </a:rPr>
              <a:t>R</a:t>
            </a:r>
            <a:r>
              <a:rPr sz="900" spc="-5" dirty="0">
                <a:latin typeface="Times New Roman"/>
                <a:cs typeface="Times New Roman"/>
              </a:rPr>
              <a:t>AN</a:t>
            </a:r>
            <a:r>
              <a:rPr sz="900" dirty="0">
                <a:latin typeface="Times New Roman"/>
                <a:cs typeface="Times New Roman"/>
              </a:rPr>
              <a:t>SMISI</a:t>
            </a:r>
            <a:r>
              <a:rPr sz="900" spc="-5" dirty="0">
                <a:latin typeface="Times New Roman"/>
                <a:cs typeface="Times New Roman"/>
              </a:rPr>
              <a:t>Ó</a:t>
            </a:r>
            <a:r>
              <a:rPr sz="900" spc="55" dirty="0">
                <a:latin typeface="Times New Roman"/>
                <a:cs typeface="Times New Roman"/>
              </a:rPr>
              <a:t>N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124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01809" y="5199374"/>
            <a:ext cx="28067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i="1" spc="-5" dirty="0">
                <a:latin typeface="Times New Roman"/>
                <a:cs typeface="Times New Roman"/>
              </a:rPr>
              <a:t>9.3.3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20245" y="5199374"/>
            <a:ext cx="493522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i="1" spc="-5" dirty="0">
                <a:latin typeface="Times New Roman"/>
                <a:cs typeface="Times New Roman"/>
              </a:rPr>
              <a:t>CONDENSADORES</a:t>
            </a:r>
            <a:r>
              <a:rPr sz="1000" i="1" spc="9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EN</a:t>
            </a:r>
            <a:r>
              <a:rPr sz="1000" i="1" spc="9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SERIE................................................................................................</a:t>
            </a:r>
            <a:r>
              <a:rPr sz="1000" i="1" spc="-5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125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542015" y="5348528"/>
            <a:ext cx="33909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dirty="0">
                <a:latin typeface="Times New Roman"/>
                <a:cs typeface="Times New Roman"/>
              </a:rPr>
              <a:t>9.3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3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1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542015" y="5479596"/>
            <a:ext cx="33909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dirty="0">
                <a:latin typeface="Times New Roman"/>
                <a:cs typeface="Times New Roman"/>
              </a:rPr>
              <a:t>9.3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3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2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100171" y="5348528"/>
            <a:ext cx="4655185" cy="2940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055"/>
              </a:lnSpc>
              <a:spcBef>
                <a:spcPts val="100"/>
              </a:spcBef>
            </a:pPr>
            <a:r>
              <a:rPr sz="900" spc="-15" dirty="0">
                <a:latin typeface="Times New Roman"/>
                <a:cs typeface="Times New Roman"/>
              </a:rPr>
              <a:t>A</a:t>
            </a:r>
            <a:r>
              <a:rPr sz="900" spc="15" dirty="0">
                <a:latin typeface="Times New Roman"/>
                <a:cs typeface="Times New Roman"/>
              </a:rPr>
              <a:t>P</a:t>
            </a:r>
            <a:r>
              <a:rPr sz="900" spc="-10" dirty="0">
                <a:latin typeface="Times New Roman"/>
                <a:cs typeface="Times New Roman"/>
              </a:rPr>
              <a:t>L</a:t>
            </a:r>
            <a:r>
              <a:rPr sz="900" dirty="0">
                <a:latin typeface="Times New Roman"/>
                <a:cs typeface="Times New Roman"/>
              </a:rPr>
              <a:t>I</a:t>
            </a:r>
            <a:r>
              <a:rPr sz="900" spc="10" dirty="0">
                <a:latin typeface="Times New Roman"/>
                <a:cs typeface="Times New Roman"/>
              </a:rPr>
              <a:t>C</a:t>
            </a:r>
            <a:r>
              <a:rPr sz="900" spc="-15" dirty="0">
                <a:latin typeface="Times New Roman"/>
                <a:cs typeface="Times New Roman"/>
              </a:rPr>
              <a:t>A</a:t>
            </a:r>
            <a:r>
              <a:rPr sz="900" spc="-5" dirty="0">
                <a:latin typeface="Times New Roman"/>
                <a:cs typeface="Times New Roman"/>
              </a:rPr>
              <a:t>C</a:t>
            </a:r>
            <a:r>
              <a:rPr sz="900" dirty="0">
                <a:latin typeface="Times New Roman"/>
                <a:cs typeface="Times New Roman"/>
              </a:rPr>
              <a:t>I</a:t>
            </a:r>
            <a:r>
              <a:rPr sz="900" spc="-5" dirty="0">
                <a:latin typeface="Times New Roman"/>
                <a:cs typeface="Times New Roman"/>
              </a:rPr>
              <a:t>ON</a:t>
            </a:r>
            <a:r>
              <a:rPr sz="900" dirty="0">
                <a:latin typeface="Times New Roman"/>
                <a:cs typeface="Times New Roman"/>
              </a:rPr>
              <a:t>ES</a:t>
            </a:r>
            <a:r>
              <a:rPr sz="900" spc="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EN </a:t>
            </a:r>
            <a:r>
              <a:rPr sz="900" spc="-5" dirty="0">
                <a:latin typeface="Times New Roman"/>
                <a:cs typeface="Times New Roman"/>
              </a:rPr>
              <a:t>D</a:t>
            </a:r>
            <a:r>
              <a:rPr sz="900" dirty="0">
                <a:latin typeface="Times New Roman"/>
                <a:cs typeface="Times New Roman"/>
              </a:rPr>
              <a:t>IS</a:t>
            </a:r>
            <a:r>
              <a:rPr sz="900" spc="-10" dirty="0">
                <a:latin typeface="Times New Roman"/>
                <a:cs typeface="Times New Roman"/>
              </a:rPr>
              <a:t>T</a:t>
            </a:r>
            <a:r>
              <a:rPr sz="900" dirty="0">
                <a:latin typeface="Times New Roman"/>
                <a:cs typeface="Times New Roman"/>
              </a:rPr>
              <a:t>RIB</a:t>
            </a:r>
            <a:r>
              <a:rPr sz="900" spc="-5" dirty="0">
                <a:latin typeface="Times New Roman"/>
                <a:cs typeface="Times New Roman"/>
              </a:rPr>
              <a:t>U</a:t>
            </a:r>
            <a:r>
              <a:rPr sz="900" dirty="0">
                <a:latin typeface="Times New Roman"/>
                <a:cs typeface="Times New Roman"/>
              </a:rPr>
              <a:t>CI</a:t>
            </a:r>
            <a:r>
              <a:rPr sz="900" spc="-5" dirty="0">
                <a:latin typeface="Times New Roman"/>
                <a:cs typeface="Times New Roman"/>
              </a:rPr>
              <a:t>Ó</a:t>
            </a:r>
            <a:r>
              <a:rPr sz="900" dirty="0">
                <a:latin typeface="Times New Roman"/>
                <a:cs typeface="Times New Roman"/>
              </a:rPr>
              <a:t>N</a:t>
            </a:r>
            <a:r>
              <a:rPr sz="900" spc="-50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125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ts val="1055"/>
              </a:lnSpc>
            </a:pPr>
            <a:r>
              <a:rPr sz="900" spc="-15" dirty="0">
                <a:latin typeface="Times New Roman"/>
                <a:cs typeface="Times New Roman"/>
              </a:rPr>
              <a:t>A</a:t>
            </a:r>
            <a:r>
              <a:rPr sz="900" spc="15" dirty="0">
                <a:latin typeface="Times New Roman"/>
                <a:cs typeface="Times New Roman"/>
              </a:rPr>
              <a:t>P</a:t>
            </a:r>
            <a:r>
              <a:rPr sz="900" spc="-10" dirty="0">
                <a:latin typeface="Times New Roman"/>
                <a:cs typeface="Times New Roman"/>
              </a:rPr>
              <a:t>L</a:t>
            </a:r>
            <a:r>
              <a:rPr sz="900" dirty="0">
                <a:latin typeface="Times New Roman"/>
                <a:cs typeface="Times New Roman"/>
              </a:rPr>
              <a:t>I</a:t>
            </a:r>
            <a:r>
              <a:rPr sz="900" spc="10" dirty="0">
                <a:latin typeface="Times New Roman"/>
                <a:cs typeface="Times New Roman"/>
              </a:rPr>
              <a:t>C</a:t>
            </a:r>
            <a:r>
              <a:rPr sz="900" spc="-15" dirty="0">
                <a:latin typeface="Times New Roman"/>
                <a:cs typeface="Times New Roman"/>
              </a:rPr>
              <a:t>A</a:t>
            </a:r>
            <a:r>
              <a:rPr sz="900" spc="-5" dirty="0">
                <a:latin typeface="Times New Roman"/>
                <a:cs typeface="Times New Roman"/>
              </a:rPr>
              <a:t>C</a:t>
            </a:r>
            <a:r>
              <a:rPr sz="900" dirty="0">
                <a:latin typeface="Times New Roman"/>
                <a:cs typeface="Times New Roman"/>
              </a:rPr>
              <a:t>I</a:t>
            </a:r>
            <a:r>
              <a:rPr sz="900" spc="-5" dirty="0">
                <a:latin typeface="Times New Roman"/>
                <a:cs typeface="Times New Roman"/>
              </a:rPr>
              <a:t>ON</a:t>
            </a:r>
            <a:r>
              <a:rPr sz="900" dirty="0">
                <a:latin typeface="Times New Roman"/>
                <a:cs typeface="Times New Roman"/>
              </a:rPr>
              <a:t>ES</a:t>
            </a:r>
            <a:r>
              <a:rPr sz="900" spc="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EN SIS</a:t>
            </a:r>
            <a:r>
              <a:rPr sz="900" spc="-10" dirty="0">
                <a:latin typeface="Times New Roman"/>
                <a:cs typeface="Times New Roman"/>
              </a:rPr>
              <a:t>T</a:t>
            </a:r>
            <a:r>
              <a:rPr sz="900" dirty="0">
                <a:latin typeface="Times New Roman"/>
                <a:cs typeface="Times New Roman"/>
              </a:rPr>
              <a:t>EM</a:t>
            </a:r>
            <a:r>
              <a:rPr sz="900" spc="-15" dirty="0">
                <a:latin typeface="Times New Roman"/>
                <a:cs typeface="Times New Roman"/>
              </a:rPr>
              <a:t>A</a:t>
            </a:r>
            <a:r>
              <a:rPr sz="900" dirty="0">
                <a:latin typeface="Times New Roman"/>
                <a:cs typeface="Times New Roman"/>
              </a:rPr>
              <a:t>S</a:t>
            </a:r>
            <a:r>
              <a:rPr sz="900" spc="5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D</a:t>
            </a:r>
            <a:r>
              <a:rPr sz="900" dirty="0">
                <a:latin typeface="Times New Roman"/>
                <a:cs typeface="Times New Roman"/>
              </a:rPr>
              <a:t>E</a:t>
            </a:r>
            <a:r>
              <a:rPr sz="900" spc="5" dirty="0">
                <a:latin typeface="Times New Roman"/>
                <a:cs typeface="Times New Roman"/>
              </a:rPr>
              <a:t> </a:t>
            </a:r>
            <a:r>
              <a:rPr sz="900" spc="-10" dirty="0">
                <a:latin typeface="Times New Roman"/>
                <a:cs typeface="Times New Roman"/>
              </a:rPr>
              <a:t>T</a:t>
            </a:r>
            <a:r>
              <a:rPr sz="900" spc="10" dirty="0">
                <a:latin typeface="Times New Roman"/>
                <a:cs typeface="Times New Roman"/>
              </a:rPr>
              <a:t>R</a:t>
            </a:r>
            <a:r>
              <a:rPr sz="900" spc="-5" dirty="0">
                <a:latin typeface="Times New Roman"/>
                <a:cs typeface="Times New Roman"/>
              </a:rPr>
              <a:t>AN</a:t>
            </a:r>
            <a:r>
              <a:rPr sz="900" dirty="0">
                <a:latin typeface="Times New Roman"/>
                <a:cs typeface="Times New Roman"/>
              </a:rPr>
              <a:t>SMISI</a:t>
            </a:r>
            <a:r>
              <a:rPr sz="900" spc="-5" dirty="0">
                <a:latin typeface="Times New Roman"/>
                <a:cs typeface="Times New Roman"/>
              </a:rPr>
              <a:t>Ó</a:t>
            </a:r>
            <a:r>
              <a:rPr sz="900" spc="55" dirty="0">
                <a:latin typeface="Times New Roman"/>
                <a:cs typeface="Times New Roman"/>
              </a:rPr>
              <a:t>N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125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263121" y="5609330"/>
            <a:ext cx="5492750" cy="614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1130">
              <a:lnSpc>
                <a:spcPts val="1175"/>
              </a:lnSpc>
              <a:spcBef>
                <a:spcPts val="95"/>
              </a:spcBef>
              <a:tabLst>
                <a:tab pos="569595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9.3.4	CONDENSADORES</a:t>
            </a:r>
            <a:r>
              <a:rPr sz="1000" i="1" spc="15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SINCRÓNICOS</a:t>
            </a:r>
            <a:r>
              <a:rPr sz="1000" i="1" spc="-7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.......................................................................................</a:t>
            </a:r>
            <a:r>
              <a:rPr sz="1000" i="1" spc="-2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128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ts val="1145"/>
              </a:lnSpc>
            </a:pPr>
            <a:r>
              <a:rPr sz="1000" spc="-5" dirty="0">
                <a:latin typeface="Times New Roman"/>
                <a:cs typeface="Times New Roman"/>
              </a:rPr>
              <a:t>9.4</a:t>
            </a:r>
            <a:r>
              <a:rPr sz="1000" spc="265" dirty="0">
                <a:latin typeface="Times New Roman"/>
                <a:cs typeface="Times New Roman"/>
              </a:rPr>
              <a:t>  </a:t>
            </a:r>
            <a:r>
              <a:rPr sz="1000" spc="-5" dirty="0">
                <a:latin typeface="Times New Roman"/>
                <a:cs typeface="Times New Roman"/>
              </a:rPr>
              <a:t>SISTEMA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ESTATICO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VOLTIO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AMPERIOS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REACTIVOS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(SVS).........................................</a:t>
            </a:r>
            <a:r>
              <a:rPr sz="1000" spc="-9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129</a:t>
            </a:r>
            <a:endParaRPr sz="1000">
              <a:latin typeface="Times New Roman"/>
              <a:cs typeface="Times New Roman"/>
            </a:endParaRPr>
          </a:p>
          <a:p>
            <a:pPr marL="151130">
              <a:lnSpc>
                <a:spcPts val="1145"/>
              </a:lnSpc>
              <a:tabLst>
                <a:tab pos="569595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9.4.1	TIPOS</a:t>
            </a:r>
            <a:r>
              <a:rPr sz="1000" i="1" spc="13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DE</a:t>
            </a:r>
            <a:r>
              <a:rPr sz="1000" i="1" spc="13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SVC .........................................................................................................................</a:t>
            </a:r>
            <a:r>
              <a:rPr sz="1000" i="1" spc="-3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129</a:t>
            </a:r>
            <a:endParaRPr sz="1000">
              <a:latin typeface="Times New Roman"/>
              <a:cs typeface="Times New Roman"/>
            </a:endParaRPr>
          </a:p>
          <a:p>
            <a:pPr marL="151130">
              <a:lnSpc>
                <a:spcPts val="1175"/>
              </a:lnSpc>
              <a:tabLst>
                <a:tab pos="569595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9.4.2	FUNCIONAMIENTO</a:t>
            </a:r>
            <a:r>
              <a:rPr sz="1000" i="1" spc="2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DE</a:t>
            </a:r>
            <a:r>
              <a:rPr sz="1000" i="1" spc="2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UN</a:t>
            </a:r>
            <a:r>
              <a:rPr sz="1000" i="1" spc="1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SVS</a:t>
            </a:r>
            <a:r>
              <a:rPr sz="1000" i="1" spc="2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A</a:t>
            </a:r>
            <a:r>
              <a:rPr sz="1000" i="1" spc="2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FRECUENCIA</a:t>
            </a:r>
            <a:r>
              <a:rPr sz="1000" i="1" spc="2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FUNDAMENTAL..................................</a:t>
            </a:r>
            <a:r>
              <a:rPr sz="1000" i="1" spc="-9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130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542015" y="6194348"/>
            <a:ext cx="33909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dirty="0">
                <a:latin typeface="Times New Roman"/>
                <a:cs typeface="Times New Roman"/>
              </a:rPr>
              <a:t>9.4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2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1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542015" y="6326933"/>
            <a:ext cx="339090" cy="424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055"/>
              </a:lnSpc>
              <a:spcBef>
                <a:spcPts val="100"/>
              </a:spcBef>
            </a:pPr>
            <a:r>
              <a:rPr sz="900" dirty="0">
                <a:latin typeface="Times New Roman"/>
                <a:cs typeface="Times New Roman"/>
              </a:rPr>
              <a:t>9.4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2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2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ts val="1030"/>
              </a:lnSpc>
            </a:pPr>
            <a:r>
              <a:rPr sz="900" dirty="0">
                <a:latin typeface="Times New Roman"/>
                <a:cs typeface="Times New Roman"/>
              </a:rPr>
              <a:t>9.4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2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3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ts val="1055"/>
              </a:lnSpc>
            </a:pPr>
            <a:r>
              <a:rPr sz="900" dirty="0">
                <a:latin typeface="Times New Roman"/>
                <a:cs typeface="Times New Roman"/>
              </a:rPr>
              <a:t>9.4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2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4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100216" y="6194347"/>
            <a:ext cx="4655185" cy="557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060"/>
              </a:lnSpc>
              <a:spcBef>
                <a:spcPts val="100"/>
              </a:spcBef>
            </a:pPr>
            <a:r>
              <a:rPr sz="900" spc="-5" dirty="0">
                <a:latin typeface="Times New Roman"/>
                <a:cs typeface="Times New Roman"/>
              </a:rPr>
              <a:t>Ca</a:t>
            </a:r>
            <a:r>
              <a:rPr sz="900" dirty="0">
                <a:latin typeface="Times New Roman"/>
                <a:cs typeface="Times New Roman"/>
              </a:rPr>
              <a:t>r</a:t>
            </a:r>
            <a:r>
              <a:rPr sz="900" spc="-5" dirty="0">
                <a:latin typeface="Times New Roman"/>
                <a:cs typeface="Times New Roman"/>
              </a:rPr>
              <a:t>ac</a:t>
            </a:r>
            <a:r>
              <a:rPr sz="900" dirty="0">
                <a:latin typeface="Times New Roman"/>
                <a:cs typeface="Times New Roman"/>
              </a:rPr>
              <a:t>t</a:t>
            </a:r>
            <a:r>
              <a:rPr sz="900" spc="-5" dirty="0">
                <a:latin typeface="Times New Roman"/>
                <a:cs typeface="Times New Roman"/>
              </a:rPr>
              <a:t>e</a:t>
            </a:r>
            <a:r>
              <a:rPr sz="900" dirty="0">
                <a:latin typeface="Times New Roman"/>
                <a:cs typeface="Times New Roman"/>
              </a:rPr>
              <a:t>rí</a:t>
            </a:r>
            <a:r>
              <a:rPr sz="900" spc="-5" dirty="0">
                <a:latin typeface="Times New Roman"/>
                <a:cs typeface="Times New Roman"/>
              </a:rPr>
              <a:t>s</a:t>
            </a:r>
            <a:r>
              <a:rPr sz="900" dirty="0">
                <a:latin typeface="Times New Roman"/>
                <a:cs typeface="Times New Roman"/>
              </a:rPr>
              <a:t>ti</a:t>
            </a:r>
            <a:r>
              <a:rPr sz="900" spc="-5" dirty="0">
                <a:latin typeface="Times New Roman"/>
                <a:cs typeface="Times New Roman"/>
              </a:rPr>
              <a:t>c</a:t>
            </a:r>
            <a:r>
              <a:rPr sz="900" dirty="0">
                <a:latin typeface="Times New Roman"/>
                <a:cs typeface="Times New Roman"/>
              </a:rPr>
              <a:t>a</a:t>
            </a:r>
            <a:r>
              <a:rPr sz="900" spc="-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Id</a:t>
            </a:r>
            <a:r>
              <a:rPr sz="900" spc="-5" dirty="0">
                <a:latin typeface="Times New Roman"/>
                <a:cs typeface="Times New Roman"/>
              </a:rPr>
              <a:t>ea</a:t>
            </a:r>
            <a:r>
              <a:rPr sz="900" dirty="0">
                <a:latin typeface="Times New Roman"/>
                <a:cs typeface="Times New Roman"/>
              </a:rPr>
              <a:t>l</a:t>
            </a:r>
            <a:r>
              <a:rPr sz="900" spc="5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D</a:t>
            </a:r>
            <a:r>
              <a:rPr sz="900" dirty="0">
                <a:latin typeface="Times New Roman"/>
                <a:cs typeface="Times New Roman"/>
              </a:rPr>
              <a:t>e</a:t>
            </a:r>
            <a:r>
              <a:rPr sz="900" spc="-5" dirty="0">
                <a:latin typeface="Times New Roman"/>
                <a:cs typeface="Times New Roman"/>
              </a:rPr>
              <a:t> U</a:t>
            </a:r>
            <a:r>
              <a:rPr sz="900" dirty="0">
                <a:latin typeface="Times New Roman"/>
                <a:cs typeface="Times New Roman"/>
              </a:rPr>
              <a:t>n</a:t>
            </a:r>
            <a:r>
              <a:rPr sz="900" spc="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S</a:t>
            </a:r>
            <a:r>
              <a:rPr sz="900" spc="10" dirty="0">
                <a:latin typeface="Times New Roman"/>
                <a:cs typeface="Times New Roman"/>
              </a:rPr>
              <a:t>V</a:t>
            </a:r>
            <a:r>
              <a:rPr sz="900" spc="15" dirty="0">
                <a:latin typeface="Times New Roman"/>
                <a:cs typeface="Times New Roman"/>
              </a:rPr>
              <a:t>S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.......................................................................................................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130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ts val="1040"/>
              </a:lnSpc>
            </a:pPr>
            <a:r>
              <a:rPr sz="900" spc="-5" dirty="0">
                <a:latin typeface="Times New Roman"/>
                <a:cs typeface="Times New Roman"/>
              </a:rPr>
              <a:t>Ca</a:t>
            </a:r>
            <a:r>
              <a:rPr sz="900" dirty="0">
                <a:latin typeface="Times New Roman"/>
                <a:cs typeface="Times New Roman"/>
              </a:rPr>
              <a:t>r</a:t>
            </a:r>
            <a:r>
              <a:rPr sz="900" spc="-5" dirty="0">
                <a:latin typeface="Times New Roman"/>
                <a:cs typeface="Times New Roman"/>
              </a:rPr>
              <a:t>ac</a:t>
            </a:r>
            <a:r>
              <a:rPr sz="900" dirty="0">
                <a:latin typeface="Times New Roman"/>
                <a:cs typeface="Times New Roman"/>
              </a:rPr>
              <a:t>t</a:t>
            </a:r>
            <a:r>
              <a:rPr sz="900" spc="-5" dirty="0">
                <a:latin typeface="Times New Roman"/>
                <a:cs typeface="Times New Roman"/>
              </a:rPr>
              <a:t>e</a:t>
            </a:r>
            <a:r>
              <a:rPr sz="900" dirty="0">
                <a:latin typeface="Times New Roman"/>
                <a:cs typeface="Times New Roman"/>
              </a:rPr>
              <a:t>rí</a:t>
            </a:r>
            <a:r>
              <a:rPr sz="900" spc="-5" dirty="0">
                <a:latin typeface="Times New Roman"/>
                <a:cs typeface="Times New Roman"/>
              </a:rPr>
              <a:t>s</a:t>
            </a:r>
            <a:r>
              <a:rPr sz="900" dirty="0">
                <a:latin typeface="Times New Roman"/>
                <a:cs typeface="Times New Roman"/>
              </a:rPr>
              <a:t>ti</a:t>
            </a:r>
            <a:r>
              <a:rPr sz="900" spc="-5" dirty="0">
                <a:latin typeface="Times New Roman"/>
                <a:cs typeface="Times New Roman"/>
              </a:rPr>
              <a:t>c</a:t>
            </a:r>
            <a:r>
              <a:rPr sz="900" dirty="0">
                <a:latin typeface="Times New Roman"/>
                <a:cs typeface="Times New Roman"/>
              </a:rPr>
              <a:t>a</a:t>
            </a:r>
            <a:r>
              <a:rPr sz="900" spc="-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R</a:t>
            </a:r>
            <a:r>
              <a:rPr sz="900" spc="5" dirty="0">
                <a:latin typeface="Times New Roman"/>
                <a:cs typeface="Times New Roman"/>
              </a:rPr>
              <a:t>e</a:t>
            </a:r>
            <a:r>
              <a:rPr sz="900" spc="-5" dirty="0">
                <a:latin typeface="Times New Roman"/>
                <a:cs typeface="Times New Roman"/>
              </a:rPr>
              <a:t>a</a:t>
            </a:r>
            <a:r>
              <a:rPr sz="900" dirty="0">
                <a:latin typeface="Times New Roman"/>
                <a:cs typeface="Times New Roman"/>
              </a:rPr>
              <a:t>l</a:t>
            </a:r>
            <a:r>
              <a:rPr sz="900" spc="5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D</a:t>
            </a:r>
            <a:r>
              <a:rPr sz="900" dirty="0">
                <a:latin typeface="Times New Roman"/>
                <a:cs typeface="Times New Roman"/>
              </a:rPr>
              <a:t>e</a:t>
            </a:r>
            <a:r>
              <a:rPr sz="900" spc="-5" dirty="0">
                <a:latin typeface="Times New Roman"/>
                <a:cs typeface="Times New Roman"/>
              </a:rPr>
              <a:t> U</a:t>
            </a:r>
            <a:r>
              <a:rPr sz="900" dirty="0">
                <a:latin typeface="Times New Roman"/>
                <a:cs typeface="Times New Roman"/>
              </a:rPr>
              <a:t>n</a:t>
            </a:r>
            <a:r>
              <a:rPr sz="900" spc="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S</a:t>
            </a:r>
            <a:r>
              <a:rPr sz="900" spc="-5" dirty="0">
                <a:latin typeface="Times New Roman"/>
                <a:cs typeface="Times New Roman"/>
              </a:rPr>
              <a:t>V</a:t>
            </a:r>
            <a:r>
              <a:rPr sz="900" dirty="0">
                <a:latin typeface="Times New Roman"/>
                <a:cs typeface="Times New Roman"/>
              </a:rPr>
              <a:t>S</a:t>
            </a:r>
            <a:r>
              <a:rPr sz="900" spc="-5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..........................................................................................</a:t>
            </a:r>
            <a:r>
              <a:rPr sz="900" spc="-5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131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ts val="1030"/>
              </a:lnSpc>
            </a:pPr>
            <a:r>
              <a:rPr sz="900" spc="-5" dirty="0">
                <a:latin typeface="Times New Roman"/>
                <a:cs typeface="Times New Roman"/>
              </a:rPr>
              <a:t>Característica</a:t>
            </a:r>
            <a:r>
              <a:rPr sz="900" spc="90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del</a:t>
            </a:r>
            <a:r>
              <a:rPr sz="900" spc="105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Sistema</a:t>
            </a:r>
            <a:r>
              <a:rPr sz="900" spc="90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de</a:t>
            </a:r>
            <a:r>
              <a:rPr sz="900" spc="90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Potencia.............................................................................................</a:t>
            </a:r>
            <a:r>
              <a:rPr sz="900" spc="-50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134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ts val="1055"/>
              </a:lnSpc>
            </a:pPr>
            <a:r>
              <a:rPr sz="900" dirty="0">
                <a:latin typeface="Times New Roman"/>
                <a:cs typeface="Times New Roman"/>
              </a:rPr>
              <a:t>E</a:t>
            </a:r>
            <a:r>
              <a:rPr sz="900" spc="-15" dirty="0">
                <a:latin typeface="Times New Roman"/>
                <a:cs typeface="Times New Roman"/>
              </a:rPr>
              <a:t>f</a:t>
            </a:r>
            <a:r>
              <a:rPr sz="900" spc="-5" dirty="0">
                <a:latin typeface="Times New Roman"/>
                <a:cs typeface="Times New Roman"/>
              </a:rPr>
              <a:t>ec</a:t>
            </a:r>
            <a:r>
              <a:rPr sz="900" dirty="0">
                <a:latin typeface="Times New Roman"/>
                <a:cs typeface="Times New Roman"/>
              </a:rPr>
              <a:t>to</a:t>
            </a:r>
            <a:r>
              <a:rPr sz="900" spc="5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D</a:t>
            </a:r>
            <a:r>
              <a:rPr sz="900" dirty="0">
                <a:latin typeface="Times New Roman"/>
                <a:cs typeface="Times New Roman"/>
              </a:rPr>
              <a:t>e</a:t>
            </a:r>
            <a:r>
              <a:rPr sz="900" spc="-5" dirty="0">
                <a:latin typeface="Times New Roman"/>
                <a:cs typeface="Times New Roman"/>
              </a:rPr>
              <a:t> U</a:t>
            </a:r>
            <a:r>
              <a:rPr sz="900" dirty="0">
                <a:latin typeface="Times New Roman"/>
                <a:cs typeface="Times New Roman"/>
              </a:rPr>
              <a:t>tili</a:t>
            </a:r>
            <a:r>
              <a:rPr sz="900" spc="-5" dirty="0">
                <a:latin typeface="Times New Roman"/>
                <a:cs typeface="Times New Roman"/>
              </a:rPr>
              <a:t>za</a:t>
            </a:r>
            <a:r>
              <a:rPr sz="900" dirty="0">
                <a:latin typeface="Times New Roman"/>
                <a:cs typeface="Times New Roman"/>
              </a:rPr>
              <a:t>r Cond</a:t>
            </a:r>
            <a:r>
              <a:rPr sz="900" spc="-5" dirty="0">
                <a:latin typeface="Times New Roman"/>
                <a:cs typeface="Times New Roman"/>
              </a:rPr>
              <a:t>e</a:t>
            </a:r>
            <a:r>
              <a:rPr sz="900" dirty="0">
                <a:latin typeface="Times New Roman"/>
                <a:cs typeface="Times New Roman"/>
              </a:rPr>
              <a:t>n</a:t>
            </a:r>
            <a:r>
              <a:rPr sz="900" spc="-5" dirty="0">
                <a:latin typeface="Times New Roman"/>
                <a:cs typeface="Times New Roman"/>
              </a:rPr>
              <a:t>sa</a:t>
            </a:r>
            <a:r>
              <a:rPr sz="900" spc="-10" dirty="0">
                <a:latin typeface="Times New Roman"/>
                <a:cs typeface="Times New Roman"/>
              </a:rPr>
              <a:t>d</a:t>
            </a:r>
            <a:r>
              <a:rPr sz="900" dirty="0">
                <a:latin typeface="Times New Roman"/>
                <a:cs typeface="Times New Roman"/>
              </a:rPr>
              <a:t>or</a:t>
            </a:r>
            <a:r>
              <a:rPr sz="900" spc="-5" dirty="0">
                <a:latin typeface="Times New Roman"/>
                <a:cs typeface="Times New Roman"/>
              </a:rPr>
              <a:t>e</a:t>
            </a:r>
            <a:r>
              <a:rPr sz="900" spc="55" dirty="0">
                <a:latin typeface="Times New Roman"/>
                <a:cs typeface="Times New Roman"/>
              </a:rPr>
              <a:t>s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137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401807" y="6718804"/>
            <a:ext cx="28067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i="1" spc="-5" dirty="0">
                <a:latin typeface="Times New Roman"/>
                <a:cs typeface="Times New Roman"/>
              </a:rPr>
              <a:t>9.4.3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820193" y="6718804"/>
            <a:ext cx="493522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i="1" spc="-5" dirty="0">
                <a:latin typeface="Times New Roman"/>
                <a:cs typeface="Times New Roman"/>
              </a:rPr>
              <a:t>COMPENSADOR</a:t>
            </a:r>
            <a:r>
              <a:rPr sz="1000" i="1" spc="5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DE</a:t>
            </a:r>
            <a:r>
              <a:rPr sz="1000" i="1" spc="5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REACTOR</a:t>
            </a:r>
            <a:r>
              <a:rPr sz="1000" i="1" spc="5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SATURADO</a:t>
            </a:r>
            <a:r>
              <a:rPr sz="1000" i="1" spc="6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(SR)................................................................</a:t>
            </a:r>
            <a:r>
              <a:rPr sz="1000" i="1" spc="-8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138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542012" y="6866430"/>
            <a:ext cx="340360" cy="557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055"/>
              </a:lnSpc>
              <a:spcBef>
                <a:spcPts val="100"/>
              </a:spcBef>
            </a:pPr>
            <a:r>
              <a:rPr sz="900" spc="-5" dirty="0">
                <a:latin typeface="Times New Roman"/>
                <a:cs typeface="Times New Roman"/>
              </a:rPr>
              <a:t>9.4.3.1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ts val="1040"/>
              </a:lnSpc>
            </a:pPr>
            <a:r>
              <a:rPr sz="900" dirty="0">
                <a:latin typeface="Times New Roman"/>
                <a:cs typeface="Times New Roman"/>
              </a:rPr>
              <a:t>9.4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3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2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ts val="1040"/>
              </a:lnSpc>
            </a:pPr>
            <a:r>
              <a:rPr sz="900" spc="5" dirty="0">
                <a:latin typeface="Times New Roman"/>
                <a:cs typeface="Times New Roman"/>
              </a:rPr>
              <a:t>9.4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spc="5" dirty="0">
                <a:latin typeface="Times New Roman"/>
                <a:cs typeface="Times New Roman"/>
              </a:rPr>
              <a:t>3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3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ts val="1055"/>
              </a:lnSpc>
            </a:pPr>
            <a:r>
              <a:rPr sz="900" spc="-5" dirty="0">
                <a:latin typeface="Times New Roman"/>
                <a:cs typeface="Times New Roman"/>
              </a:rPr>
              <a:t>9.4.3.4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100302" y="6866430"/>
            <a:ext cx="4655185" cy="557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>
              <a:lnSpc>
                <a:spcPts val="1055"/>
              </a:lnSpc>
              <a:spcBef>
                <a:spcPts val="100"/>
              </a:spcBef>
            </a:pPr>
            <a:r>
              <a:rPr sz="900" spc="-5" dirty="0">
                <a:latin typeface="Times New Roman"/>
                <a:cs typeface="Times New Roman"/>
              </a:rPr>
              <a:t>R</a:t>
            </a:r>
            <a:r>
              <a:rPr sz="900" dirty="0">
                <a:latin typeface="Times New Roman"/>
                <a:cs typeface="Times New Roman"/>
              </a:rPr>
              <a:t>eact</a:t>
            </a:r>
            <a:r>
              <a:rPr sz="900" spc="5" dirty="0">
                <a:latin typeface="Times New Roman"/>
                <a:cs typeface="Times New Roman"/>
              </a:rPr>
              <a:t>o</a:t>
            </a:r>
            <a:r>
              <a:rPr sz="900" dirty="0">
                <a:latin typeface="Times New Roman"/>
                <a:cs typeface="Times New Roman"/>
              </a:rPr>
              <a:t>r Sat</a:t>
            </a:r>
            <a:r>
              <a:rPr sz="900" spc="5" dirty="0">
                <a:latin typeface="Times New Roman"/>
                <a:cs typeface="Times New Roman"/>
              </a:rPr>
              <a:t>u</a:t>
            </a:r>
            <a:r>
              <a:rPr sz="900" dirty="0">
                <a:latin typeface="Times New Roman"/>
                <a:cs typeface="Times New Roman"/>
              </a:rPr>
              <a:t>ra</a:t>
            </a:r>
            <a:r>
              <a:rPr sz="900" spc="5" dirty="0">
                <a:latin typeface="Times New Roman"/>
                <a:cs typeface="Times New Roman"/>
              </a:rPr>
              <a:t>d</a:t>
            </a:r>
            <a:r>
              <a:rPr sz="900" dirty="0">
                <a:latin typeface="Times New Roman"/>
                <a:cs typeface="Times New Roman"/>
              </a:rPr>
              <a:t>o</a:t>
            </a:r>
            <a:r>
              <a:rPr sz="900" spc="-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.......................................................................................................</a:t>
            </a:r>
            <a:r>
              <a:rPr sz="900" spc="5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.....................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138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ts val="1040"/>
              </a:lnSpc>
            </a:pPr>
            <a:r>
              <a:rPr sz="900" dirty="0">
                <a:latin typeface="Times New Roman"/>
                <a:cs typeface="Times New Roman"/>
              </a:rPr>
              <a:t>Eli</a:t>
            </a:r>
            <a:r>
              <a:rPr sz="900" spc="-20" dirty="0">
                <a:latin typeface="Times New Roman"/>
                <a:cs typeface="Times New Roman"/>
              </a:rPr>
              <a:t>m</a:t>
            </a:r>
            <a:r>
              <a:rPr sz="900" dirty="0">
                <a:latin typeface="Times New Roman"/>
                <a:cs typeface="Times New Roman"/>
              </a:rPr>
              <a:t>in</a:t>
            </a:r>
            <a:r>
              <a:rPr sz="900" spc="-5" dirty="0">
                <a:latin typeface="Times New Roman"/>
                <a:cs typeface="Times New Roman"/>
              </a:rPr>
              <a:t>ac</a:t>
            </a:r>
            <a:r>
              <a:rPr sz="900" dirty="0">
                <a:latin typeface="Times New Roman"/>
                <a:cs typeface="Times New Roman"/>
              </a:rPr>
              <a:t>ión</a:t>
            </a:r>
            <a:r>
              <a:rPr sz="900" spc="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de</a:t>
            </a:r>
            <a:r>
              <a:rPr sz="900" spc="-5" dirty="0">
                <a:latin typeface="Times New Roman"/>
                <a:cs typeface="Times New Roman"/>
              </a:rPr>
              <a:t> </a:t>
            </a:r>
            <a:r>
              <a:rPr sz="900" spc="-15" dirty="0">
                <a:latin typeface="Times New Roman"/>
                <a:cs typeface="Times New Roman"/>
              </a:rPr>
              <a:t>A</a:t>
            </a:r>
            <a:r>
              <a:rPr sz="900" dirty="0">
                <a:latin typeface="Times New Roman"/>
                <a:cs typeface="Times New Roman"/>
              </a:rPr>
              <a:t>r</a:t>
            </a:r>
            <a:r>
              <a:rPr sz="900" spc="-20" dirty="0">
                <a:latin typeface="Times New Roman"/>
                <a:cs typeface="Times New Roman"/>
              </a:rPr>
              <a:t>m</a:t>
            </a:r>
            <a:r>
              <a:rPr sz="900" dirty="0">
                <a:latin typeface="Times New Roman"/>
                <a:cs typeface="Times New Roman"/>
              </a:rPr>
              <a:t>óni</a:t>
            </a:r>
            <a:r>
              <a:rPr sz="900" spc="-5" dirty="0">
                <a:latin typeface="Times New Roman"/>
                <a:cs typeface="Times New Roman"/>
              </a:rPr>
              <a:t>c</a:t>
            </a:r>
            <a:r>
              <a:rPr sz="900" spc="5" dirty="0">
                <a:latin typeface="Times New Roman"/>
                <a:cs typeface="Times New Roman"/>
              </a:rPr>
              <a:t>o</a:t>
            </a:r>
            <a:r>
              <a:rPr sz="900" dirty="0">
                <a:latin typeface="Times New Roman"/>
                <a:cs typeface="Times New Roman"/>
              </a:rPr>
              <a:t>s</a:t>
            </a:r>
            <a:r>
              <a:rPr sz="900" spc="-50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...............................................................................................</a:t>
            </a:r>
            <a:r>
              <a:rPr sz="900" spc="-5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139</a:t>
            </a:r>
            <a:endParaRPr sz="900">
              <a:latin typeface="Times New Roman"/>
              <a:cs typeface="Times New Roman"/>
            </a:endParaRPr>
          </a:p>
          <a:p>
            <a:pPr marL="13335">
              <a:lnSpc>
                <a:spcPts val="1040"/>
              </a:lnSpc>
            </a:pPr>
            <a:r>
              <a:rPr sz="900" spc="-5" dirty="0">
                <a:latin typeface="Times New Roman"/>
                <a:cs typeface="Times New Roman"/>
              </a:rPr>
              <a:t>Componentes</a:t>
            </a:r>
            <a:r>
              <a:rPr sz="900" spc="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del</a:t>
            </a:r>
            <a:r>
              <a:rPr sz="900" spc="10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Compensador</a:t>
            </a:r>
            <a:r>
              <a:rPr sz="900" spc="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de Reactor</a:t>
            </a:r>
            <a:r>
              <a:rPr sz="900" spc="-5" dirty="0">
                <a:latin typeface="Times New Roman"/>
                <a:cs typeface="Times New Roman"/>
              </a:rPr>
              <a:t> Saturado</a:t>
            </a:r>
            <a:r>
              <a:rPr sz="900" spc="-2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</a:t>
            </a:r>
            <a:r>
              <a:rPr sz="900" spc="-100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139</a:t>
            </a:r>
            <a:endParaRPr sz="900">
              <a:latin typeface="Times New Roman"/>
              <a:cs typeface="Times New Roman"/>
            </a:endParaRPr>
          </a:p>
          <a:p>
            <a:pPr marL="13335">
              <a:lnSpc>
                <a:spcPts val="1055"/>
              </a:lnSpc>
            </a:pPr>
            <a:r>
              <a:rPr sz="900" spc="-5" dirty="0">
                <a:latin typeface="Times New Roman"/>
                <a:cs typeface="Times New Roman"/>
              </a:rPr>
              <a:t>Características</a:t>
            </a:r>
            <a:r>
              <a:rPr sz="900" spc="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del</a:t>
            </a:r>
            <a:r>
              <a:rPr sz="900" spc="10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compensador</a:t>
            </a:r>
            <a:r>
              <a:rPr sz="900" spc="10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de Reactor Saturado.....................................................................</a:t>
            </a:r>
            <a:r>
              <a:rPr sz="900" spc="-90" dirty="0">
                <a:latin typeface="Times New Roman"/>
                <a:cs typeface="Times New Roman"/>
              </a:rPr>
              <a:t> </a:t>
            </a:r>
            <a:r>
              <a:rPr sz="900" spc="5" dirty="0">
                <a:latin typeface="Times New Roman"/>
                <a:cs typeface="Times New Roman"/>
              </a:rPr>
              <a:t>140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401804" y="7390887"/>
            <a:ext cx="28067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i="1" spc="-5" dirty="0">
                <a:latin typeface="Times New Roman"/>
                <a:cs typeface="Times New Roman"/>
              </a:rPr>
              <a:t>9.4.4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820241" y="7390887"/>
            <a:ext cx="493458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i="1" spc="-5" dirty="0">
                <a:latin typeface="Times New Roman"/>
                <a:cs typeface="Times New Roman"/>
              </a:rPr>
              <a:t>REACTOR</a:t>
            </a:r>
            <a:r>
              <a:rPr sz="1000" i="1" spc="3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CONTROLADO</a:t>
            </a:r>
            <a:r>
              <a:rPr sz="1000" i="1" spc="4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POR</a:t>
            </a:r>
            <a:r>
              <a:rPr sz="1000" i="1" spc="3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TIRISTORES</a:t>
            </a:r>
            <a:r>
              <a:rPr sz="1000" i="1" spc="4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(TCR)</a:t>
            </a:r>
            <a:r>
              <a:rPr sz="1000" i="1" spc="-7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............................................................</a:t>
            </a:r>
            <a:r>
              <a:rPr sz="1000" i="1" spc="-8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140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542009" y="7538513"/>
            <a:ext cx="33909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dirty="0">
                <a:latin typeface="Times New Roman"/>
                <a:cs typeface="Times New Roman"/>
              </a:rPr>
              <a:t>9.4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4</a:t>
            </a:r>
            <a:r>
              <a:rPr sz="900" spc="-10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1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100255" y="7538513"/>
            <a:ext cx="465518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15" dirty="0">
                <a:latin typeface="Times New Roman"/>
                <a:cs typeface="Times New Roman"/>
              </a:rPr>
              <a:t>P</a:t>
            </a:r>
            <a:r>
              <a:rPr sz="900" dirty="0">
                <a:latin typeface="Times New Roman"/>
                <a:cs typeface="Times New Roman"/>
              </a:rPr>
              <a:t>r</a:t>
            </a:r>
            <a:r>
              <a:rPr sz="900" spc="-15" dirty="0">
                <a:latin typeface="Times New Roman"/>
                <a:cs typeface="Times New Roman"/>
              </a:rPr>
              <a:t>i</a:t>
            </a:r>
            <a:r>
              <a:rPr sz="900" dirty="0">
                <a:latin typeface="Times New Roman"/>
                <a:cs typeface="Times New Roman"/>
              </a:rPr>
              <a:t>n</a:t>
            </a:r>
            <a:r>
              <a:rPr sz="900" spc="-5" dirty="0">
                <a:latin typeface="Times New Roman"/>
                <a:cs typeface="Times New Roman"/>
              </a:rPr>
              <a:t>c</a:t>
            </a:r>
            <a:r>
              <a:rPr sz="900" dirty="0">
                <a:latin typeface="Times New Roman"/>
                <a:cs typeface="Times New Roman"/>
              </a:rPr>
              <a:t>ip</a:t>
            </a:r>
            <a:r>
              <a:rPr sz="900" spc="-15" dirty="0">
                <a:latin typeface="Times New Roman"/>
                <a:cs typeface="Times New Roman"/>
              </a:rPr>
              <a:t>i</a:t>
            </a:r>
            <a:r>
              <a:rPr sz="900" dirty="0">
                <a:latin typeface="Times New Roman"/>
                <a:cs typeface="Times New Roman"/>
              </a:rPr>
              <a:t>o</a:t>
            </a:r>
            <a:r>
              <a:rPr sz="900" spc="5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D</a:t>
            </a:r>
            <a:r>
              <a:rPr sz="900" dirty="0">
                <a:latin typeface="Times New Roman"/>
                <a:cs typeface="Times New Roman"/>
              </a:rPr>
              <a:t>e</a:t>
            </a:r>
            <a:r>
              <a:rPr sz="900" spc="-5" dirty="0">
                <a:latin typeface="Times New Roman"/>
                <a:cs typeface="Times New Roman"/>
              </a:rPr>
              <a:t> O</a:t>
            </a:r>
            <a:r>
              <a:rPr sz="900" spc="5" dirty="0">
                <a:latin typeface="Times New Roman"/>
                <a:cs typeface="Times New Roman"/>
              </a:rPr>
              <a:t>p</a:t>
            </a:r>
            <a:r>
              <a:rPr sz="900" spc="-5" dirty="0">
                <a:latin typeface="Times New Roman"/>
                <a:cs typeface="Times New Roman"/>
              </a:rPr>
              <a:t>e</a:t>
            </a:r>
            <a:r>
              <a:rPr sz="900" dirty="0">
                <a:latin typeface="Times New Roman"/>
                <a:cs typeface="Times New Roman"/>
              </a:rPr>
              <a:t>r</a:t>
            </a:r>
            <a:r>
              <a:rPr sz="900" spc="-5" dirty="0">
                <a:latin typeface="Times New Roman"/>
                <a:cs typeface="Times New Roman"/>
              </a:rPr>
              <a:t>ac</a:t>
            </a:r>
            <a:r>
              <a:rPr sz="900" dirty="0">
                <a:latin typeface="Times New Roman"/>
                <a:cs typeface="Times New Roman"/>
              </a:rPr>
              <a:t>i</a:t>
            </a:r>
            <a:r>
              <a:rPr sz="900" spc="-10" dirty="0">
                <a:latin typeface="Times New Roman"/>
                <a:cs typeface="Times New Roman"/>
              </a:rPr>
              <a:t>ó</a:t>
            </a:r>
            <a:r>
              <a:rPr sz="900" dirty="0">
                <a:latin typeface="Times New Roman"/>
                <a:cs typeface="Times New Roman"/>
              </a:rPr>
              <a:t>n</a:t>
            </a:r>
            <a:r>
              <a:rPr sz="900" spc="-40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.................................................................................................</a:t>
            </a:r>
            <a:r>
              <a:rPr sz="900" spc="-5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.................</a:t>
            </a:r>
            <a:r>
              <a:rPr sz="900" spc="-10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140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401803" y="7668253"/>
            <a:ext cx="5353685" cy="614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175"/>
              </a:lnSpc>
              <a:spcBef>
                <a:spcPts val="95"/>
              </a:spcBef>
              <a:tabLst>
                <a:tab pos="430530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9.4.5	CONDENSADOR</a:t>
            </a:r>
            <a:r>
              <a:rPr sz="1000" i="1" spc="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ENERGIZADO</a:t>
            </a:r>
            <a:r>
              <a:rPr sz="1000" i="1" spc="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POR</a:t>
            </a:r>
            <a:r>
              <a:rPr sz="1000" i="1" spc="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TIRISTORES</a:t>
            </a:r>
            <a:r>
              <a:rPr sz="1000" i="1" spc="10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Times New Roman"/>
                <a:cs typeface="Times New Roman"/>
              </a:rPr>
              <a:t>(TSC)...................................................</a:t>
            </a:r>
            <a:r>
              <a:rPr sz="1000" i="1" spc="-10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143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ts val="1145"/>
              </a:lnSpc>
              <a:tabLst>
                <a:tab pos="430530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9.4.6	</a:t>
            </a:r>
            <a:r>
              <a:rPr sz="1000" i="1" spc="-10" dirty="0">
                <a:latin typeface="Times New Roman"/>
                <a:cs typeface="Times New Roman"/>
              </a:rPr>
              <a:t>C</a:t>
            </a:r>
            <a:r>
              <a:rPr sz="1000" i="1" spc="-5" dirty="0">
                <a:latin typeface="Times New Roman"/>
                <a:cs typeface="Times New Roman"/>
              </a:rPr>
              <a:t>ONDE</a:t>
            </a:r>
            <a:r>
              <a:rPr sz="1000" i="1" spc="-10" dirty="0">
                <a:latin typeface="Times New Roman"/>
                <a:cs typeface="Times New Roman"/>
              </a:rPr>
              <a:t>N</a:t>
            </a:r>
            <a:r>
              <a:rPr sz="1000" i="1" dirty="0">
                <a:latin typeface="Times New Roman"/>
                <a:cs typeface="Times New Roman"/>
              </a:rPr>
              <a:t>S</a:t>
            </a:r>
            <a:r>
              <a:rPr sz="1000" i="1" spc="-5" dirty="0">
                <a:latin typeface="Times New Roman"/>
                <a:cs typeface="Times New Roman"/>
              </a:rPr>
              <a:t>ADOR</a:t>
            </a:r>
            <a:r>
              <a:rPr sz="1000" i="1" spc="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E</a:t>
            </a:r>
            <a:r>
              <a:rPr sz="1000" i="1" spc="-10" dirty="0">
                <a:latin typeface="Times New Roman"/>
                <a:cs typeface="Times New Roman"/>
              </a:rPr>
              <a:t>N</a:t>
            </a:r>
            <a:r>
              <a:rPr sz="1000" i="1" spc="-5" dirty="0">
                <a:latin typeface="Times New Roman"/>
                <a:cs typeface="Times New Roman"/>
              </a:rPr>
              <a:t>ERGIZA</a:t>
            </a:r>
            <a:r>
              <a:rPr sz="1000" i="1" spc="5" dirty="0">
                <a:latin typeface="Times New Roman"/>
                <a:cs typeface="Times New Roman"/>
              </a:rPr>
              <a:t>D</a:t>
            </a:r>
            <a:r>
              <a:rPr sz="1000" i="1" spc="-5" dirty="0">
                <a:latin typeface="Times New Roman"/>
                <a:cs typeface="Times New Roman"/>
              </a:rPr>
              <a:t>O</a:t>
            </a:r>
            <a:r>
              <a:rPr sz="1000" i="1" spc="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ME</a:t>
            </a:r>
            <a:r>
              <a:rPr sz="1000" i="1" spc="-10" dirty="0">
                <a:latin typeface="Times New Roman"/>
                <a:cs typeface="Times New Roman"/>
              </a:rPr>
              <a:t>C</a:t>
            </a:r>
            <a:r>
              <a:rPr sz="1000" i="1" spc="10" dirty="0">
                <a:latin typeface="Times New Roman"/>
                <a:cs typeface="Times New Roman"/>
              </a:rPr>
              <a:t>A</a:t>
            </a:r>
            <a:r>
              <a:rPr sz="1000" i="1" spc="-10" dirty="0">
                <a:latin typeface="Times New Roman"/>
                <a:cs typeface="Times New Roman"/>
              </a:rPr>
              <a:t>N</a:t>
            </a:r>
            <a:r>
              <a:rPr sz="1000" i="1" spc="-5" dirty="0">
                <a:latin typeface="Times New Roman"/>
                <a:cs typeface="Times New Roman"/>
              </a:rPr>
              <a:t>I</a:t>
            </a:r>
            <a:r>
              <a:rPr sz="1000" i="1" spc="-10" dirty="0">
                <a:latin typeface="Times New Roman"/>
                <a:cs typeface="Times New Roman"/>
              </a:rPr>
              <a:t>C</a:t>
            </a:r>
            <a:r>
              <a:rPr sz="1000" i="1" spc="10" dirty="0">
                <a:latin typeface="Times New Roman"/>
                <a:cs typeface="Times New Roman"/>
              </a:rPr>
              <a:t>A</a:t>
            </a:r>
            <a:r>
              <a:rPr sz="1000" i="1" spc="-5" dirty="0">
                <a:latin typeface="Times New Roman"/>
                <a:cs typeface="Times New Roman"/>
              </a:rPr>
              <a:t>ME</a:t>
            </a:r>
            <a:r>
              <a:rPr sz="1000" i="1" spc="-10" dirty="0">
                <a:latin typeface="Times New Roman"/>
                <a:cs typeface="Times New Roman"/>
              </a:rPr>
              <a:t>NT</a:t>
            </a:r>
            <a:r>
              <a:rPr sz="1000" i="1" spc="-5" dirty="0">
                <a:latin typeface="Times New Roman"/>
                <a:cs typeface="Times New Roman"/>
              </a:rPr>
              <a:t>E</a:t>
            </a:r>
            <a:r>
              <a:rPr sz="1000" i="1" spc="15" dirty="0">
                <a:latin typeface="Times New Roman"/>
                <a:cs typeface="Times New Roman"/>
              </a:rPr>
              <a:t> </a:t>
            </a:r>
            <a:r>
              <a:rPr sz="1000" i="1" spc="-15" dirty="0">
                <a:latin typeface="Times New Roman"/>
                <a:cs typeface="Times New Roman"/>
              </a:rPr>
              <a:t>(</a:t>
            </a:r>
            <a:r>
              <a:rPr sz="1000" i="1" spc="-10" dirty="0">
                <a:latin typeface="Times New Roman"/>
                <a:cs typeface="Times New Roman"/>
              </a:rPr>
              <a:t>M</a:t>
            </a:r>
            <a:r>
              <a:rPr sz="1000" i="1" spc="-5" dirty="0">
                <a:latin typeface="Times New Roman"/>
                <a:cs typeface="Times New Roman"/>
              </a:rPr>
              <a:t>SC</a:t>
            </a:r>
            <a:r>
              <a:rPr sz="1000" i="1" spc="70" dirty="0">
                <a:latin typeface="Times New Roman"/>
                <a:cs typeface="Times New Roman"/>
              </a:rPr>
              <a:t>)</a:t>
            </a:r>
            <a:r>
              <a:rPr sz="1000" i="1" spc="-5" dirty="0">
                <a:latin typeface="Times New Roman"/>
                <a:cs typeface="Times New Roman"/>
              </a:rPr>
              <a:t>...............................................</a:t>
            </a:r>
            <a:r>
              <a:rPr sz="1000" i="1" spc="-10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144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ts val="1145"/>
              </a:lnSpc>
              <a:tabLst>
                <a:tab pos="430530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9.4.7	EL</a:t>
            </a:r>
            <a:r>
              <a:rPr sz="1000" i="1" spc="6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SVS</a:t>
            </a:r>
            <a:r>
              <a:rPr sz="1000" i="1" spc="7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EN</a:t>
            </a:r>
            <a:r>
              <a:rPr sz="1000" i="1" spc="6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LA</a:t>
            </a:r>
            <a:r>
              <a:rPr sz="1000" i="1" spc="7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PRACTICA</a:t>
            </a:r>
            <a:r>
              <a:rPr sz="1000" i="1" spc="-5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.......................................................................................................</a:t>
            </a:r>
            <a:r>
              <a:rPr sz="1000" i="1" spc="-65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145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ts val="1175"/>
              </a:lnSpc>
              <a:tabLst>
                <a:tab pos="430530" algn="l"/>
              </a:tabLst>
            </a:pPr>
            <a:r>
              <a:rPr sz="1000" i="1" spc="-5" dirty="0">
                <a:latin typeface="Times New Roman"/>
                <a:cs typeface="Times New Roman"/>
              </a:rPr>
              <a:t>9.4.8	APLICACIONES</a:t>
            </a:r>
            <a:r>
              <a:rPr sz="1000" i="1" spc="114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DEL</a:t>
            </a:r>
            <a:r>
              <a:rPr sz="1000" i="1" spc="12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SVS</a:t>
            </a:r>
            <a:r>
              <a:rPr sz="1000" i="1" spc="-30" dirty="0">
                <a:latin typeface="Times New Roman"/>
                <a:cs typeface="Times New Roman"/>
              </a:rPr>
              <a:t> </a:t>
            </a:r>
            <a:r>
              <a:rPr sz="1000" i="1" spc="-5" dirty="0">
                <a:latin typeface="Times New Roman"/>
                <a:cs typeface="Times New Roman"/>
              </a:rPr>
              <a:t>.......................................................................................................</a:t>
            </a:r>
            <a:r>
              <a:rPr sz="1000" i="1" spc="-40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Times New Roman"/>
                <a:cs typeface="Times New Roman"/>
              </a:rPr>
              <a:t>147</a:t>
            </a:r>
            <a:endParaRPr sz="1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487614" y="353387"/>
            <a:ext cx="17063785" cy="6835076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algn="just">
              <a:lnSpc>
                <a:spcPts val="2000"/>
              </a:lnSpc>
              <a:spcBef>
                <a:spcPts val="195"/>
              </a:spcBef>
            </a:pPr>
            <a:r>
              <a:rPr lang="es-ES" b="1" spc="105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b="1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es-ES" b="1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b="1" spc="-50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s-ES" b="1" spc="-10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b="1" spc="-50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s-ES" b="1" spc="-75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ES" b="1" spc="80" dirty="0" smtClean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ES" b="1" spc="-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b="1" spc="45" dirty="0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ES" b="1" spc="-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b="1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s-ES" b="1" spc="-25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s-ES" b="1" spc="-75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ES" b="1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s-ES" b="1" spc="-95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s-ES" b="1" spc="-10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  <a:p>
            <a:pPr marL="12700" marR="5080" algn="just">
              <a:lnSpc>
                <a:spcPts val="2000"/>
              </a:lnSpc>
              <a:spcBef>
                <a:spcPts val="195"/>
              </a:spcBef>
            </a:pPr>
            <a:endParaRPr lang="es-ES" spc="-5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000"/>
              </a:lnSpc>
              <a:spcBef>
                <a:spcPts val="195"/>
              </a:spcBef>
            </a:pPr>
            <a:r>
              <a:rPr lang="es-ES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pc="1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sistema</a:t>
            </a:r>
            <a:r>
              <a:rPr lang="es-ES" spc="13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pc="1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potencia</a:t>
            </a:r>
            <a:r>
              <a:rPr lang="es-ES" spc="1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comprende</a:t>
            </a:r>
            <a:r>
              <a:rPr lang="es-ES" spc="13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todo</a:t>
            </a:r>
            <a:r>
              <a:rPr lang="es-ES" spc="1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lo</a:t>
            </a:r>
            <a:r>
              <a:rPr lang="es-ES" spc="13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relacionado</a:t>
            </a:r>
            <a:r>
              <a:rPr lang="es-ES" spc="1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r>
              <a:rPr lang="es-ES" spc="1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pc="1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generación,</a:t>
            </a:r>
            <a:r>
              <a:rPr lang="es-ES" spc="1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transmisión</a:t>
            </a:r>
            <a:r>
              <a:rPr lang="es-ES" spc="1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ES" spc="-2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distribución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 la</a:t>
            </a:r>
            <a:r>
              <a:rPr lang="es-ES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energía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eléctrica.</a:t>
            </a:r>
            <a:endParaRPr lang="es-E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000"/>
              </a:lnSpc>
            </a:pPr>
            <a:endParaRPr lang="es-E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000"/>
              </a:lnSpc>
              <a:spcBef>
                <a:spcPts val="10"/>
              </a:spcBef>
            </a:pPr>
            <a:endParaRPr lang="es-E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000"/>
              </a:lnSpc>
            </a:pPr>
            <a:r>
              <a:rPr lang="es-ES" b="1" spc="55" dirty="0" smtClean="0">
                <a:latin typeface="Arial" panose="020B0604020202020204" pitchFamily="34" charset="0"/>
                <a:cs typeface="Arial" panose="020B0604020202020204" pitchFamily="34" charset="0"/>
              </a:rPr>
              <a:t>1.2.1</a:t>
            </a:r>
            <a:r>
              <a:rPr lang="es-ES" b="1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 Generación</a:t>
            </a:r>
            <a:endParaRPr lang="es-E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000"/>
              </a:lnSpc>
              <a:spcBef>
                <a:spcPts val="45"/>
              </a:spcBef>
            </a:pPr>
            <a:endParaRPr lang="es-E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715" algn="just">
              <a:lnSpc>
                <a:spcPts val="2000"/>
              </a:lnSpc>
              <a:spcBef>
                <a:spcPts val="5"/>
              </a:spcBef>
            </a:pPr>
            <a:r>
              <a:rPr lang="es-ES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Comprende</a:t>
            </a:r>
            <a:r>
              <a:rPr lang="es-ES" spc="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lang="es-ES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pc="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genera</a:t>
            </a:r>
            <a:r>
              <a:rPr lang="es-ES" spc="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energía</a:t>
            </a:r>
            <a:r>
              <a:rPr lang="es-ES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eléctrica.</a:t>
            </a:r>
            <a:r>
              <a:rPr lang="es-ES" spc="10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Esta</a:t>
            </a:r>
            <a:r>
              <a:rPr lang="es-ES" spc="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puede</a:t>
            </a:r>
            <a:r>
              <a:rPr lang="es-ES" spc="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ser</a:t>
            </a:r>
            <a:r>
              <a:rPr lang="es-ES" spc="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generada</a:t>
            </a:r>
            <a:r>
              <a:rPr lang="es-ES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s-ES" spc="1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centrales </a:t>
            </a:r>
            <a:r>
              <a:rPr lang="es-ES" spc="-2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eléctricas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tipo</a:t>
            </a:r>
            <a:r>
              <a:rPr lang="es-ES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hidráulica,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térmica,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eólica,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termo</a:t>
            </a:r>
            <a:r>
              <a:rPr lang="es-ES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nuclear,</a:t>
            </a:r>
            <a:r>
              <a:rPr lang="es-ES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etc.</a:t>
            </a:r>
            <a:endParaRPr lang="es-E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7620" algn="just">
              <a:lnSpc>
                <a:spcPts val="2000"/>
              </a:lnSpc>
            </a:pP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Dentro</a:t>
            </a:r>
            <a:r>
              <a:rPr lang="es-ES" spc="10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este</a:t>
            </a:r>
            <a:r>
              <a:rPr lang="es-ES" spc="10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campo</a:t>
            </a:r>
            <a:r>
              <a:rPr lang="es-ES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pc="1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debe</a:t>
            </a:r>
            <a:r>
              <a:rPr lang="es-ES" spc="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tener</a:t>
            </a:r>
            <a:r>
              <a:rPr lang="es-ES" spc="114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pc="10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cuenta</a:t>
            </a:r>
            <a:r>
              <a:rPr lang="es-ES" spc="1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ES" spc="1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generadores,</a:t>
            </a:r>
            <a:r>
              <a:rPr lang="es-ES" spc="1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transformadores</a:t>
            </a:r>
            <a:r>
              <a:rPr lang="es-ES" spc="1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pc="-2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elevación</a:t>
            </a:r>
            <a:r>
              <a:rPr lang="es-ES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demás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instalaciones.</a:t>
            </a:r>
            <a:endParaRPr lang="es-E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6985" algn="just">
              <a:lnSpc>
                <a:spcPts val="2000"/>
              </a:lnSpc>
              <a:spcBef>
                <a:spcPts val="195"/>
              </a:spcBef>
            </a:pPr>
            <a:r>
              <a:rPr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pc="3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generación</a:t>
            </a:r>
            <a:r>
              <a:rPr spc="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pc="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realiza</a:t>
            </a:r>
            <a:r>
              <a:rPr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spc="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lo</a:t>
            </a:r>
            <a:r>
              <a:rPr spc="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general</a:t>
            </a:r>
            <a:r>
              <a:rPr spc="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pc="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tensiones</a:t>
            </a:r>
            <a:r>
              <a:rPr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entre</a:t>
            </a:r>
            <a:r>
              <a:rPr spc="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seis</a:t>
            </a:r>
            <a:r>
              <a:rPr spc="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mil</a:t>
            </a:r>
            <a:r>
              <a:rPr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ochocientos</a:t>
            </a:r>
            <a:r>
              <a:rPr spc="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voltios</a:t>
            </a:r>
            <a:r>
              <a:rPr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(6.8 </a:t>
            </a:r>
            <a:r>
              <a:rPr spc="-2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kV.)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diez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seis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mil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voltios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(16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kV.).</a:t>
            </a:r>
          </a:p>
          <a:p>
            <a:pPr algn="just">
              <a:lnSpc>
                <a:spcPts val="2000"/>
              </a:lnSpc>
              <a:spcBef>
                <a:spcPts val="5"/>
              </a:spcBef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lvl="2" indent="-457200" algn="just">
              <a:lnSpc>
                <a:spcPts val="2000"/>
              </a:lnSpc>
              <a:buAutoNum type="arabicPeriod" startAt="2"/>
              <a:tabLst>
                <a:tab pos="469900" algn="l"/>
              </a:tabLst>
            </a:pPr>
            <a:r>
              <a:rPr b="1" spc="15" dirty="0">
                <a:latin typeface="Arial" panose="020B0604020202020204" pitchFamily="34" charset="0"/>
                <a:cs typeface="Arial" panose="020B0604020202020204" pitchFamily="34" charset="0"/>
              </a:rPr>
              <a:t>Transmisión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 algn="just">
              <a:lnSpc>
                <a:spcPts val="2000"/>
              </a:lnSpc>
              <a:spcBef>
                <a:spcPts val="45"/>
              </a:spcBef>
              <a:buFont typeface="Arial"/>
              <a:buAutoNum type="arabicPeriod" startAt="2"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000"/>
              </a:lnSpc>
            </a:pP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Comprende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todos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los elementos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se necesitan para transmitir la potencia, desde los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puntos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generación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hasta</a:t>
            </a:r>
            <a:r>
              <a:rPr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centros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carga;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  <a:r>
              <a:rPr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tensión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superior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o</a:t>
            </a:r>
            <a:r>
              <a:rPr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igual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doscientos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treinta</a:t>
            </a:r>
            <a:r>
              <a:rPr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mil</a:t>
            </a:r>
            <a:r>
              <a:rPr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voltios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(</a:t>
            </a:r>
            <a:r>
              <a:rPr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230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kV.).</a:t>
            </a:r>
            <a:r>
              <a:rPr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Comprende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subestaciones,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líneas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transmisión,</a:t>
            </a:r>
            <a:r>
              <a:rPr spc="1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transformadores,</a:t>
            </a:r>
            <a:r>
              <a:rPr spc="1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etc.</a:t>
            </a:r>
            <a:r>
              <a:rPr spc="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pc="1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debe</a:t>
            </a:r>
            <a:r>
              <a:rPr spc="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tener</a:t>
            </a:r>
            <a:r>
              <a:rPr spc="11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presente</a:t>
            </a:r>
            <a:r>
              <a:rPr spc="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pc="1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pc="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debe</a:t>
            </a:r>
            <a:r>
              <a:rPr spc="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1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involucrar </a:t>
            </a:r>
            <a:r>
              <a:rPr spc="-2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los diferentes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sistemas</a:t>
            </a:r>
            <a:r>
              <a:rPr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interconexión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000"/>
              </a:lnSpc>
              <a:spcBef>
                <a:spcPts val="20"/>
              </a:spcBef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61340" lvl="3" indent="-548640" algn="just">
              <a:lnSpc>
                <a:spcPts val="2000"/>
              </a:lnSpc>
              <a:buAutoNum type="arabicPeriod"/>
              <a:tabLst>
                <a:tab pos="561340" algn="l"/>
              </a:tabLst>
            </a:pPr>
            <a:r>
              <a:rPr b="1" spc="15" dirty="0">
                <a:latin typeface="Arial" panose="020B0604020202020204" pitchFamily="34" charset="0"/>
                <a:cs typeface="Arial" panose="020B0604020202020204" pitchFamily="34" charset="0"/>
              </a:rPr>
              <a:t>Subtransmisión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000"/>
              </a:lnSpc>
              <a:spcBef>
                <a:spcPts val="50"/>
              </a:spcBef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8255" algn="just">
              <a:lnSpc>
                <a:spcPts val="2000"/>
              </a:lnSpc>
            </a:pP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spc="2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pc="2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transmisión</a:t>
            </a:r>
            <a:r>
              <a:rPr spc="2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pc="2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pc="2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realiza</a:t>
            </a:r>
            <a:r>
              <a:rPr spc="2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pc="2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spc="2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tensión</a:t>
            </a:r>
            <a:r>
              <a:rPr spc="2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2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ciento</a:t>
            </a:r>
            <a:r>
              <a:rPr spc="20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quince</a:t>
            </a:r>
            <a:r>
              <a:rPr spc="2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mil</a:t>
            </a:r>
            <a:r>
              <a:rPr spc="2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voltios</a:t>
            </a:r>
            <a:r>
              <a:rPr spc="2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(115</a:t>
            </a:r>
            <a:r>
              <a:rPr spc="2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kV.). </a:t>
            </a:r>
            <a:r>
              <a:rPr spc="-2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involucra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subestaciones,</a:t>
            </a:r>
            <a:r>
              <a:rPr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líneas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transmisión,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transformadores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etc.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000"/>
              </a:lnSpc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000"/>
              </a:lnSpc>
            </a:pPr>
            <a:r>
              <a:rPr b="1" spc="55" dirty="0">
                <a:latin typeface="Arial" panose="020B0604020202020204" pitchFamily="34" charset="0"/>
                <a:cs typeface="Arial" panose="020B0604020202020204" pitchFamily="34" charset="0"/>
              </a:rPr>
              <a:t>1.2.3</a:t>
            </a:r>
            <a:r>
              <a:rPr b="1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20" dirty="0">
                <a:latin typeface="Arial" panose="020B0604020202020204" pitchFamily="34" charset="0"/>
                <a:cs typeface="Arial" panose="020B0604020202020204" pitchFamily="34" charset="0"/>
              </a:rPr>
              <a:t>Distribución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000"/>
              </a:lnSpc>
              <a:spcBef>
                <a:spcPts val="55"/>
              </a:spcBef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8255" algn="just">
              <a:lnSpc>
                <a:spcPts val="2000"/>
              </a:lnSpc>
            </a:pP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que</a:t>
            </a:r>
            <a:r>
              <a:rPr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realiza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  <a:r>
              <a:rPr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tensión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inferior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 smtClean="0">
                <a:latin typeface="Arial" panose="020B0604020202020204" pitchFamily="34" charset="0"/>
                <a:cs typeface="Arial" panose="020B0604020202020204" pitchFamily="34" charset="0"/>
              </a:rPr>
              <a:t>&lt; </a:t>
            </a:r>
            <a:r>
              <a:rPr spc="-5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32</a:t>
            </a:r>
            <a:r>
              <a:rPr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kV.). </a:t>
            </a:r>
            <a:r>
              <a:rPr spc="-2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Comprende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subestaciones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reducción,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transformadores,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líneas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etc.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6985" algn="just">
              <a:lnSpc>
                <a:spcPts val="2000"/>
              </a:lnSpc>
            </a:pPr>
            <a:r>
              <a:rPr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pc="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nivel</a:t>
            </a:r>
            <a:r>
              <a:rPr spc="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pc="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industria,</a:t>
            </a:r>
            <a:r>
              <a:rPr spc="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spc="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lo</a:t>
            </a:r>
            <a:r>
              <a:rPr spc="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general,</a:t>
            </a:r>
            <a:r>
              <a:rPr spc="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pc="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utiliza</a:t>
            </a:r>
            <a:r>
              <a:rPr spc="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 err="1">
                <a:latin typeface="Arial" panose="020B0604020202020204" pitchFamily="34" charset="0"/>
                <a:cs typeface="Arial" panose="020B0604020202020204" pitchFamily="34" charset="0"/>
              </a:rPr>
              <a:t>tensiones</a:t>
            </a:r>
            <a:r>
              <a:rPr spc="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smtClean="0">
                <a:latin typeface="Arial" panose="020B0604020202020204" pitchFamily="34" charset="0"/>
                <a:cs typeface="Arial" panose="020B0604020202020204" pitchFamily="34" charset="0"/>
              </a:rPr>
              <a:t>66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y 33 </a:t>
            </a:r>
            <a:r>
              <a:rPr spc="-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kV</a:t>
            </a:r>
            <a:r>
              <a:rPr spc="-5" dirty="0" smtClean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s-ES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6985" algn="just">
              <a:lnSpc>
                <a:spcPct val="95900"/>
              </a:lnSpc>
              <a:spcBef>
                <a:spcPts val="5"/>
              </a:spcBef>
            </a:pPr>
            <a:r>
              <a:rPr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nivel comercial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residencial se utiliza tensiones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dirty="0" smtClean="0">
                <a:latin typeface="Arial" panose="020B0604020202020204" pitchFamily="34" charset="0"/>
                <a:cs typeface="Arial" panose="020B0604020202020204" pitchFamily="34" charset="0"/>
              </a:rPr>
              <a:t>13.2 </a:t>
            </a:r>
            <a:r>
              <a:rPr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 smtClean="0">
                <a:latin typeface="Arial" panose="020B0604020202020204" pitchFamily="34" charset="0"/>
                <a:cs typeface="Arial" panose="020B0604020202020204" pitchFamily="34" charset="0"/>
              </a:rPr>
              <a:t>kV.</a:t>
            </a:r>
            <a:r>
              <a:rPr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pc="5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sz="20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80</a:t>
            </a:r>
            <a:r>
              <a:rPr sz="2000" spc="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s-ES" sz="20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sz="20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220</a:t>
            </a:r>
            <a:r>
              <a:rPr sz="20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V.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Grupo 12"/>
          <p:cNvGrpSpPr/>
          <p:nvPr/>
        </p:nvGrpSpPr>
        <p:grpSpPr>
          <a:xfrm>
            <a:off x="4368800" y="7483930"/>
            <a:ext cx="10058400" cy="2150770"/>
            <a:chOff x="5981700" y="7984858"/>
            <a:chExt cx="5551930" cy="1649841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81700" y="7984858"/>
              <a:ext cx="5551930" cy="1289303"/>
            </a:xfrm>
            <a:prstGeom prst="rect">
              <a:avLst/>
            </a:prstGeom>
          </p:spPr>
        </p:pic>
        <p:sp>
          <p:nvSpPr>
            <p:cNvPr id="7" name="object 7"/>
            <p:cNvSpPr txBox="1"/>
            <p:nvPr/>
          </p:nvSpPr>
          <p:spPr>
            <a:xfrm>
              <a:off x="10656824" y="8287219"/>
              <a:ext cx="852805" cy="296545"/>
            </a:xfrm>
            <a:prstGeom prst="rect">
              <a:avLst/>
            </a:prstGeom>
          </p:spPr>
          <p:txBody>
            <a:bodyPr vert="horz" wrap="square" lIns="0" tIns="15875" rIns="0" bIns="0" rtlCol="0">
              <a:spAutoFit/>
            </a:bodyPr>
            <a:lstStyle/>
            <a:p>
              <a:pPr marL="12700">
                <a:spcBef>
                  <a:spcPts val="125"/>
                </a:spcBef>
              </a:pPr>
              <a:r>
                <a:rPr sz="1750" b="1" spc="25" dirty="0">
                  <a:latin typeface="Times New Roman"/>
                  <a:cs typeface="Times New Roman"/>
                </a:rPr>
                <a:t>C</a:t>
              </a:r>
              <a:r>
                <a:rPr sz="1750" b="1" spc="15" dirty="0">
                  <a:latin typeface="Times New Roman"/>
                  <a:cs typeface="Times New Roman"/>
                </a:rPr>
                <a:t>AR</a:t>
              </a:r>
              <a:r>
                <a:rPr sz="1750" b="1" spc="5" dirty="0">
                  <a:latin typeface="Times New Roman"/>
                  <a:cs typeface="Times New Roman"/>
                </a:rPr>
                <a:t>G</a:t>
              </a:r>
              <a:r>
                <a:rPr sz="1750" b="1" spc="15" dirty="0">
                  <a:latin typeface="Times New Roman"/>
                  <a:cs typeface="Times New Roman"/>
                </a:rPr>
                <a:t>A</a:t>
              </a:r>
              <a:endParaRPr sz="1750">
                <a:latin typeface="Times New Roman"/>
                <a:cs typeface="Times New Roman"/>
              </a:endParaRPr>
            </a:p>
          </p:txBody>
        </p:sp>
        <p:sp>
          <p:nvSpPr>
            <p:cNvPr id="8" name="object 8"/>
            <p:cNvSpPr txBox="1"/>
            <p:nvPr/>
          </p:nvSpPr>
          <p:spPr>
            <a:xfrm>
              <a:off x="6084823" y="9246861"/>
              <a:ext cx="697230" cy="176329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spcBef>
                  <a:spcPts val="114"/>
                </a:spcBef>
              </a:pPr>
              <a:r>
                <a:rPr sz="1050" b="1" spc="5" dirty="0">
                  <a:latin typeface="Times New Roman"/>
                  <a:cs typeface="Times New Roman"/>
                </a:rPr>
                <a:t>Generación</a:t>
              </a:r>
              <a:endParaRPr sz="1050">
                <a:latin typeface="Times New Roman"/>
                <a:cs typeface="Times New Roman"/>
              </a:endParaRPr>
            </a:p>
          </p:txBody>
        </p:sp>
        <p:sp>
          <p:nvSpPr>
            <p:cNvPr id="9" name="object 9"/>
            <p:cNvSpPr txBox="1"/>
            <p:nvPr/>
          </p:nvSpPr>
          <p:spPr>
            <a:xfrm>
              <a:off x="10489183" y="9243809"/>
              <a:ext cx="747395" cy="176329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spcBef>
                  <a:spcPts val="114"/>
                </a:spcBef>
              </a:pPr>
              <a:r>
                <a:rPr sz="1050" b="1" dirty="0">
                  <a:latin typeface="Times New Roman"/>
                  <a:cs typeface="Times New Roman"/>
                </a:rPr>
                <a:t>Distribución</a:t>
              </a:r>
              <a:endParaRPr sz="1050">
                <a:latin typeface="Times New Roman"/>
                <a:cs typeface="Times New Roman"/>
              </a:endParaRPr>
            </a:p>
          </p:txBody>
        </p:sp>
        <p:sp>
          <p:nvSpPr>
            <p:cNvPr id="10" name="object 10"/>
            <p:cNvSpPr txBox="1"/>
            <p:nvPr/>
          </p:nvSpPr>
          <p:spPr>
            <a:xfrm>
              <a:off x="7721600" y="9202899"/>
              <a:ext cx="2482215" cy="431800"/>
            </a:xfrm>
            <a:prstGeom prst="rect">
              <a:avLst/>
            </a:prstGeom>
          </p:spPr>
          <p:txBody>
            <a:bodyPr vert="horz" wrap="square" lIns="0" tIns="72390" rIns="0" bIns="0" rtlCol="0">
              <a:spAutoFit/>
            </a:bodyPr>
            <a:lstStyle/>
            <a:p>
              <a:pPr marL="12700">
                <a:spcBef>
                  <a:spcPts val="570"/>
                </a:spcBef>
                <a:tabLst>
                  <a:tab pos="1564005" algn="l"/>
                </a:tabLst>
              </a:pPr>
              <a:r>
                <a:rPr sz="1050" b="1" spc="5" dirty="0">
                  <a:latin typeface="Times New Roman"/>
                  <a:cs typeface="Times New Roman"/>
                </a:rPr>
                <a:t>Transmisión	</a:t>
              </a:r>
              <a:r>
                <a:rPr sz="1050" b="1" dirty="0">
                  <a:latin typeface="Times New Roman"/>
                  <a:cs typeface="Times New Roman"/>
                </a:rPr>
                <a:t>Subtransmisión</a:t>
              </a:r>
              <a:endParaRPr sz="1050">
                <a:latin typeface="Times New Roman"/>
                <a:cs typeface="Times New Roman"/>
              </a:endParaRPr>
            </a:p>
            <a:p>
              <a:pPr marL="251460">
                <a:spcBef>
                  <a:spcPts val="385"/>
                </a:spcBef>
              </a:pPr>
              <a:r>
                <a:rPr sz="900" b="1" spc="-5" dirty="0">
                  <a:latin typeface="Arial"/>
                  <a:cs typeface="Arial"/>
                </a:rPr>
                <a:t>Figura </a:t>
              </a:r>
              <a:r>
                <a:rPr sz="900" b="1" dirty="0">
                  <a:latin typeface="Arial"/>
                  <a:cs typeface="Arial"/>
                </a:rPr>
                <a:t>1.</a:t>
              </a:r>
              <a:r>
                <a:rPr sz="900" b="1" spc="-15" dirty="0">
                  <a:latin typeface="Arial"/>
                  <a:cs typeface="Arial"/>
                </a:rPr>
                <a:t> </a:t>
              </a:r>
              <a:r>
                <a:rPr sz="900" b="1" spc="-5" dirty="0">
                  <a:latin typeface="Arial"/>
                  <a:cs typeface="Arial"/>
                </a:rPr>
                <a:t>Sistema de</a:t>
              </a:r>
              <a:r>
                <a:rPr sz="900" b="1" dirty="0">
                  <a:latin typeface="Arial"/>
                  <a:cs typeface="Arial"/>
                </a:rPr>
                <a:t> </a:t>
              </a:r>
              <a:r>
                <a:rPr sz="900" b="1" spc="-5" dirty="0">
                  <a:latin typeface="Arial"/>
                  <a:cs typeface="Arial"/>
                </a:rPr>
                <a:t>Potencia</a:t>
              </a:r>
              <a:endParaRPr sz="900">
                <a:latin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o 11"/>
          <p:cNvGrpSpPr/>
          <p:nvPr/>
        </p:nvGrpSpPr>
        <p:grpSpPr>
          <a:xfrm>
            <a:off x="629920" y="533400"/>
            <a:ext cx="16921481" cy="9222249"/>
            <a:chOff x="6120593" y="1886204"/>
            <a:chExt cx="5645577" cy="9222249"/>
          </a:xfrm>
        </p:grpSpPr>
        <p:sp>
          <p:nvSpPr>
            <p:cNvPr id="5" name="object 5"/>
            <p:cNvSpPr txBox="1"/>
            <p:nvPr/>
          </p:nvSpPr>
          <p:spPr>
            <a:xfrm>
              <a:off x="7814565" y="1886204"/>
              <a:ext cx="2262505" cy="44371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  <a:tabLst>
                  <a:tab pos="286385" algn="l"/>
                </a:tabLst>
              </a:pPr>
              <a:r>
                <a:rPr sz="2800" b="1" dirty="0">
                  <a:latin typeface="Arial"/>
                  <a:cs typeface="Arial"/>
                </a:rPr>
                <a:t>2	</a:t>
              </a:r>
              <a:r>
                <a:rPr sz="2800" b="1" spc="-65" dirty="0" smtClean="0">
                  <a:latin typeface="Arial"/>
                  <a:cs typeface="Arial"/>
                </a:rPr>
                <a:t>S</a:t>
              </a:r>
              <a:r>
                <a:rPr sz="2800" b="1" spc="30" dirty="0" smtClean="0">
                  <a:latin typeface="Arial"/>
                  <a:cs typeface="Arial"/>
                </a:rPr>
                <a:t>U</a:t>
              </a:r>
              <a:r>
                <a:rPr sz="2800" b="1" spc="-65" dirty="0" smtClean="0">
                  <a:latin typeface="Arial"/>
                  <a:cs typeface="Arial"/>
                </a:rPr>
                <a:t>B</a:t>
              </a:r>
              <a:r>
                <a:rPr sz="2800" b="1" spc="-95" dirty="0" smtClean="0">
                  <a:latin typeface="Arial"/>
                  <a:cs typeface="Arial"/>
                </a:rPr>
                <a:t>E</a:t>
              </a:r>
              <a:r>
                <a:rPr sz="2800" b="1" spc="-65" dirty="0" smtClean="0">
                  <a:latin typeface="Arial"/>
                  <a:cs typeface="Arial"/>
                </a:rPr>
                <a:t>S</a:t>
              </a:r>
              <a:r>
                <a:rPr sz="2800" b="1" dirty="0" smtClean="0">
                  <a:latin typeface="Arial"/>
                  <a:cs typeface="Arial"/>
                </a:rPr>
                <a:t>T</a:t>
              </a:r>
              <a:r>
                <a:rPr sz="2800" b="1" spc="-70" dirty="0" smtClean="0">
                  <a:latin typeface="Arial"/>
                  <a:cs typeface="Arial"/>
                </a:rPr>
                <a:t>A</a:t>
              </a:r>
              <a:r>
                <a:rPr sz="2800" b="1" spc="-100" dirty="0" smtClean="0">
                  <a:latin typeface="Arial"/>
                  <a:cs typeface="Arial"/>
                </a:rPr>
                <a:t>C</a:t>
              </a:r>
              <a:r>
                <a:rPr sz="2800" b="1" dirty="0" smtClean="0">
                  <a:latin typeface="Arial"/>
                  <a:cs typeface="Arial"/>
                </a:rPr>
                <a:t>I</a:t>
              </a:r>
              <a:r>
                <a:rPr sz="2800" b="1" spc="-15" dirty="0" smtClean="0">
                  <a:latin typeface="Arial"/>
                  <a:cs typeface="Arial"/>
                </a:rPr>
                <a:t>O</a:t>
              </a:r>
              <a:r>
                <a:rPr sz="2800" b="1" spc="85" dirty="0" smtClean="0">
                  <a:latin typeface="Arial"/>
                  <a:cs typeface="Arial"/>
                </a:rPr>
                <a:t>N</a:t>
              </a:r>
              <a:r>
                <a:rPr sz="2800" b="1" spc="-95" dirty="0" smtClean="0">
                  <a:latin typeface="Arial"/>
                  <a:cs typeface="Arial"/>
                </a:rPr>
                <a:t>E</a:t>
              </a:r>
              <a:r>
                <a:rPr sz="2800" b="1" dirty="0" smtClean="0">
                  <a:latin typeface="Arial"/>
                  <a:cs typeface="Arial"/>
                </a:rPr>
                <a:t>S</a:t>
              </a:r>
              <a:endParaRPr sz="2800" dirty="0">
                <a:latin typeface="Arial"/>
                <a:cs typeface="Arial"/>
              </a:endParaRPr>
            </a:p>
          </p:txBody>
        </p:sp>
        <p:sp>
          <p:nvSpPr>
            <p:cNvPr id="6" name="object 6"/>
            <p:cNvSpPr txBox="1"/>
            <p:nvPr/>
          </p:nvSpPr>
          <p:spPr>
            <a:xfrm>
              <a:off x="6133304" y="2811304"/>
              <a:ext cx="5104130" cy="382156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2400" b="1" spc="50" dirty="0">
                  <a:latin typeface="Arial"/>
                  <a:cs typeface="Arial"/>
                </a:rPr>
                <a:t>2.1</a:t>
              </a:r>
              <a:r>
                <a:rPr sz="2400" b="1" spc="375" dirty="0">
                  <a:latin typeface="Arial"/>
                  <a:cs typeface="Arial"/>
                </a:rPr>
                <a:t> </a:t>
              </a:r>
              <a:r>
                <a:rPr sz="2400" b="1" spc="50" dirty="0">
                  <a:latin typeface="Arial"/>
                  <a:cs typeface="Arial"/>
                </a:rPr>
                <a:t>Objeto</a:t>
              </a:r>
              <a:r>
                <a:rPr sz="2400" b="1" spc="25" dirty="0">
                  <a:latin typeface="Arial"/>
                  <a:cs typeface="Arial"/>
                </a:rPr>
                <a:t> </a:t>
              </a:r>
              <a:r>
                <a:rPr sz="2400" b="1" spc="10" dirty="0">
                  <a:latin typeface="Arial"/>
                  <a:cs typeface="Arial"/>
                </a:rPr>
                <a:t>de</a:t>
              </a:r>
              <a:r>
                <a:rPr sz="2400" b="1" spc="75" dirty="0">
                  <a:latin typeface="Arial"/>
                  <a:cs typeface="Arial"/>
                </a:rPr>
                <a:t> </a:t>
              </a:r>
              <a:r>
                <a:rPr sz="2400" b="1" spc="25" dirty="0">
                  <a:latin typeface="Arial"/>
                  <a:cs typeface="Arial"/>
                </a:rPr>
                <a:t>una</a:t>
              </a:r>
              <a:r>
                <a:rPr sz="2400" b="1" spc="75" dirty="0">
                  <a:latin typeface="Arial"/>
                  <a:cs typeface="Arial"/>
                </a:rPr>
                <a:t> </a:t>
              </a:r>
              <a:r>
                <a:rPr sz="2400" b="1" spc="10" dirty="0">
                  <a:latin typeface="Arial"/>
                  <a:cs typeface="Arial"/>
                </a:rPr>
                <a:t>subestación</a:t>
              </a:r>
              <a:r>
                <a:rPr sz="2400" b="1" spc="55" dirty="0">
                  <a:latin typeface="Arial"/>
                  <a:cs typeface="Arial"/>
                </a:rPr>
                <a:t> </a:t>
              </a:r>
              <a:r>
                <a:rPr sz="2400" b="1" spc="25" dirty="0">
                  <a:latin typeface="Arial"/>
                  <a:cs typeface="Arial"/>
                </a:rPr>
                <a:t>en</a:t>
              </a:r>
              <a:r>
                <a:rPr sz="2400" b="1" spc="60" dirty="0">
                  <a:latin typeface="Arial"/>
                  <a:cs typeface="Arial"/>
                </a:rPr>
                <a:t> </a:t>
              </a:r>
              <a:r>
                <a:rPr sz="2400" b="1" spc="25" dirty="0">
                  <a:latin typeface="Arial"/>
                  <a:cs typeface="Arial"/>
                </a:rPr>
                <a:t>el</a:t>
              </a:r>
              <a:r>
                <a:rPr sz="2400" b="1" spc="50" dirty="0">
                  <a:latin typeface="Arial"/>
                  <a:cs typeface="Arial"/>
                </a:rPr>
                <a:t> </a:t>
              </a:r>
              <a:r>
                <a:rPr sz="2400" b="1" spc="25" dirty="0">
                  <a:latin typeface="Arial"/>
                  <a:cs typeface="Arial"/>
                </a:rPr>
                <a:t>Sistema</a:t>
              </a:r>
              <a:r>
                <a:rPr sz="2400" b="1" spc="65" dirty="0">
                  <a:latin typeface="Arial"/>
                  <a:cs typeface="Arial"/>
                </a:rPr>
                <a:t> </a:t>
              </a:r>
              <a:r>
                <a:rPr sz="2400" b="1" spc="10" dirty="0">
                  <a:latin typeface="Arial"/>
                  <a:cs typeface="Arial"/>
                </a:rPr>
                <a:t>de</a:t>
              </a:r>
              <a:r>
                <a:rPr sz="2400" b="1" spc="75" dirty="0">
                  <a:latin typeface="Arial"/>
                  <a:cs typeface="Arial"/>
                </a:rPr>
                <a:t> </a:t>
              </a:r>
              <a:r>
                <a:rPr sz="2400" b="1" spc="20" dirty="0">
                  <a:latin typeface="Arial"/>
                  <a:cs typeface="Arial"/>
                </a:rPr>
                <a:t>Potencia</a:t>
              </a:r>
              <a:endParaRPr sz="2400" dirty="0">
                <a:latin typeface="Arial"/>
                <a:cs typeface="Arial"/>
              </a:endParaRPr>
            </a:p>
          </p:txBody>
        </p:sp>
        <p:sp>
          <p:nvSpPr>
            <p:cNvPr id="7" name="object 7"/>
            <p:cNvSpPr txBox="1"/>
            <p:nvPr/>
          </p:nvSpPr>
          <p:spPr>
            <a:xfrm>
              <a:off x="6120593" y="3674849"/>
              <a:ext cx="5640705" cy="4637167"/>
            </a:xfrm>
            <a:prstGeom prst="rect">
              <a:avLst/>
            </a:prstGeom>
          </p:spPr>
          <p:txBody>
            <a:bodyPr vert="horz" wrap="square" lIns="0" tIns="20320" rIns="0" bIns="0" rtlCol="0">
              <a:spAutoFit/>
            </a:bodyPr>
            <a:lstStyle/>
            <a:p>
              <a:pPr marL="12700" marR="5080" algn="just">
                <a:lnSpc>
                  <a:spcPts val="2400"/>
                </a:lnSpc>
                <a:spcBef>
                  <a:spcPts val="160"/>
                </a:spcBef>
              </a:pPr>
              <a:r>
                <a:rPr sz="2400" spc="-5" dirty="0">
                  <a:latin typeface="Arial" panose="020B0604020202020204" pitchFamily="34" charset="0"/>
                  <a:cs typeface="Arial" panose="020B0604020202020204" pitchFamily="34" charset="0"/>
                </a:rPr>
                <a:t>Debido </a:t>
              </a:r>
              <a:r>
                <a:rPr sz="2400" dirty="0">
                  <a:latin typeface="Arial" panose="020B0604020202020204" pitchFamily="34" charset="0"/>
                  <a:cs typeface="Arial" panose="020B0604020202020204" pitchFamily="34" charset="0"/>
                </a:rPr>
                <a:t>a que </a:t>
              </a:r>
              <a:r>
                <a:rPr sz="2400" spc="-5" dirty="0">
                  <a:latin typeface="Arial" panose="020B0604020202020204" pitchFamily="34" charset="0"/>
                  <a:cs typeface="Arial" panose="020B0604020202020204" pitchFamily="34" charset="0"/>
                </a:rPr>
                <a:t>la tensión de generación es relativamente </a:t>
              </a:r>
              <a:r>
                <a:rPr sz="2400" dirty="0">
                  <a:latin typeface="Arial" panose="020B0604020202020204" pitchFamily="34" charset="0"/>
                  <a:cs typeface="Arial" panose="020B0604020202020204" pitchFamily="34" charset="0"/>
                </a:rPr>
                <a:t>baja y </a:t>
              </a:r>
              <a:r>
                <a:rPr sz="2400" spc="-5" dirty="0">
                  <a:latin typeface="Arial" panose="020B0604020202020204" pitchFamily="34" charset="0"/>
                  <a:cs typeface="Arial" panose="020B0604020202020204" pitchFamily="34" charset="0"/>
                </a:rPr>
                <a:t>la ubicación de donde se </a:t>
              </a:r>
              <a:r>
                <a:rPr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400" spc="-5" dirty="0">
                  <a:latin typeface="Arial" panose="020B0604020202020204" pitchFamily="34" charset="0"/>
                  <a:cs typeface="Arial" panose="020B0604020202020204" pitchFamily="34" charset="0"/>
                </a:rPr>
                <a:t>genera es alejada de los centros de consumo, el transporte de energía </a:t>
              </a:r>
              <a:r>
                <a:rPr sz="2400" dirty="0">
                  <a:latin typeface="Arial" panose="020B0604020202020204" pitchFamily="34" charset="0"/>
                  <a:cs typeface="Arial" panose="020B0604020202020204" pitchFamily="34" charset="0"/>
                </a:rPr>
                <a:t>a </a:t>
              </a:r>
              <a:r>
                <a:rPr sz="2400" spc="-5" dirty="0">
                  <a:latin typeface="Arial" panose="020B0604020202020204" pitchFamily="34" charset="0"/>
                  <a:cs typeface="Arial" panose="020B0604020202020204" pitchFamily="34" charset="0"/>
                </a:rPr>
                <a:t>estos niveles es </a:t>
              </a:r>
              <a:r>
                <a:rPr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400" spc="-5" dirty="0">
                  <a:latin typeface="Arial" panose="020B0604020202020204" pitchFamily="34" charset="0"/>
                  <a:cs typeface="Arial" panose="020B0604020202020204" pitchFamily="34" charset="0"/>
                </a:rPr>
                <a:t>demasiado costoso. Para </a:t>
              </a:r>
              <a:r>
                <a:rPr sz="2400" dirty="0">
                  <a:latin typeface="Arial" panose="020B0604020202020204" pitchFamily="34" charset="0"/>
                  <a:cs typeface="Arial" panose="020B0604020202020204" pitchFamily="34" charset="0"/>
                </a:rPr>
                <a:t>que </a:t>
              </a:r>
              <a:r>
                <a:rPr sz="2400" spc="-5" dirty="0">
                  <a:latin typeface="Arial" panose="020B0604020202020204" pitchFamily="34" charset="0"/>
                  <a:cs typeface="Arial" panose="020B0604020202020204" pitchFamily="34" charset="0"/>
                </a:rPr>
                <a:t>el costo del transporte sea razonable es necesario elevar el </a:t>
              </a:r>
              <a:r>
                <a:rPr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400" spc="-5" dirty="0">
                  <a:latin typeface="Arial" panose="020B0604020202020204" pitchFamily="34" charset="0"/>
                  <a:cs typeface="Arial" panose="020B0604020202020204" pitchFamily="34" charset="0"/>
                </a:rPr>
                <a:t>nivel</a:t>
              </a:r>
              <a:r>
                <a:rPr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400" spc="-5" dirty="0">
                  <a:latin typeface="Arial" panose="020B0604020202020204" pitchFamily="34" charset="0"/>
                  <a:cs typeface="Arial" panose="020B0604020202020204" pitchFamily="34" charset="0"/>
                </a:rPr>
                <a:t>de</a:t>
              </a:r>
              <a:r>
                <a:rPr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400" spc="-5" dirty="0">
                  <a:latin typeface="Arial" panose="020B0604020202020204" pitchFamily="34" charset="0"/>
                  <a:cs typeface="Arial" panose="020B0604020202020204" pitchFamily="34" charset="0"/>
                </a:rPr>
                <a:t>tensión;</a:t>
              </a:r>
              <a:r>
                <a:rPr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400" spc="-5" dirty="0">
                  <a:latin typeface="Arial" panose="020B0604020202020204" pitchFamily="34" charset="0"/>
                  <a:cs typeface="Arial" panose="020B0604020202020204" pitchFamily="34" charset="0"/>
                </a:rPr>
                <a:t>pero</a:t>
              </a:r>
              <a:r>
                <a:rPr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400" spc="-5" dirty="0">
                  <a:latin typeface="Arial" panose="020B0604020202020204" pitchFamily="34" charset="0"/>
                  <a:cs typeface="Arial" panose="020B0604020202020204" pitchFamily="34" charset="0"/>
                </a:rPr>
                <a:t>esto</a:t>
              </a:r>
              <a:r>
                <a:rPr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400" spc="-5" dirty="0">
                  <a:latin typeface="Arial" panose="020B0604020202020204" pitchFamily="34" charset="0"/>
                  <a:cs typeface="Arial" panose="020B0604020202020204" pitchFamily="34" charset="0"/>
                </a:rPr>
                <a:t>depende</a:t>
              </a:r>
              <a:r>
                <a:rPr sz="2400" spc="-1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400" spc="-5" dirty="0">
                  <a:latin typeface="Arial" panose="020B0604020202020204" pitchFamily="34" charset="0"/>
                  <a:cs typeface="Arial" panose="020B0604020202020204" pitchFamily="34" charset="0"/>
                </a:rPr>
                <a:t>de:</a:t>
              </a:r>
              <a:endParaRPr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ts val="2400"/>
                </a:lnSpc>
              </a:pPr>
              <a:endParaRPr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41300" indent="-228600">
                <a:lnSpc>
                  <a:spcPts val="2400"/>
                </a:lnSpc>
                <a:buFont typeface="Wingdings"/>
                <a:buChar char=""/>
                <a:tabLst>
                  <a:tab pos="241300" algn="l"/>
                </a:tabLst>
              </a:pPr>
              <a:r>
                <a:rPr sz="2400" spc="-5" dirty="0">
                  <a:latin typeface="Arial" panose="020B0604020202020204" pitchFamily="34" charset="0"/>
                  <a:cs typeface="Arial" panose="020B0604020202020204" pitchFamily="34" charset="0"/>
                </a:rPr>
                <a:t>La</a:t>
              </a:r>
              <a:r>
                <a:rPr sz="2400" spc="-1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400" spc="-5" dirty="0">
                  <a:latin typeface="Arial" panose="020B0604020202020204" pitchFamily="34" charset="0"/>
                  <a:cs typeface="Arial" panose="020B0604020202020204" pitchFamily="34" charset="0"/>
                </a:rPr>
                <a:t>potencia</a:t>
              </a:r>
              <a:r>
                <a:rPr sz="2400" spc="-15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400" dirty="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r>
                <a:rPr sz="2400" spc="-2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400" spc="-5" dirty="0">
                  <a:latin typeface="Arial" panose="020B0604020202020204" pitchFamily="34" charset="0"/>
                  <a:cs typeface="Arial" panose="020B0604020202020204" pitchFamily="34" charset="0"/>
                </a:rPr>
                <a:t>transmitir</a:t>
              </a:r>
              <a:r>
                <a:rPr sz="2400" spc="-5" dirty="0"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41300" indent="-228600">
                <a:lnSpc>
                  <a:spcPts val="2400"/>
                </a:lnSpc>
                <a:buFont typeface="Wingdings"/>
                <a:buChar char=""/>
                <a:tabLst>
                  <a:tab pos="241300" algn="l"/>
                </a:tabLst>
              </a:pPr>
              <a:r>
                <a:rPr sz="2400" spc="-5" dirty="0">
                  <a:latin typeface="Arial" panose="020B0604020202020204" pitchFamily="34" charset="0"/>
                  <a:cs typeface="Arial" panose="020B0604020202020204" pitchFamily="34" charset="0"/>
                </a:rPr>
                <a:t>La</a:t>
              </a:r>
              <a:r>
                <a:rPr sz="2400" spc="-1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400" dirty="0">
                  <a:latin typeface="Arial" panose="020B0604020202020204" pitchFamily="34" charset="0"/>
                  <a:cs typeface="Arial" panose="020B0604020202020204" pitchFamily="34" charset="0"/>
                </a:rPr>
                <a:t>longitud</a:t>
              </a:r>
              <a:r>
                <a:rPr sz="2400" spc="-2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400" spc="-5" dirty="0">
                  <a:latin typeface="Arial" panose="020B0604020202020204" pitchFamily="34" charset="0"/>
                  <a:cs typeface="Arial" panose="020B0604020202020204" pitchFamily="34" charset="0"/>
                </a:rPr>
                <a:t>de</a:t>
              </a:r>
              <a:r>
                <a:rPr sz="2400" spc="-2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400" spc="-5" dirty="0">
                  <a:latin typeface="Arial" panose="020B0604020202020204" pitchFamily="34" charset="0"/>
                  <a:cs typeface="Arial" panose="020B0604020202020204" pitchFamily="34" charset="0"/>
                </a:rPr>
                <a:t>la </a:t>
              </a:r>
              <a:r>
                <a:rPr sz="2400" spc="-10" dirty="0">
                  <a:latin typeface="Arial" panose="020B0604020202020204" pitchFamily="34" charset="0"/>
                  <a:cs typeface="Arial" panose="020B0604020202020204" pitchFamily="34" charset="0"/>
                </a:rPr>
                <a:t>línea</a:t>
              </a:r>
              <a:r>
                <a:rPr sz="2400" spc="-10" dirty="0"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41300" indent="-228600">
                <a:lnSpc>
                  <a:spcPts val="2400"/>
                </a:lnSpc>
                <a:buFont typeface="Wingdings"/>
                <a:buChar char=""/>
                <a:tabLst>
                  <a:tab pos="241300" algn="l"/>
                </a:tabLst>
              </a:pPr>
              <a:r>
                <a:rPr sz="2400" spc="-5" dirty="0">
                  <a:latin typeface="Arial" panose="020B0604020202020204" pitchFamily="34" charset="0"/>
                  <a:cs typeface="Arial" panose="020B0604020202020204" pitchFamily="34" charset="0"/>
                </a:rPr>
                <a:t>Las</a:t>
              </a:r>
              <a:r>
                <a:rPr sz="2400" spc="-35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400" spc="-5" dirty="0">
                  <a:latin typeface="Arial" panose="020B0604020202020204" pitchFamily="34" charset="0"/>
                  <a:cs typeface="Arial" panose="020B0604020202020204" pitchFamily="34" charset="0"/>
                </a:rPr>
                <a:t>perdidas</a:t>
              </a:r>
              <a:r>
                <a:rPr sz="2400" spc="-5" dirty="0"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41300" indent="-228600">
                <a:lnSpc>
                  <a:spcPts val="2400"/>
                </a:lnSpc>
                <a:buFont typeface="Wingdings"/>
                <a:buChar char=""/>
                <a:tabLst>
                  <a:tab pos="241300" algn="l"/>
                </a:tabLst>
              </a:pPr>
              <a:r>
                <a:rPr sz="2400" dirty="0">
                  <a:latin typeface="Arial" panose="020B0604020202020204" pitchFamily="34" charset="0"/>
                  <a:cs typeface="Arial" panose="020B0604020202020204" pitchFamily="34" charset="0"/>
                </a:rPr>
                <a:t>Y</a:t>
              </a:r>
              <a:r>
                <a:rPr sz="2400" spc="-1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400" spc="-5" dirty="0">
                  <a:latin typeface="Arial" panose="020B0604020202020204" pitchFamily="34" charset="0"/>
                  <a:cs typeface="Arial" panose="020B0604020202020204" pitchFamily="34" charset="0"/>
                </a:rPr>
                <a:t>otras</a:t>
              </a:r>
              <a:r>
                <a:rPr sz="2400" spc="-15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400" spc="-5" dirty="0">
                  <a:latin typeface="Arial" panose="020B0604020202020204" pitchFamily="34" charset="0"/>
                  <a:cs typeface="Arial" panose="020B0604020202020204" pitchFamily="34" charset="0"/>
                </a:rPr>
                <a:t>muchas</a:t>
              </a:r>
              <a:r>
                <a:rPr sz="2400" spc="-2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400" spc="-5" dirty="0">
                  <a:latin typeface="Arial" panose="020B0604020202020204" pitchFamily="34" charset="0"/>
                  <a:cs typeface="Arial" panose="020B0604020202020204" pitchFamily="34" charset="0"/>
                </a:rPr>
                <a:t>mas.</a:t>
              </a:r>
              <a:endParaRPr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ts val="2400"/>
                </a:lnSpc>
                <a:spcBef>
                  <a:spcPts val="5"/>
                </a:spcBef>
              </a:pPr>
              <a:endParaRPr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2700" marR="5080" algn="just">
                <a:lnSpc>
                  <a:spcPts val="2400"/>
                </a:lnSpc>
              </a:pPr>
              <a:r>
                <a:rPr sz="2400" spc="-5" dirty="0">
                  <a:latin typeface="Arial" panose="020B0604020202020204" pitchFamily="34" charset="0"/>
                  <a:cs typeface="Arial" panose="020B0604020202020204" pitchFamily="34" charset="0"/>
                </a:rPr>
                <a:t>En nuestro medio, estos niveles suelen ser</a:t>
              </a:r>
              <a:r>
                <a:rPr sz="2400" spc="-5" dirty="0">
                  <a:latin typeface="Arial" panose="020B0604020202020204" pitchFamily="34" charset="0"/>
                  <a:cs typeface="Arial" panose="020B0604020202020204" pitchFamily="34" charset="0"/>
                </a:rPr>
                <a:t> de </a:t>
              </a:r>
              <a:r>
                <a:rPr sz="2400" spc="-5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es-ES" sz="2400" spc="-5" dirty="0" smtClean="0">
                  <a:latin typeface="Arial" panose="020B0604020202020204" pitchFamily="34" charset="0"/>
                  <a:cs typeface="Arial" panose="020B0604020202020204" pitchFamily="34" charset="0"/>
                </a:rPr>
                <a:t>32</a:t>
              </a:r>
              <a:r>
                <a:rPr sz="2400" spc="-5" dirty="0" smtClean="0">
                  <a:latin typeface="Arial" panose="020B0604020202020204" pitchFamily="34" charset="0"/>
                  <a:cs typeface="Arial" panose="020B0604020202020204" pitchFamily="34" charset="0"/>
                </a:rPr>
                <a:t>,</a:t>
              </a:r>
              <a:r>
                <a:rPr sz="2400" spc="295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400" spc="-5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s-ES" sz="2400" spc="-5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20, 500</a:t>
              </a:r>
              <a:r>
                <a:rPr sz="2400" spc="-5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400" dirty="0">
                  <a:latin typeface="Arial" panose="020B0604020202020204" pitchFamily="34" charset="0"/>
                  <a:cs typeface="Arial" panose="020B0604020202020204" pitchFamily="34" charset="0"/>
                </a:rPr>
                <a:t>kV. </a:t>
              </a:r>
              <a:r>
                <a:rPr sz="2400" spc="-5" dirty="0">
                  <a:latin typeface="Arial" panose="020B0604020202020204" pitchFamily="34" charset="0"/>
                  <a:cs typeface="Arial" panose="020B0604020202020204" pitchFamily="34" charset="0"/>
                </a:rPr>
                <a:t>Esta operación se realiza en </a:t>
              </a:r>
              <a:r>
                <a:rPr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400" spc="-5" dirty="0">
                  <a:latin typeface="Arial" panose="020B0604020202020204" pitchFamily="34" charset="0"/>
                  <a:cs typeface="Arial" panose="020B0604020202020204" pitchFamily="34" charset="0"/>
                </a:rPr>
                <a:t>un lugar conocido como estación de transformación primaria </a:t>
              </a:r>
              <a:r>
                <a:rPr sz="2400" dirty="0">
                  <a:latin typeface="Arial" panose="020B0604020202020204" pitchFamily="34" charset="0"/>
                  <a:cs typeface="Arial" panose="020B0604020202020204" pitchFamily="34" charset="0"/>
                </a:rPr>
                <a:t>o </a:t>
              </a:r>
              <a:r>
                <a:rPr sz="2400" spc="-5" dirty="0">
                  <a:latin typeface="Arial" panose="020B0604020202020204" pitchFamily="34" charset="0"/>
                  <a:cs typeface="Arial" panose="020B0604020202020204" pitchFamily="34" charset="0"/>
                </a:rPr>
                <a:t>Subestación Primaria. Una </a:t>
              </a:r>
              <a:r>
                <a:rPr sz="2400" dirty="0">
                  <a:latin typeface="Arial" panose="020B0604020202020204" pitchFamily="34" charset="0"/>
                  <a:cs typeface="Arial" panose="020B0604020202020204" pitchFamily="34" charset="0"/>
                </a:rPr>
                <a:t> vez</a:t>
              </a:r>
              <a:r>
                <a:rPr sz="2400" spc="7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400" spc="-5" dirty="0">
                  <a:latin typeface="Arial" panose="020B0604020202020204" pitchFamily="34" charset="0"/>
                  <a:cs typeface="Arial" panose="020B0604020202020204" pitchFamily="34" charset="0"/>
                </a:rPr>
                <a:t>hecha</a:t>
              </a:r>
              <a:r>
                <a:rPr sz="2400" spc="8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400" spc="-5" dirty="0">
                  <a:latin typeface="Arial" panose="020B0604020202020204" pitchFamily="34" charset="0"/>
                  <a:cs typeface="Arial" panose="020B0604020202020204" pitchFamily="34" charset="0"/>
                </a:rPr>
                <a:t>la</a:t>
              </a:r>
              <a:r>
                <a:rPr sz="2400" spc="9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400" spc="-5" dirty="0">
                  <a:latin typeface="Arial" panose="020B0604020202020204" pitchFamily="34" charset="0"/>
                  <a:cs typeface="Arial" panose="020B0604020202020204" pitchFamily="34" charset="0"/>
                </a:rPr>
                <a:t>conducción</a:t>
              </a:r>
              <a:r>
                <a:rPr sz="2400" spc="8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400" spc="-5" dirty="0">
                  <a:latin typeface="Arial" panose="020B0604020202020204" pitchFamily="34" charset="0"/>
                  <a:cs typeface="Arial" panose="020B0604020202020204" pitchFamily="34" charset="0"/>
                </a:rPr>
                <a:t>por</a:t>
              </a:r>
              <a:r>
                <a:rPr sz="2400" spc="85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400" spc="-5" dirty="0">
                  <a:latin typeface="Arial" panose="020B0604020202020204" pitchFamily="34" charset="0"/>
                  <a:cs typeface="Arial" panose="020B0604020202020204" pitchFamily="34" charset="0"/>
                </a:rPr>
                <a:t>las</a:t>
              </a:r>
              <a:r>
                <a:rPr sz="2400" spc="9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400" spc="-5" dirty="0">
                  <a:latin typeface="Arial" panose="020B0604020202020204" pitchFamily="34" charset="0"/>
                  <a:cs typeface="Arial" panose="020B0604020202020204" pitchFamily="34" charset="0"/>
                </a:rPr>
                <a:t>líneas</a:t>
              </a:r>
              <a:r>
                <a:rPr sz="2400" spc="9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400" spc="-5" dirty="0">
                  <a:latin typeface="Arial" panose="020B0604020202020204" pitchFamily="34" charset="0"/>
                  <a:cs typeface="Arial" panose="020B0604020202020204" pitchFamily="34" charset="0"/>
                </a:rPr>
                <a:t>de</a:t>
              </a:r>
              <a:r>
                <a:rPr sz="2400" spc="9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400" spc="-5" dirty="0">
                  <a:latin typeface="Arial" panose="020B0604020202020204" pitchFamily="34" charset="0"/>
                  <a:cs typeface="Arial" panose="020B0604020202020204" pitchFamily="34" charset="0"/>
                </a:rPr>
                <a:t>transmisión</a:t>
              </a:r>
              <a:r>
                <a:rPr sz="2400" spc="8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400" dirty="0">
                  <a:latin typeface="Arial" panose="020B0604020202020204" pitchFamily="34" charset="0"/>
                  <a:cs typeface="Arial" panose="020B0604020202020204" pitchFamily="34" charset="0"/>
                </a:rPr>
                <a:t>que</a:t>
              </a:r>
              <a:r>
                <a:rPr sz="2400" spc="8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400" spc="-5" dirty="0">
                  <a:latin typeface="Arial" panose="020B0604020202020204" pitchFamily="34" charset="0"/>
                  <a:cs typeface="Arial" panose="020B0604020202020204" pitchFamily="34" charset="0"/>
                </a:rPr>
                <a:t>puede</a:t>
              </a:r>
              <a:r>
                <a:rPr sz="2400" spc="8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400" spc="-5" dirty="0">
                  <a:latin typeface="Arial" panose="020B0604020202020204" pitchFamily="34" charset="0"/>
                  <a:cs typeface="Arial" panose="020B0604020202020204" pitchFamily="34" charset="0"/>
                </a:rPr>
                <a:t>ser</a:t>
              </a:r>
              <a:r>
                <a:rPr sz="2400" spc="85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400" spc="-5" dirty="0">
                  <a:latin typeface="Arial" panose="020B0604020202020204" pitchFamily="34" charset="0"/>
                  <a:cs typeface="Arial" panose="020B0604020202020204" pitchFamily="34" charset="0"/>
                </a:rPr>
                <a:t>de</a:t>
              </a:r>
              <a:r>
                <a:rPr sz="2400" spc="9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400" spc="-5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es-ES" sz="2400" spc="-5" dirty="0" smtClean="0">
                  <a:latin typeface="Arial" panose="020B0604020202020204" pitchFamily="34" charset="0"/>
                  <a:cs typeface="Arial" panose="020B0604020202020204" pitchFamily="34" charset="0"/>
                </a:rPr>
                <a:t>32</a:t>
              </a:r>
              <a:r>
                <a:rPr sz="2400" spc="-5" dirty="0" smtClean="0">
                  <a:latin typeface="Arial" panose="020B0604020202020204" pitchFamily="34" charset="0"/>
                  <a:cs typeface="Arial" panose="020B0604020202020204" pitchFamily="34" charset="0"/>
                </a:rPr>
                <a:t>,</a:t>
              </a:r>
              <a:r>
                <a:rPr sz="2400" spc="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400" spc="-5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s-ES" sz="2400" spc="-5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sz="2400" spc="-5" dirty="0" smtClean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r>
                <a:rPr sz="2400" spc="85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400" dirty="0">
                  <a:latin typeface="Arial" panose="020B0604020202020204" pitchFamily="34" charset="0"/>
                  <a:cs typeface="Arial" panose="020B0604020202020204" pitchFamily="34" charset="0"/>
                </a:rPr>
                <a:t>ó</a:t>
              </a:r>
              <a:r>
                <a:rPr sz="2400" spc="9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400" spc="-5" dirty="0">
                  <a:latin typeface="Arial" panose="020B0604020202020204" pitchFamily="34" charset="0"/>
                  <a:cs typeface="Arial" panose="020B0604020202020204" pitchFamily="34" charset="0"/>
                </a:rPr>
                <a:t>500 </a:t>
              </a:r>
              <a:r>
                <a:rPr sz="2400" spc="-295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400" spc="-5" dirty="0">
                  <a:latin typeface="Arial" panose="020B0604020202020204" pitchFamily="34" charset="0"/>
                  <a:cs typeface="Arial" panose="020B0604020202020204" pitchFamily="34" charset="0"/>
                </a:rPr>
                <a:t>kV,</a:t>
              </a:r>
              <a:r>
                <a:rPr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400" spc="-5" dirty="0">
                  <a:latin typeface="Arial" panose="020B0604020202020204" pitchFamily="34" charset="0"/>
                  <a:cs typeface="Arial" panose="020B0604020202020204" pitchFamily="34" charset="0"/>
                </a:rPr>
                <a:t>en</a:t>
              </a:r>
              <a:r>
                <a:rPr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400" spc="-5" dirty="0">
                  <a:latin typeface="Arial" panose="020B0604020202020204" pitchFamily="34" charset="0"/>
                  <a:cs typeface="Arial" panose="020B0604020202020204" pitchFamily="34" charset="0"/>
                </a:rPr>
                <a:t>los</a:t>
              </a:r>
              <a:r>
                <a:rPr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400" spc="-5" dirty="0">
                  <a:latin typeface="Arial" panose="020B0604020202020204" pitchFamily="34" charset="0"/>
                  <a:cs typeface="Arial" panose="020B0604020202020204" pitchFamily="34" charset="0"/>
                </a:rPr>
                <a:t>centros</a:t>
              </a:r>
              <a:r>
                <a:rPr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400" spc="-5" dirty="0">
                  <a:latin typeface="Arial" panose="020B0604020202020204" pitchFamily="34" charset="0"/>
                  <a:cs typeface="Arial" panose="020B0604020202020204" pitchFamily="34" charset="0"/>
                </a:rPr>
                <a:t>de</a:t>
              </a:r>
              <a:r>
                <a:rPr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400" spc="-5" dirty="0">
                  <a:latin typeface="Arial" panose="020B0604020202020204" pitchFamily="34" charset="0"/>
                  <a:cs typeface="Arial" panose="020B0604020202020204" pitchFamily="34" charset="0"/>
                </a:rPr>
                <a:t>consumo</a:t>
              </a:r>
              <a:r>
                <a:rPr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400" spc="-5" dirty="0">
                  <a:latin typeface="Arial" panose="020B0604020202020204" pitchFamily="34" charset="0"/>
                  <a:cs typeface="Arial" panose="020B0604020202020204" pitchFamily="34" charset="0"/>
                </a:rPr>
                <a:t>se</a:t>
              </a:r>
              <a:r>
                <a:rPr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400" spc="-5" dirty="0">
                  <a:latin typeface="Arial" panose="020B0604020202020204" pitchFamily="34" charset="0"/>
                  <a:cs typeface="Arial" panose="020B0604020202020204" pitchFamily="34" charset="0"/>
                </a:rPr>
                <a:t>procede</a:t>
              </a:r>
              <a:r>
                <a:rPr sz="2400" dirty="0">
                  <a:latin typeface="Arial" panose="020B0604020202020204" pitchFamily="34" charset="0"/>
                  <a:cs typeface="Arial" panose="020B0604020202020204" pitchFamily="34" charset="0"/>
                </a:rPr>
                <a:t> a </a:t>
              </a:r>
              <a:r>
                <a:rPr sz="2400" spc="-5" dirty="0">
                  <a:latin typeface="Arial" panose="020B0604020202020204" pitchFamily="34" charset="0"/>
                  <a:cs typeface="Arial" panose="020B0604020202020204" pitchFamily="34" charset="0"/>
                </a:rPr>
                <a:t>su</a:t>
              </a:r>
              <a:r>
                <a:rPr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400" spc="-5" dirty="0">
                  <a:latin typeface="Arial" panose="020B0604020202020204" pitchFamily="34" charset="0"/>
                  <a:cs typeface="Arial" panose="020B0604020202020204" pitchFamily="34" charset="0"/>
                </a:rPr>
                <a:t>distribución;</a:t>
              </a:r>
              <a:r>
                <a:rPr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400" spc="-5" dirty="0">
                  <a:latin typeface="Arial" panose="020B0604020202020204" pitchFamily="34" charset="0"/>
                  <a:cs typeface="Arial" panose="020B0604020202020204" pitchFamily="34" charset="0"/>
                </a:rPr>
                <a:t>requiriendo</a:t>
              </a:r>
              <a:r>
                <a:rPr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400" spc="-5" dirty="0">
                  <a:latin typeface="Arial" panose="020B0604020202020204" pitchFamily="34" charset="0"/>
                  <a:cs typeface="Arial" panose="020B0604020202020204" pitchFamily="34" charset="0"/>
                </a:rPr>
                <a:t>así</a:t>
              </a:r>
              <a:r>
                <a:rPr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400" spc="-5" dirty="0">
                  <a:latin typeface="Arial" panose="020B0604020202020204" pitchFamily="34" charset="0"/>
                  <a:cs typeface="Arial" panose="020B0604020202020204" pitchFamily="34" charset="0"/>
                </a:rPr>
                <a:t>de</a:t>
              </a:r>
              <a:r>
                <a:rPr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400" spc="-5" dirty="0">
                  <a:latin typeface="Arial" panose="020B0604020202020204" pitchFamily="34" charset="0"/>
                  <a:cs typeface="Arial" panose="020B0604020202020204" pitchFamily="34" charset="0"/>
                </a:rPr>
                <a:t>las </a:t>
              </a:r>
              <a:r>
                <a:rPr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400" spc="-5" dirty="0">
                  <a:latin typeface="Arial" panose="020B0604020202020204" pitchFamily="34" charset="0"/>
                  <a:cs typeface="Arial" panose="020B0604020202020204" pitchFamily="34" charset="0"/>
                </a:rPr>
                <a:t>subestaciones de distribución, </a:t>
              </a:r>
              <a:r>
                <a:rPr sz="2400" dirty="0">
                  <a:latin typeface="Arial" panose="020B0604020202020204" pitchFamily="34" charset="0"/>
                  <a:cs typeface="Arial" panose="020B0604020202020204" pitchFamily="34" charset="0"/>
                </a:rPr>
                <a:t>que </a:t>
              </a:r>
              <a:r>
                <a:rPr sz="2400" spc="-5" dirty="0">
                  <a:latin typeface="Arial" panose="020B0604020202020204" pitchFamily="34" charset="0"/>
                  <a:cs typeface="Arial" panose="020B0604020202020204" pitchFamily="34" charset="0"/>
                </a:rPr>
                <a:t>reducen la tensión </a:t>
              </a:r>
              <a:r>
                <a:rPr sz="2400" dirty="0">
                  <a:latin typeface="Arial" panose="020B0604020202020204" pitchFamily="34" charset="0"/>
                  <a:cs typeface="Arial" panose="020B0604020202020204" pitchFamily="34" charset="0"/>
                </a:rPr>
                <a:t>a </a:t>
              </a:r>
              <a:r>
                <a:rPr sz="2400" spc="-5" dirty="0">
                  <a:latin typeface="Arial" panose="020B0604020202020204" pitchFamily="34" charset="0"/>
                  <a:cs typeface="Arial" panose="020B0604020202020204" pitchFamily="34" charset="0"/>
                </a:rPr>
                <a:t>niveles</a:t>
              </a:r>
              <a:r>
                <a:rPr sz="2400" spc="-5" dirty="0">
                  <a:latin typeface="Arial" panose="020B0604020202020204" pitchFamily="34" charset="0"/>
                  <a:cs typeface="Arial" panose="020B0604020202020204" pitchFamily="34" charset="0"/>
                </a:rPr>
                <a:t> de </a:t>
              </a:r>
              <a:r>
                <a:rPr lang="es-ES" sz="2400" spc="-5" dirty="0" smtClean="0">
                  <a:latin typeface="Arial" panose="020B0604020202020204" pitchFamily="34" charset="0"/>
                  <a:cs typeface="Arial" panose="020B0604020202020204" pitchFamily="34" charset="0"/>
                </a:rPr>
                <a:t>66, 33</a:t>
              </a:r>
              <a:r>
                <a:rPr sz="2400" spc="-5" dirty="0" smtClean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sz="2400" dirty="0">
                  <a:latin typeface="Arial" panose="020B0604020202020204" pitchFamily="34" charset="0"/>
                  <a:cs typeface="Arial" panose="020B0604020202020204" pitchFamily="34" charset="0"/>
                </a:rPr>
                <a:t>13.2 </a:t>
              </a:r>
              <a:r>
                <a:rPr sz="2400" spc="-5" dirty="0">
                  <a:latin typeface="Arial" panose="020B0604020202020204" pitchFamily="34" charset="0"/>
                  <a:cs typeface="Arial" panose="020B0604020202020204" pitchFamily="34" charset="0"/>
                </a:rPr>
                <a:t>kV. </a:t>
              </a:r>
              <a:r>
                <a:rPr sz="2400" spc="-5" dirty="0">
                  <a:latin typeface="Arial" panose="020B0604020202020204" pitchFamily="34" charset="0"/>
                  <a:cs typeface="Arial" panose="020B0604020202020204" pitchFamily="34" charset="0"/>
                </a:rPr>
                <a:t>Algunas </a:t>
              </a:r>
              <a:r>
                <a:rPr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400" spc="-5" dirty="0">
                  <a:latin typeface="Arial" panose="020B0604020202020204" pitchFamily="34" charset="0"/>
                  <a:cs typeface="Arial" panose="020B0604020202020204" pitchFamily="34" charset="0"/>
                </a:rPr>
                <a:t>veces se enlazan sistemas por medio de subestaciones de interconexión. Finalmente se </a:t>
              </a:r>
              <a:r>
                <a:rPr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400" spc="-5" dirty="0">
                  <a:latin typeface="Arial" panose="020B0604020202020204" pitchFamily="34" charset="0"/>
                  <a:cs typeface="Arial" panose="020B0604020202020204" pitchFamily="34" charset="0"/>
                </a:rPr>
                <a:t>reduce la tensión </a:t>
              </a:r>
              <a:r>
                <a:rPr sz="2400" dirty="0">
                  <a:latin typeface="Arial" panose="020B0604020202020204" pitchFamily="34" charset="0"/>
                  <a:cs typeface="Arial" panose="020B0604020202020204" pitchFamily="34" charset="0"/>
                </a:rPr>
                <a:t>a </a:t>
              </a:r>
              <a:r>
                <a:rPr sz="2400" spc="-5" dirty="0">
                  <a:latin typeface="Arial" panose="020B0604020202020204" pitchFamily="34" charset="0"/>
                  <a:cs typeface="Arial" panose="020B0604020202020204" pitchFamily="34" charset="0"/>
                </a:rPr>
                <a:t>un valor adecuado para los centros de consumo en unos lugares </a:t>
              </a:r>
              <a:r>
                <a:rPr sz="2400" dirty="0">
                  <a:latin typeface="Arial" panose="020B0604020202020204" pitchFamily="34" charset="0"/>
                  <a:cs typeface="Arial" panose="020B0604020202020204" pitchFamily="34" charset="0"/>
                </a:rPr>
                <a:t>o </a:t>
              </a:r>
              <a:r>
                <a:rPr sz="2400" spc="5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400" spc="-5" dirty="0">
                  <a:latin typeface="Arial" panose="020B0604020202020204" pitchFamily="34" charset="0"/>
                  <a:cs typeface="Arial" panose="020B0604020202020204" pitchFamily="34" charset="0"/>
                </a:rPr>
                <a:t>casetas de transformación,</a:t>
              </a:r>
              <a:r>
                <a:rPr sz="2400" spc="1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400" spc="-5" dirty="0">
                  <a:latin typeface="Arial" panose="020B0604020202020204" pitchFamily="34" charset="0"/>
                  <a:cs typeface="Arial" panose="020B0604020202020204" pitchFamily="34" charset="0"/>
                </a:rPr>
                <a:t>cuyo</a:t>
              </a:r>
              <a:r>
                <a:rPr sz="2400" spc="5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400" spc="-5" dirty="0">
                  <a:latin typeface="Arial" panose="020B0604020202020204" pitchFamily="34" charset="0"/>
                  <a:cs typeface="Arial" panose="020B0604020202020204" pitchFamily="34" charset="0"/>
                </a:rPr>
                <a:t>elemento</a:t>
              </a:r>
              <a:r>
                <a:rPr sz="2400" spc="1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400" spc="-5" dirty="0">
                  <a:latin typeface="Arial" panose="020B0604020202020204" pitchFamily="34" charset="0"/>
                  <a:cs typeface="Arial" panose="020B0604020202020204" pitchFamily="34" charset="0"/>
                </a:rPr>
                <a:t>principal</a:t>
              </a:r>
              <a:r>
                <a:rPr sz="2400" spc="5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400" spc="-5" dirty="0">
                  <a:latin typeface="Arial" panose="020B0604020202020204" pitchFamily="34" charset="0"/>
                  <a:cs typeface="Arial" panose="020B0604020202020204" pitchFamily="34" charset="0"/>
                </a:rPr>
                <a:t>es</a:t>
              </a:r>
              <a:r>
                <a:rPr sz="2400" spc="1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400" spc="-5" dirty="0">
                  <a:latin typeface="Arial" panose="020B0604020202020204" pitchFamily="34" charset="0"/>
                  <a:cs typeface="Arial" panose="020B0604020202020204" pitchFamily="34" charset="0"/>
                </a:rPr>
                <a:t>el transformador</a:t>
              </a:r>
              <a:r>
                <a:rPr sz="2400" spc="2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400" spc="-5" dirty="0">
                  <a:latin typeface="Arial" panose="020B0604020202020204" pitchFamily="34" charset="0"/>
                  <a:cs typeface="Arial" panose="020B0604020202020204" pitchFamily="34" charset="0"/>
                </a:rPr>
                <a:t>de distribución</a:t>
              </a:r>
              <a:r>
                <a:rPr sz="2400" spc="-5" dirty="0"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object 8"/>
            <p:cNvSpPr txBox="1"/>
            <p:nvPr/>
          </p:nvSpPr>
          <p:spPr>
            <a:xfrm>
              <a:off x="6120593" y="8363204"/>
              <a:ext cx="1474470" cy="382156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2400" b="1" spc="50" dirty="0">
                  <a:latin typeface="Arial"/>
                  <a:cs typeface="Arial"/>
                </a:rPr>
                <a:t>2.2</a:t>
              </a:r>
              <a:r>
                <a:rPr sz="2400" b="1" spc="305" dirty="0">
                  <a:latin typeface="Arial"/>
                  <a:cs typeface="Arial"/>
                </a:rPr>
                <a:t> </a:t>
              </a:r>
              <a:r>
                <a:rPr sz="2400" b="1" spc="15" dirty="0">
                  <a:latin typeface="Arial"/>
                  <a:cs typeface="Arial"/>
                </a:rPr>
                <a:t>Subestación</a:t>
              </a:r>
              <a:endParaRPr sz="2400" dirty="0">
                <a:latin typeface="Arial"/>
                <a:cs typeface="Arial"/>
              </a:endParaRPr>
            </a:p>
          </p:txBody>
        </p:sp>
        <p:sp>
          <p:nvSpPr>
            <p:cNvPr id="9" name="object 9"/>
            <p:cNvSpPr txBox="1"/>
            <p:nvPr/>
          </p:nvSpPr>
          <p:spPr>
            <a:xfrm>
              <a:off x="6124830" y="8972804"/>
              <a:ext cx="5641340" cy="2135649"/>
            </a:xfrm>
            <a:prstGeom prst="rect">
              <a:avLst/>
            </a:prstGeom>
          </p:spPr>
          <p:txBody>
            <a:bodyPr vert="horz" wrap="square" lIns="0" tIns="19685" rIns="0" bIns="0" rtlCol="0">
              <a:spAutoFit/>
            </a:bodyPr>
            <a:lstStyle/>
            <a:p>
              <a:pPr marL="12700" marR="5080" algn="just">
                <a:lnSpc>
                  <a:spcPct val="95900"/>
                </a:lnSpc>
                <a:spcBef>
                  <a:spcPts val="155"/>
                </a:spcBef>
              </a:pPr>
              <a:r>
                <a:rPr sz="2400" spc="-5" dirty="0">
                  <a:latin typeface="Arial" panose="020B0604020202020204" pitchFamily="34" charset="0"/>
                  <a:cs typeface="Arial" panose="020B0604020202020204" pitchFamily="34" charset="0"/>
                </a:rPr>
                <a:t>Es un punto dentro del sistema de potencia en el cual se cambian los niveles de tensión </a:t>
              </a:r>
              <a:r>
                <a:rPr sz="2400" dirty="0">
                  <a:latin typeface="Arial" panose="020B0604020202020204" pitchFamily="34" charset="0"/>
                  <a:cs typeface="Arial" panose="020B0604020202020204" pitchFamily="34" charset="0"/>
                </a:rPr>
                <a:t>y </a:t>
              </a:r>
              <a:r>
                <a:rPr sz="2400" spc="5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400" spc="-5" dirty="0">
                  <a:latin typeface="Arial" panose="020B0604020202020204" pitchFamily="34" charset="0"/>
                  <a:cs typeface="Arial" panose="020B0604020202020204" pitchFamily="34" charset="0"/>
                </a:rPr>
                <a:t>corriente con el </a:t>
              </a:r>
              <a:r>
                <a:rPr sz="2400" dirty="0">
                  <a:latin typeface="Arial" panose="020B0604020202020204" pitchFamily="34" charset="0"/>
                  <a:cs typeface="Arial" panose="020B0604020202020204" pitchFamily="34" charset="0"/>
                </a:rPr>
                <a:t>fin </a:t>
              </a:r>
              <a:r>
                <a:rPr sz="2400" spc="-10" dirty="0">
                  <a:latin typeface="Arial" panose="020B0604020202020204" pitchFamily="34" charset="0"/>
                  <a:cs typeface="Arial" panose="020B0604020202020204" pitchFamily="34" charset="0"/>
                </a:rPr>
                <a:t>de </a:t>
              </a:r>
              <a:r>
                <a:rPr sz="2400" dirty="0">
                  <a:latin typeface="Arial" panose="020B0604020202020204" pitchFamily="34" charset="0"/>
                  <a:cs typeface="Arial" panose="020B0604020202020204" pitchFamily="34" charset="0"/>
                </a:rPr>
                <a:t>que </a:t>
              </a:r>
              <a:r>
                <a:rPr sz="2400" spc="-5" dirty="0">
                  <a:latin typeface="Arial" panose="020B0604020202020204" pitchFamily="34" charset="0"/>
                  <a:cs typeface="Arial" panose="020B0604020202020204" pitchFamily="34" charset="0"/>
                </a:rPr>
                <a:t>las perdidas sean menores </a:t>
              </a:r>
              <a:r>
                <a:rPr sz="2400" dirty="0">
                  <a:latin typeface="Arial" panose="020B0604020202020204" pitchFamily="34" charset="0"/>
                  <a:cs typeface="Arial" panose="020B0604020202020204" pitchFamily="34" charset="0"/>
                </a:rPr>
                <a:t>y </a:t>
              </a:r>
              <a:r>
                <a:rPr sz="2400" spc="-5" dirty="0">
                  <a:latin typeface="Arial" panose="020B0604020202020204" pitchFamily="34" charset="0"/>
                  <a:cs typeface="Arial" panose="020B0604020202020204" pitchFamily="34" charset="0"/>
                </a:rPr>
                <a:t>realizar una distribución</a:t>
              </a:r>
              <a:r>
                <a:rPr sz="2400" spc="-5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400" dirty="0">
                  <a:latin typeface="Arial" panose="020B0604020202020204" pitchFamily="34" charset="0"/>
                  <a:cs typeface="Arial" panose="020B0604020202020204" pitchFamily="34" charset="0"/>
                </a:rPr>
                <a:t>mas </a:t>
              </a:r>
              <a:r>
                <a:rPr sz="2400" spc="5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400" spc="-5" dirty="0">
                  <a:latin typeface="Arial" panose="020B0604020202020204" pitchFamily="34" charset="0"/>
                  <a:cs typeface="Arial" panose="020B0604020202020204" pitchFamily="34" charset="0"/>
                </a:rPr>
                <a:t>optima</a:t>
              </a:r>
              <a:r>
                <a:rPr sz="2400" spc="-5" dirty="0" smtClean="0"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2700" marR="5080" algn="just">
                <a:lnSpc>
                  <a:spcPct val="95900"/>
                </a:lnSpc>
                <a:spcBef>
                  <a:spcPts val="155"/>
                </a:spcBef>
              </a:pPr>
              <a:endPara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2700" marR="5080" algn="just">
                <a:lnSpc>
                  <a:spcPct val="95900"/>
                </a:lnSpc>
                <a:spcBef>
                  <a:spcPts val="155"/>
                </a:spcBef>
              </a:pPr>
              <a:r>
                <a:rPr lang="es-ES" sz="2400" spc="-5" dirty="0">
                  <a:latin typeface="Arial MT"/>
                  <a:cs typeface="Arial MT"/>
                </a:rPr>
                <a:t>Además es el centro donde se recibe </a:t>
              </a:r>
              <a:r>
                <a:rPr lang="es-ES" sz="2400" dirty="0">
                  <a:latin typeface="Arial MT"/>
                  <a:cs typeface="Arial MT"/>
                </a:rPr>
                <a:t>y </a:t>
              </a:r>
              <a:r>
                <a:rPr lang="es-ES" sz="2400" spc="-5" dirty="0">
                  <a:latin typeface="Arial MT"/>
                  <a:cs typeface="Arial MT"/>
                </a:rPr>
                <a:t>reporta la energía </a:t>
              </a:r>
              <a:r>
                <a:rPr lang="es-ES" sz="2400" dirty="0">
                  <a:latin typeface="Arial MT"/>
                  <a:cs typeface="Arial MT"/>
                </a:rPr>
                <a:t>que </a:t>
              </a:r>
              <a:r>
                <a:rPr lang="es-ES" sz="2400" spc="-5" dirty="0">
                  <a:latin typeface="Arial MT"/>
                  <a:cs typeface="Arial MT"/>
                </a:rPr>
                <a:t>se produce en las centrales </a:t>
              </a:r>
              <a:r>
                <a:rPr lang="es-ES" sz="2400" dirty="0">
                  <a:latin typeface="Arial MT"/>
                  <a:cs typeface="Arial MT"/>
                </a:rPr>
                <a:t> </a:t>
              </a:r>
              <a:r>
                <a:rPr lang="es-ES" sz="2400" spc="-5" dirty="0">
                  <a:latin typeface="Arial MT"/>
                  <a:cs typeface="Arial MT"/>
                </a:rPr>
                <a:t>de</a:t>
              </a:r>
              <a:r>
                <a:rPr lang="es-ES" sz="2400" dirty="0">
                  <a:latin typeface="Arial MT"/>
                  <a:cs typeface="Arial MT"/>
                </a:rPr>
                <a:t> </a:t>
              </a:r>
              <a:r>
                <a:rPr lang="es-ES" sz="2400" spc="-5" dirty="0">
                  <a:latin typeface="Arial MT"/>
                  <a:cs typeface="Arial MT"/>
                </a:rPr>
                <a:t>generación,</a:t>
              </a:r>
              <a:r>
                <a:rPr lang="es-ES" sz="2400" dirty="0">
                  <a:latin typeface="Arial MT"/>
                  <a:cs typeface="Arial MT"/>
                </a:rPr>
                <a:t> </a:t>
              </a:r>
              <a:r>
                <a:rPr lang="es-ES" sz="2400" spc="-5" dirty="0">
                  <a:latin typeface="Arial MT"/>
                  <a:cs typeface="Arial MT"/>
                </a:rPr>
                <a:t>maniobrando</a:t>
              </a:r>
              <a:r>
                <a:rPr lang="es-ES" sz="2400" dirty="0">
                  <a:latin typeface="Arial MT"/>
                  <a:cs typeface="Arial MT"/>
                </a:rPr>
                <a:t> y</a:t>
              </a:r>
              <a:r>
                <a:rPr lang="es-ES" sz="2400" spc="5" dirty="0">
                  <a:latin typeface="Arial MT"/>
                  <a:cs typeface="Arial MT"/>
                </a:rPr>
                <a:t> </a:t>
              </a:r>
              <a:r>
                <a:rPr lang="es-ES" sz="2400" spc="-5" dirty="0">
                  <a:latin typeface="Arial MT"/>
                  <a:cs typeface="Arial MT"/>
                </a:rPr>
                <a:t>operando</a:t>
              </a:r>
              <a:r>
                <a:rPr lang="es-ES" sz="2400" dirty="0">
                  <a:latin typeface="Arial MT"/>
                  <a:cs typeface="Arial MT"/>
                </a:rPr>
                <a:t> </a:t>
              </a:r>
              <a:r>
                <a:rPr lang="es-ES" sz="2400" spc="-5" dirty="0">
                  <a:latin typeface="Arial MT"/>
                  <a:cs typeface="Arial MT"/>
                </a:rPr>
                <a:t>su</a:t>
              </a:r>
              <a:r>
                <a:rPr lang="es-ES" sz="2400" dirty="0">
                  <a:latin typeface="Arial MT"/>
                  <a:cs typeface="Arial MT"/>
                </a:rPr>
                <a:t> </a:t>
              </a:r>
              <a:r>
                <a:rPr lang="es-ES" sz="2400" spc="-5" dirty="0">
                  <a:latin typeface="Arial MT"/>
                  <a:cs typeface="Arial MT"/>
                </a:rPr>
                <a:t>destino</a:t>
              </a:r>
              <a:r>
                <a:rPr lang="es-ES" sz="2400" dirty="0">
                  <a:latin typeface="Arial MT"/>
                  <a:cs typeface="Arial MT"/>
                </a:rPr>
                <a:t> final</a:t>
              </a:r>
              <a:r>
                <a:rPr lang="es-ES" sz="2400" spc="5" dirty="0">
                  <a:latin typeface="Arial MT"/>
                  <a:cs typeface="Arial MT"/>
                </a:rPr>
                <a:t> </a:t>
              </a:r>
              <a:r>
                <a:rPr lang="es-ES" sz="2400" dirty="0">
                  <a:latin typeface="Arial MT"/>
                  <a:cs typeface="Arial MT"/>
                </a:rPr>
                <a:t>a</a:t>
              </a:r>
              <a:r>
                <a:rPr lang="es-ES" sz="2400" spc="5" dirty="0">
                  <a:latin typeface="Arial MT"/>
                  <a:cs typeface="Arial MT"/>
                </a:rPr>
                <a:t> </a:t>
              </a:r>
              <a:r>
                <a:rPr lang="es-ES" sz="2400" spc="-5" dirty="0">
                  <a:latin typeface="Arial MT"/>
                  <a:cs typeface="Arial MT"/>
                </a:rPr>
                <a:t>los</a:t>
              </a:r>
              <a:r>
                <a:rPr lang="es-ES" sz="2400" dirty="0">
                  <a:latin typeface="Arial MT"/>
                  <a:cs typeface="Arial MT"/>
                </a:rPr>
                <a:t> </a:t>
              </a:r>
              <a:r>
                <a:rPr lang="es-ES" sz="2400" spc="-5" dirty="0">
                  <a:latin typeface="Arial MT"/>
                  <a:cs typeface="Arial MT"/>
                </a:rPr>
                <a:t>diferentes</a:t>
              </a:r>
              <a:r>
                <a:rPr lang="es-ES" sz="2400" dirty="0">
                  <a:latin typeface="Arial MT"/>
                  <a:cs typeface="Arial MT"/>
                </a:rPr>
                <a:t> </a:t>
              </a:r>
              <a:r>
                <a:rPr lang="es-ES" sz="2400" spc="-5" dirty="0">
                  <a:latin typeface="Arial MT"/>
                  <a:cs typeface="Arial MT"/>
                </a:rPr>
                <a:t>lugares</a:t>
              </a:r>
              <a:r>
                <a:rPr lang="es-ES" sz="2400" dirty="0">
                  <a:latin typeface="Arial MT"/>
                  <a:cs typeface="Arial MT"/>
                </a:rPr>
                <a:t> </a:t>
              </a:r>
              <a:r>
                <a:rPr lang="es-ES" sz="2400" spc="-5" dirty="0">
                  <a:latin typeface="Arial MT"/>
                  <a:cs typeface="Arial MT"/>
                </a:rPr>
                <a:t>de </a:t>
              </a:r>
              <a:r>
                <a:rPr lang="es-ES" sz="2400" spc="-295" dirty="0">
                  <a:latin typeface="Arial MT"/>
                  <a:cs typeface="Arial MT"/>
                </a:rPr>
                <a:t> </a:t>
              </a:r>
              <a:r>
                <a:rPr lang="es-ES" sz="2400" spc="-5" dirty="0">
                  <a:latin typeface="Arial MT"/>
                  <a:cs typeface="Arial MT"/>
                </a:rPr>
                <a:t>consumo,</a:t>
              </a:r>
              <a:r>
                <a:rPr lang="es-ES" sz="2400" spc="10" dirty="0">
                  <a:latin typeface="Arial MT"/>
                  <a:cs typeface="Arial MT"/>
                </a:rPr>
                <a:t> </a:t>
              </a:r>
              <a:r>
                <a:rPr lang="es-ES" sz="2400" dirty="0">
                  <a:latin typeface="Arial MT"/>
                  <a:cs typeface="Arial MT"/>
                </a:rPr>
                <a:t>a</a:t>
              </a:r>
              <a:r>
                <a:rPr lang="es-ES" sz="2400" spc="-10" dirty="0">
                  <a:latin typeface="Arial MT"/>
                  <a:cs typeface="Arial MT"/>
                </a:rPr>
                <a:t> </a:t>
              </a:r>
              <a:r>
                <a:rPr lang="es-ES" sz="2400" spc="-5" dirty="0">
                  <a:latin typeface="Arial MT"/>
                  <a:cs typeface="Arial MT"/>
                </a:rPr>
                <a:t>la</a:t>
              </a:r>
              <a:r>
                <a:rPr lang="es-ES" sz="2400" dirty="0">
                  <a:latin typeface="Arial MT"/>
                  <a:cs typeface="Arial MT"/>
                </a:rPr>
                <a:t> </a:t>
              </a:r>
              <a:r>
                <a:rPr lang="es-ES" sz="2400" spc="-5" dirty="0">
                  <a:latin typeface="Arial MT"/>
                  <a:cs typeface="Arial MT"/>
                </a:rPr>
                <a:t>vez</a:t>
              </a:r>
              <a:r>
                <a:rPr lang="es-ES" sz="2400" spc="-10" dirty="0">
                  <a:latin typeface="Arial MT"/>
                  <a:cs typeface="Arial MT"/>
                </a:rPr>
                <a:t> </a:t>
              </a:r>
              <a:r>
                <a:rPr lang="es-ES" sz="2400" dirty="0">
                  <a:latin typeface="Arial MT"/>
                  <a:cs typeface="Arial MT"/>
                </a:rPr>
                <a:t>que</a:t>
              </a:r>
              <a:r>
                <a:rPr lang="es-ES" sz="2400" spc="-10" dirty="0">
                  <a:latin typeface="Arial MT"/>
                  <a:cs typeface="Arial MT"/>
                </a:rPr>
                <a:t> </a:t>
              </a:r>
              <a:r>
                <a:rPr lang="es-ES" sz="2400" spc="-5" dirty="0">
                  <a:latin typeface="Arial MT"/>
                  <a:cs typeface="Arial MT"/>
                </a:rPr>
                <a:t>realiza</a:t>
              </a:r>
              <a:r>
                <a:rPr lang="es-ES" sz="2400" dirty="0">
                  <a:latin typeface="Arial MT"/>
                  <a:cs typeface="Arial MT"/>
                </a:rPr>
                <a:t> </a:t>
              </a:r>
              <a:r>
                <a:rPr lang="es-ES" sz="2400" spc="-5" dirty="0">
                  <a:latin typeface="Arial MT"/>
                  <a:cs typeface="Arial MT"/>
                </a:rPr>
                <a:t>un</a:t>
              </a:r>
              <a:r>
                <a:rPr lang="es-ES" sz="2400" spc="5" dirty="0">
                  <a:latin typeface="Arial MT"/>
                  <a:cs typeface="Arial MT"/>
                </a:rPr>
                <a:t> </a:t>
              </a:r>
              <a:r>
                <a:rPr lang="es-ES" sz="2400" spc="-5" dirty="0">
                  <a:latin typeface="Arial MT"/>
                  <a:cs typeface="Arial MT"/>
                </a:rPr>
                <a:t>ajuste</a:t>
              </a:r>
              <a:r>
                <a:rPr lang="es-ES" sz="2400" dirty="0">
                  <a:latin typeface="Arial MT"/>
                  <a:cs typeface="Arial MT"/>
                </a:rPr>
                <a:t> a</a:t>
              </a:r>
              <a:r>
                <a:rPr lang="es-ES" sz="2400" spc="-10" dirty="0">
                  <a:latin typeface="Arial MT"/>
                  <a:cs typeface="Arial MT"/>
                </a:rPr>
                <a:t> </a:t>
              </a:r>
              <a:r>
                <a:rPr lang="es-ES" sz="2400" spc="-5" dirty="0">
                  <a:latin typeface="Arial MT"/>
                  <a:cs typeface="Arial MT"/>
                </a:rPr>
                <a:t>la</a:t>
              </a:r>
              <a:r>
                <a:rPr lang="es-ES" sz="2400" dirty="0">
                  <a:latin typeface="Arial MT"/>
                  <a:cs typeface="Arial MT"/>
                </a:rPr>
                <a:t> </a:t>
              </a:r>
              <a:r>
                <a:rPr lang="es-ES" sz="2400" spc="-5" dirty="0">
                  <a:latin typeface="Arial MT"/>
                  <a:cs typeface="Arial MT"/>
                </a:rPr>
                <a:t>calidad</a:t>
              </a:r>
              <a:r>
                <a:rPr lang="es-ES" sz="2400" dirty="0">
                  <a:latin typeface="Arial MT"/>
                  <a:cs typeface="Arial MT"/>
                </a:rPr>
                <a:t> </a:t>
              </a:r>
              <a:r>
                <a:rPr lang="es-ES" sz="2400" spc="-5" dirty="0">
                  <a:latin typeface="Arial MT"/>
                  <a:cs typeface="Arial MT"/>
                </a:rPr>
                <a:t>de</a:t>
              </a:r>
              <a:r>
                <a:rPr lang="es-ES" sz="2400" dirty="0">
                  <a:latin typeface="Arial MT"/>
                  <a:cs typeface="Arial MT"/>
                </a:rPr>
                <a:t> </a:t>
              </a:r>
              <a:r>
                <a:rPr lang="es-ES" sz="2400" spc="-5" dirty="0">
                  <a:latin typeface="Arial MT"/>
                  <a:cs typeface="Arial MT"/>
                </a:rPr>
                <a:t>la</a:t>
              </a:r>
              <a:r>
                <a:rPr lang="es-ES" sz="2400" spc="-10" dirty="0">
                  <a:latin typeface="Arial MT"/>
                  <a:cs typeface="Arial MT"/>
                </a:rPr>
                <a:t> </a:t>
              </a:r>
              <a:r>
                <a:rPr lang="es-ES" sz="2400" spc="-5" dirty="0">
                  <a:latin typeface="Arial MT"/>
                  <a:cs typeface="Arial MT"/>
                </a:rPr>
                <a:t>misma.</a:t>
              </a:r>
              <a:endParaRPr lang="es-ES" sz="2400" dirty="0">
                <a:latin typeface="Arial MT"/>
                <a:cs typeface="Arial MT"/>
              </a:endParaRPr>
            </a:p>
            <a:p>
              <a:pPr marL="12700" marR="5080" algn="just">
                <a:lnSpc>
                  <a:spcPct val="95900"/>
                </a:lnSpc>
                <a:spcBef>
                  <a:spcPts val="155"/>
                </a:spcBef>
              </a:pPr>
              <a:endParaRPr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558800" y="505826"/>
            <a:ext cx="16916400" cy="67326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2880"/>
              </a:lnSpc>
              <a:spcBef>
                <a:spcPts val="100"/>
              </a:spcBef>
            </a:pPr>
            <a:r>
              <a:rPr sz="2400" b="1" spc="50" dirty="0">
                <a:latin typeface="Arial"/>
                <a:cs typeface="Arial"/>
              </a:rPr>
              <a:t>2.3</a:t>
            </a:r>
            <a:r>
              <a:rPr sz="2400" b="1" spc="385" dirty="0">
                <a:latin typeface="Arial"/>
                <a:cs typeface="Arial"/>
              </a:rPr>
              <a:t> </a:t>
            </a:r>
            <a:r>
              <a:rPr sz="2400" b="1" spc="25" dirty="0">
                <a:latin typeface="Arial" panose="020B0604020202020204" pitchFamily="34" charset="0"/>
                <a:cs typeface="Arial" panose="020B0604020202020204" pitchFamily="34" charset="0"/>
              </a:rPr>
              <a:t>Características</a:t>
            </a:r>
            <a:r>
              <a:rPr sz="2400" b="1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1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b="1" spc="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20" dirty="0">
                <a:latin typeface="Arial" panose="020B0604020202020204" pitchFamily="34" charset="0"/>
                <a:cs typeface="Arial" panose="020B0604020202020204" pitchFamily="34" charset="0"/>
              </a:rPr>
              <a:t>operación</a:t>
            </a:r>
            <a:r>
              <a:rPr sz="2400" b="1"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1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b="1" spc="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25" dirty="0" err="1"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sz="2400" b="1" spc="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1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subestación</a:t>
            </a:r>
            <a:endParaRPr lang="es-ES" sz="2400" b="1" spc="1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880"/>
              </a:lnSpc>
              <a:spcBef>
                <a:spcPts val="100"/>
              </a:spcBef>
            </a:pPr>
            <a:endParaRPr lang="es-ES" sz="2400" b="1" spc="1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880"/>
              </a:lnSpc>
              <a:spcBef>
                <a:spcPts val="100"/>
              </a:spcBef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subestaciones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deben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ofrecer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siguientes características: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80"/>
              </a:lnSpc>
              <a:spcBef>
                <a:spcPts val="40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300" marR="5080" indent="-228600" algn="just">
              <a:lnSpc>
                <a:spcPts val="2880"/>
              </a:lnSpc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s-ES" sz="2400" b="1" spc="2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Flexibilidad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s-ES" sz="2400" spc="27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s-ES" sz="2400" spc="2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2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propiedad</a:t>
            </a:r>
            <a:r>
              <a:rPr lang="es-ES" sz="2400" spc="2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2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2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instalación</a:t>
            </a:r>
            <a:r>
              <a:rPr lang="es-ES" sz="2400" spc="2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s-ES" sz="2400" spc="2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acomodarse</a:t>
            </a:r>
            <a:r>
              <a:rPr lang="es-ES" sz="2400" spc="2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ES" sz="2400" spc="2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diferentes </a:t>
            </a:r>
            <a:r>
              <a:rPr lang="es-ES" sz="2400" spc="-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condiciones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que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puede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presentar,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bien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sea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por: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300" indent="-228600" algn="just">
              <a:lnSpc>
                <a:spcPts val="2880"/>
              </a:lnSpc>
              <a:buFont typeface="Wingdings"/>
              <a:buChar char=""/>
              <a:tabLst>
                <a:tab pos="241300" algn="l"/>
              </a:tabLst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Mantenimiento.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300" indent="-228600" algn="just">
              <a:lnSpc>
                <a:spcPts val="2880"/>
              </a:lnSpc>
              <a:buFont typeface="Wingdings"/>
              <a:buChar char=""/>
              <a:tabLst>
                <a:tab pos="241300" algn="l"/>
              </a:tabLst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Cambios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-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sistema.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300" indent="-228600" algn="just">
              <a:lnSpc>
                <a:spcPts val="2880"/>
              </a:lnSpc>
              <a:buFont typeface="Wingdings"/>
              <a:buChar char=""/>
              <a:tabLst>
                <a:tab pos="241300" algn="l"/>
              </a:tabLst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Fallas.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80"/>
              </a:lnSpc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300" marR="5080" indent="-228600" algn="just">
              <a:lnSpc>
                <a:spcPts val="2880"/>
              </a:lnSpc>
              <a:spcBef>
                <a:spcPts val="5"/>
              </a:spcBef>
              <a:buAutoNum type="arabicPeriod" startAt="2"/>
              <a:tabLst>
                <a:tab pos="241300" algn="l"/>
              </a:tabLst>
            </a:pP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Confiabilidad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: Propiedad de suministrar energía durante un periodo de tiempo dado,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bajo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 condición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al menos un componente de la subestación pueda repararse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durante</a:t>
            </a:r>
            <a:r>
              <a:rPr lang="es-ES" sz="2400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operación.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80"/>
              </a:lnSpc>
              <a:buFont typeface="Arial MT"/>
              <a:buAutoNum type="arabicPeriod" startAt="2"/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300" marR="5715" indent="-228600" algn="just">
              <a:lnSpc>
                <a:spcPts val="2880"/>
              </a:lnSpc>
              <a:buAutoNum type="arabicPeriod" startAt="2"/>
              <a:tabLst>
                <a:tab pos="241300" algn="l"/>
              </a:tabLst>
            </a:pP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Seguridad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: Propiedad de la instalación para continuidad del servicio sin interrupción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alguna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durante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fallas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 los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equipos de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potencia,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especialmente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interruptores.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seguridad implica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confiabilidad.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80"/>
              </a:lnSpc>
              <a:spcBef>
                <a:spcPts val="15"/>
              </a:spcBef>
              <a:buFont typeface="Arial MT"/>
              <a:buAutoNum type="arabicPeriod" startAt="2"/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300" marR="6350" indent="-228600" algn="just">
              <a:lnSpc>
                <a:spcPts val="2880"/>
              </a:lnSpc>
              <a:spcBef>
                <a:spcPts val="5"/>
              </a:spcBef>
              <a:buAutoNum type="arabicPeriod" startAt="2"/>
              <a:tabLst>
                <a:tab pos="241300" algn="l"/>
              </a:tabLst>
            </a:pP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Modularidad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s-ES" sz="2400" spc="2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Facilidad</a:t>
            </a:r>
            <a:r>
              <a:rPr lang="es-ES" sz="2400" spc="27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27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cambiar</a:t>
            </a:r>
            <a:r>
              <a:rPr lang="es-ES" sz="2400" spc="2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2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configuración</a:t>
            </a:r>
            <a:r>
              <a:rPr lang="es-ES" sz="2400" spc="2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cuando</a:t>
            </a:r>
            <a:r>
              <a:rPr lang="es-ES" sz="2400" spc="27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sus</a:t>
            </a:r>
            <a:r>
              <a:rPr lang="es-ES" sz="2400" spc="27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necesidades</a:t>
            </a:r>
            <a:r>
              <a:rPr lang="es-ES" sz="2400" spc="2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ES" sz="2400" spc="27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" sz="2400" spc="-2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sistema</a:t>
            </a:r>
            <a:r>
              <a:rPr lang="es-ES" sz="2400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lo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requieran.</a:t>
            </a:r>
          </a:p>
          <a:p>
            <a:pPr marL="241300" marR="6350" indent="-228600" algn="just">
              <a:lnSpc>
                <a:spcPts val="2880"/>
              </a:lnSpc>
              <a:spcBef>
                <a:spcPts val="5"/>
              </a:spcBef>
              <a:buAutoNum type="arabicPeriod" startAt="2"/>
              <a:tabLst>
                <a:tab pos="241300" algn="l"/>
              </a:tabLst>
            </a:pPr>
            <a:endParaRPr lang="es-ES" sz="2400" spc="-5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22922" y="3291332"/>
            <a:ext cx="5640070" cy="1795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6350" indent="-228600">
              <a:lnSpc>
                <a:spcPts val="1270"/>
              </a:lnSpc>
              <a:spcBef>
                <a:spcPts val="5"/>
              </a:spcBef>
              <a:buAutoNum type="arabicPeriod" startAt="2"/>
              <a:tabLst>
                <a:tab pos="241300" algn="l"/>
              </a:tabLst>
            </a:pPr>
            <a:endParaRPr sz="1100" dirty="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330200" y="457200"/>
            <a:ext cx="17068800" cy="7919476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algn="just">
              <a:lnSpc>
                <a:spcPts val="2880"/>
              </a:lnSpc>
              <a:spcBef>
                <a:spcPts val="100"/>
              </a:spcBef>
            </a:pPr>
            <a:r>
              <a:rPr lang="es-ES" sz="2400" b="1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2.4</a:t>
            </a:r>
            <a:r>
              <a:rPr lang="es-ES" sz="2400" b="1" spc="3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Clasificación</a:t>
            </a:r>
            <a:r>
              <a:rPr lang="es-ES" sz="2400" b="1" spc="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30" dirty="0" smtClean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ES" sz="2400" b="1" spc="-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subestaciones</a:t>
            </a:r>
          </a:p>
          <a:p>
            <a:pPr marL="12700" algn="just">
              <a:lnSpc>
                <a:spcPts val="2880"/>
              </a:lnSpc>
              <a:spcBef>
                <a:spcPts val="100"/>
              </a:spcBef>
            </a:pPr>
            <a:endParaRPr lang="es-ES" sz="2400" b="1" spc="2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880"/>
              </a:lnSpc>
              <a:spcBef>
                <a:spcPts val="185"/>
              </a:spcBef>
            </a:pP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Esta</a:t>
            </a:r>
            <a:r>
              <a:rPr lang="es-ES" sz="2400" spc="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clasificación</a:t>
            </a:r>
            <a:r>
              <a:rPr lang="es-ES" sz="2400" spc="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400" spc="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realiza</a:t>
            </a:r>
            <a:r>
              <a:rPr lang="es-ES" sz="2400" spc="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bajo</a:t>
            </a:r>
            <a:r>
              <a:rPr lang="es-ES" sz="2400" spc="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unos</a:t>
            </a:r>
            <a:r>
              <a:rPr lang="es-ES" sz="2400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criterios</a:t>
            </a:r>
            <a:r>
              <a:rPr lang="es-ES" sz="2400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ES" sz="2400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cubren</a:t>
            </a:r>
            <a:r>
              <a:rPr lang="es-ES" sz="2400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ES" sz="2400" spc="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tipos</a:t>
            </a:r>
            <a:r>
              <a:rPr lang="es-ES" sz="2400" spc="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existentes</a:t>
            </a:r>
            <a:r>
              <a:rPr lang="es-ES" sz="2400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nuestro </a:t>
            </a:r>
            <a:r>
              <a:rPr lang="es-ES" sz="2400" spc="-2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medio.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80"/>
              </a:lnSpc>
              <a:spcBef>
                <a:spcPts val="5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lvl="2" indent="-457200" algn="just">
              <a:lnSpc>
                <a:spcPts val="2880"/>
              </a:lnSpc>
              <a:buAutoNum type="arabicPeriod"/>
              <a:tabLst>
                <a:tab pos="469900" algn="l"/>
              </a:tabLst>
            </a:pP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Función</a:t>
            </a:r>
            <a:r>
              <a:rPr lang="es-ES" sz="2400" b="1" spc="40" dirty="0" smtClean="0">
                <a:latin typeface="Arial" panose="020B0604020202020204" pitchFamily="34" charset="0"/>
                <a:cs typeface="Arial" panose="020B0604020202020204" pitchFamily="34" charset="0"/>
              </a:rPr>
              <a:t> dentro</a:t>
            </a:r>
            <a:r>
              <a:rPr lang="es-ES" sz="2400" b="1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 del</a:t>
            </a:r>
            <a:r>
              <a:rPr lang="es-ES" sz="2400" b="1" spc="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sistema:</a:t>
            </a:r>
          </a:p>
          <a:p>
            <a:pPr marL="927100" lvl="3" indent="-457200" algn="just">
              <a:lnSpc>
                <a:spcPts val="2880"/>
              </a:lnSpc>
              <a:buFont typeface="Arial" panose="020B0604020202020204" pitchFamily="34" charset="0"/>
              <a:buChar char="•"/>
              <a:tabLst>
                <a:tab pos="469900" algn="l"/>
              </a:tabLst>
            </a:pPr>
            <a:r>
              <a:rPr lang="es-ES" sz="2400" b="1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Generación: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880"/>
              </a:lnSpc>
              <a:spcBef>
                <a:spcPts val="155"/>
              </a:spcBef>
            </a:pPr>
            <a:r>
              <a:rPr sz="24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Estación</a:t>
            </a:r>
            <a:r>
              <a:rPr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primaría de la energía producida por las centrales de generación. Su principal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al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elevar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niveles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tensión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reducir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y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lograr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así </a:t>
            </a:r>
            <a:r>
              <a:rPr sz="2400" spc="-2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economía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80"/>
              </a:lnSpc>
              <a:spcBef>
                <a:spcPts val="30"/>
              </a:spcBef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61340" lvl="3" indent="-548640" algn="just">
              <a:lnSpc>
                <a:spcPts val="2880"/>
              </a:lnSpc>
              <a:buFont typeface="Arial" panose="020B0604020202020204" pitchFamily="34" charset="0"/>
              <a:buChar char="•"/>
              <a:tabLst>
                <a:tab pos="561340" algn="l"/>
              </a:tabLst>
            </a:pPr>
            <a:r>
              <a:rPr sz="2400" b="1" spc="2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b="1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15" dirty="0">
                <a:latin typeface="Arial" panose="020B0604020202020204" pitchFamily="34" charset="0"/>
                <a:cs typeface="Arial" panose="020B0604020202020204" pitchFamily="34" charset="0"/>
              </a:rPr>
              <a:t>Transmisión</a:t>
            </a:r>
            <a:r>
              <a:rPr sz="2400" b="1" spc="15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8255" algn="just">
              <a:lnSpc>
                <a:spcPts val="2880"/>
              </a:lnSpc>
            </a:pPr>
            <a:r>
              <a:rPr sz="24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Interconectan</a:t>
            </a:r>
            <a:r>
              <a:rPr sz="2400" spc="10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2400" spc="11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diferentes</a:t>
            </a:r>
            <a:r>
              <a:rPr sz="2400" spc="1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líneas</a:t>
            </a:r>
            <a:r>
              <a:rPr sz="2400" spc="11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11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transmisión</a:t>
            </a:r>
            <a:r>
              <a:rPr sz="2400" spc="1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11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32</a:t>
            </a:r>
            <a:r>
              <a:rPr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sz="2400" spc="1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sz="2400" spc="1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ó</a:t>
            </a:r>
            <a:r>
              <a:rPr sz="2400" spc="11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500</a:t>
            </a:r>
            <a:r>
              <a:rPr sz="2400" spc="1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kV.</a:t>
            </a:r>
            <a:r>
              <a:rPr sz="2400" spc="1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Algunas</a:t>
            </a:r>
            <a:r>
              <a:rPr sz="2400" spc="1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veces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32</a:t>
            </a:r>
            <a:r>
              <a:rPr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ó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r>
              <a:rPr sz="2400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kV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alimentan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barrajes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66, 33 </a:t>
            </a:r>
            <a:r>
              <a:rPr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ó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13.2</a:t>
            </a:r>
            <a:r>
              <a:rPr sz="24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kV.</a:t>
            </a:r>
          </a:p>
          <a:p>
            <a:pPr algn="just">
              <a:lnSpc>
                <a:spcPts val="2880"/>
              </a:lnSpc>
              <a:spcBef>
                <a:spcPts val="55"/>
              </a:spcBef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61340" lvl="3" indent="-548640" algn="just">
              <a:lnSpc>
                <a:spcPts val="2880"/>
              </a:lnSpc>
              <a:buFont typeface="Arial" panose="020B0604020202020204" pitchFamily="34" charset="0"/>
              <a:buChar char="•"/>
              <a:tabLst>
                <a:tab pos="561340" algn="l"/>
              </a:tabLst>
            </a:pPr>
            <a:r>
              <a:rPr sz="2400" b="1" spc="2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b="1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20" dirty="0">
                <a:latin typeface="Arial" panose="020B0604020202020204" pitchFamily="34" charset="0"/>
                <a:cs typeface="Arial" panose="020B0604020202020204" pitchFamily="34" charset="0"/>
              </a:rPr>
              <a:t>Subtransmisión</a:t>
            </a:r>
            <a:r>
              <a:rPr sz="2400" b="1" spc="2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715" algn="just">
              <a:lnSpc>
                <a:spcPts val="2880"/>
              </a:lnSpc>
            </a:pPr>
            <a:r>
              <a:rPr sz="24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Interconectan</a:t>
            </a:r>
            <a:r>
              <a:rPr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líneas de transmisión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66</a:t>
            </a:r>
            <a:r>
              <a:rPr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ó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33</a:t>
            </a:r>
            <a:r>
              <a:rPr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kV,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 para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ser transportada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cargas</a:t>
            </a:r>
            <a:r>
              <a:rPr sz="2400" spc="2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sz="2400" spc="-2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muy</a:t>
            </a: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elevadas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y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distancias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moderadas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80"/>
              </a:lnSpc>
              <a:spcBef>
                <a:spcPts val="50"/>
              </a:spcBef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61340" lvl="3" indent="-548640" algn="just">
              <a:lnSpc>
                <a:spcPts val="2880"/>
              </a:lnSpc>
              <a:spcBef>
                <a:spcPts val="5"/>
              </a:spcBef>
              <a:buFont typeface="Arial" panose="020B0604020202020204" pitchFamily="34" charset="0"/>
              <a:buChar char="•"/>
              <a:tabLst>
                <a:tab pos="561340" algn="l"/>
              </a:tabLst>
            </a:pPr>
            <a:r>
              <a:rPr sz="2400" b="1" spc="2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b="1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20" dirty="0">
                <a:latin typeface="Arial" panose="020B0604020202020204" pitchFamily="34" charset="0"/>
                <a:cs typeface="Arial" panose="020B0604020202020204" pitchFamily="34" charset="0"/>
              </a:rPr>
              <a:t>Distribución</a:t>
            </a:r>
            <a:r>
              <a:rPr sz="2400" b="1" spc="2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715" algn="just">
              <a:lnSpc>
                <a:spcPts val="2880"/>
              </a:lnSpc>
            </a:pPr>
            <a:r>
              <a:rPr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Reduce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tensión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niveles de distribución de 13.2 kV. Se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envía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centros de carga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industrial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residencial, donde se encuentran transformadores de distribución;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son los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encargados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reducirla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380</a:t>
            </a:r>
            <a:r>
              <a:rPr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220</a:t>
            </a:r>
            <a:r>
              <a:rPr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alimentar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usuarios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80"/>
              </a:lnSpc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330200" y="457200"/>
            <a:ext cx="17221200" cy="1048428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469900" lvl="2" indent="-457200" algn="just">
              <a:lnSpc>
                <a:spcPts val="2880"/>
              </a:lnSpc>
              <a:buAutoNum type="arabicPeriod" startAt="2"/>
              <a:tabLst>
                <a:tab pos="469900" algn="l"/>
              </a:tabLst>
            </a:pPr>
            <a:r>
              <a:rPr sz="2400" b="1" spc="1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Tipo</a:t>
            </a:r>
            <a:r>
              <a:rPr sz="24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b="1" spc="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15" dirty="0">
                <a:latin typeface="Arial" panose="020B0604020202020204" pitchFamily="34" charset="0"/>
                <a:cs typeface="Arial" panose="020B0604020202020204" pitchFamily="34" charset="0"/>
              </a:rPr>
              <a:t>Operación</a:t>
            </a:r>
            <a:r>
              <a:rPr sz="2400" b="1" spc="1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 algn="just">
              <a:lnSpc>
                <a:spcPts val="2880"/>
              </a:lnSpc>
              <a:spcBef>
                <a:spcPts val="35"/>
              </a:spcBef>
              <a:buFont typeface="Arial"/>
              <a:buAutoNum type="arabicPeriod" startAt="2"/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61340" lvl="3" indent="-548640" algn="just">
              <a:lnSpc>
                <a:spcPts val="2880"/>
              </a:lnSpc>
              <a:buFont typeface="Arial" panose="020B0604020202020204" pitchFamily="34" charset="0"/>
              <a:buChar char="•"/>
              <a:tabLst>
                <a:tab pos="561340" algn="l"/>
              </a:tabLst>
            </a:pPr>
            <a:r>
              <a:rPr sz="2400" b="1" spc="20" dirty="0">
                <a:latin typeface="Arial" panose="020B0604020202020204" pitchFamily="34" charset="0"/>
                <a:cs typeface="Arial" panose="020B0604020202020204" pitchFamily="34" charset="0"/>
              </a:rPr>
              <a:t>De Transformación</a:t>
            </a:r>
            <a:r>
              <a:rPr sz="2400" b="1" spc="2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6350" algn="just">
              <a:lnSpc>
                <a:spcPts val="2880"/>
              </a:lnSpc>
            </a:pPr>
            <a:r>
              <a:rPr sz="2400" b="1" i="1" u="sng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Donde</a:t>
            </a:r>
            <a:r>
              <a:rPr sz="2400" b="1" i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i="1" u="sng" spc="-5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2400" b="1" i="1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i="1" u="sng" spc="-5" dirty="0">
                <a:latin typeface="Arial" panose="020B0604020202020204" pitchFamily="34" charset="0"/>
                <a:cs typeface="Arial" panose="020B0604020202020204" pitchFamily="34" charset="0"/>
              </a:rPr>
              <a:t>transforma</a:t>
            </a:r>
            <a:r>
              <a:rPr sz="2400" b="1" i="1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i="1" u="sng" spc="-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b="1" i="1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i="1" u="sng" spc="-5" dirty="0">
                <a:latin typeface="Arial" panose="020B0604020202020204" pitchFamily="34" charset="0"/>
                <a:cs typeface="Arial" panose="020B0604020202020204" pitchFamily="34" charset="0"/>
              </a:rPr>
              <a:t>tensión</a:t>
            </a:r>
            <a:r>
              <a:rPr sz="2400" b="1" i="1" u="sng" dirty="0"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  <a:r>
              <a:rPr sz="2400" b="1" i="1" u="sng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i="1" u="sng" spc="-5" dirty="0">
                <a:latin typeface="Arial" panose="020B0604020202020204" pitchFamily="34" charset="0"/>
                <a:cs typeface="Arial" panose="020B0604020202020204" pitchFamily="34" charset="0"/>
              </a:rPr>
              <a:t>valores</a:t>
            </a:r>
            <a:r>
              <a:rPr sz="2400" b="1" i="1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i="1" u="sng" spc="-5" dirty="0">
                <a:latin typeface="Arial" panose="020B0604020202020204" pitchFamily="34" charset="0"/>
                <a:cs typeface="Arial" panose="020B0604020202020204" pitchFamily="34" charset="0"/>
              </a:rPr>
              <a:t>adecuados</a:t>
            </a:r>
            <a:r>
              <a:rPr sz="2400" b="1" i="1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i="1" u="sng" spc="-5" dirty="0"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sz="2400" b="1" i="1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i="1" u="sng" spc="-5" dirty="0">
                <a:latin typeface="Arial" panose="020B0604020202020204" pitchFamily="34" charset="0"/>
                <a:cs typeface="Arial" panose="020B0604020202020204" pitchFamily="34" charset="0"/>
              </a:rPr>
              <a:t>su</a:t>
            </a:r>
            <a:r>
              <a:rPr sz="2400" b="1" i="1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i="1" u="sng" spc="-5" dirty="0">
                <a:latin typeface="Arial" panose="020B0604020202020204" pitchFamily="34" charset="0"/>
                <a:cs typeface="Arial" panose="020B0604020202020204" pitchFamily="34" charset="0"/>
              </a:rPr>
              <a:t>transporte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Puede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ser </a:t>
            </a:r>
            <a:r>
              <a:rPr sz="2400" spc="-2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elevadora, donde la tensión de salida es mayor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 de entrada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reductora,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donde la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tensión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 salida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es menor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 de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entrada.</a:t>
            </a:r>
            <a:r>
              <a:rPr sz="2400" spc="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este fin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utilizan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transformadores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80"/>
              </a:lnSpc>
              <a:spcBef>
                <a:spcPts val="50"/>
              </a:spcBef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61340" lvl="3" indent="-548640" algn="just">
              <a:lnSpc>
                <a:spcPts val="2880"/>
              </a:lnSpc>
              <a:spcBef>
                <a:spcPts val="5"/>
              </a:spcBef>
              <a:buFont typeface="Arial" panose="020B0604020202020204" pitchFamily="34" charset="0"/>
              <a:buChar char="•"/>
              <a:tabLst>
                <a:tab pos="561340" algn="l"/>
              </a:tabLst>
            </a:pPr>
            <a:r>
              <a:rPr sz="2400" b="1" spc="2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b="1" spc="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30" dirty="0">
                <a:latin typeface="Arial" panose="020B0604020202020204" pitchFamily="34" charset="0"/>
                <a:cs typeface="Arial" panose="020B0604020202020204" pitchFamily="34" charset="0"/>
              </a:rPr>
              <a:t>maniobra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6985" algn="just">
              <a:lnSpc>
                <a:spcPts val="2880"/>
              </a:lnSpc>
              <a:spcBef>
                <a:spcPts val="345"/>
              </a:spcBef>
            </a:pP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sz="2400" spc="2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donde</a:t>
            </a:r>
            <a:r>
              <a:rPr sz="2400" spc="2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2400" spc="2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unen</a:t>
            </a:r>
            <a:r>
              <a:rPr sz="2400" spc="2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algunas</a:t>
            </a:r>
            <a:r>
              <a:rPr sz="2400" spc="2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líneas</a:t>
            </a:r>
            <a:r>
              <a:rPr sz="2400" spc="2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2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transmisión</a:t>
            </a:r>
            <a:r>
              <a:rPr sz="2400" spc="2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r>
              <a:rPr sz="2400" spc="2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otras,</a:t>
            </a:r>
            <a:r>
              <a:rPr sz="2400" spc="2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r>
              <a:rPr sz="2400" spc="2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spc="2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fin</a:t>
            </a:r>
            <a:r>
              <a:rPr sz="2400" spc="2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2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ofrecer</a:t>
            </a:r>
            <a:r>
              <a:rPr sz="2400" spc="2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una </a:t>
            </a:r>
            <a:r>
              <a:rPr sz="2400" spc="-2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mayor</a:t>
            </a:r>
            <a:r>
              <a:rPr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confiabilidad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y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continuidad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al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servicio.</a:t>
            </a:r>
            <a:r>
              <a:rPr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i="1" u="sng" spc="-5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b="1" i="1" u="sng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i="1" u="sng" spc="-5" dirty="0">
                <a:latin typeface="Arial" panose="020B0604020202020204" pitchFamily="34" charset="0"/>
                <a:cs typeface="Arial" panose="020B0604020202020204" pitchFamily="34" charset="0"/>
              </a:rPr>
              <a:t>nivel</a:t>
            </a:r>
            <a:r>
              <a:rPr sz="2400" b="1" i="1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i="1" u="sng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b="1" i="1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i="1" u="sng" spc="-5" dirty="0">
                <a:latin typeface="Arial" panose="020B0604020202020204" pitchFamily="34" charset="0"/>
                <a:cs typeface="Arial" panose="020B0604020202020204" pitchFamily="34" charset="0"/>
              </a:rPr>
              <a:t>tensión</a:t>
            </a:r>
            <a:r>
              <a:rPr sz="2400" b="1" i="1" u="sng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i="1" u="sng" spc="-5" dirty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sz="2400" b="1" i="1" u="sng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i="1" u="sng" spc="-5" dirty="0">
                <a:latin typeface="Arial" panose="020B0604020202020204" pitchFamily="34" charset="0"/>
                <a:cs typeface="Arial" panose="020B0604020202020204" pitchFamily="34" charset="0"/>
              </a:rPr>
              <a:t>uno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80"/>
              </a:lnSpc>
              <a:spcBef>
                <a:spcPts val="10"/>
              </a:spcBef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lvl="2" indent="-457200" algn="just">
              <a:lnSpc>
                <a:spcPts val="2880"/>
              </a:lnSpc>
              <a:buAutoNum type="arabicPeriod" startAt="3"/>
              <a:tabLst>
                <a:tab pos="469900" algn="l"/>
              </a:tabLst>
            </a:pPr>
            <a:r>
              <a:rPr sz="2400" b="1" spc="15" dirty="0">
                <a:latin typeface="Arial" panose="020B0604020202020204" pitchFamily="34" charset="0"/>
                <a:cs typeface="Arial" panose="020B0604020202020204" pitchFamily="34" charset="0"/>
              </a:rPr>
              <a:t>Forma</a:t>
            </a:r>
            <a:r>
              <a:rPr sz="2400" b="1" spc="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20" dirty="0">
                <a:latin typeface="Arial" panose="020B0604020202020204" pitchFamily="34" charset="0"/>
                <a:cs typeface="Arial" panose="020B0604020202020204" pitchFamily="34" charset="0"/>
              </a:rPr>
              <a:t>constructiva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61340" lvl="3" indent="-548640" algn="just">
              <a:lnSpc>
                <a:spcPts val="2880"/>
              </a:lnSpc>
              <a:buFont typeface="Arial" panose="020B0604020202020204" pitchFamily="34" charset="0"/>
              <a:buChar char="•"/>
              <a:tabLst>
                <a:tab pos="561340" algn="l"/>
              </a:tabLst>
            </a:pPr>
            <a:r>
              <a:rPr sz="2400" b="1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sz="2400" b="1" spc="3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45" dirty="0">
                <a:latin typeface="Arial" panose="020B0604020202020204" pitchFamily="34" charset="0"/>
                <a:cs typeface="Arial" panose="020B0604020202020204" pitchFamily="34" charset="0"/>
              </a:rPr>
              <a:t>Montaje</a:t>
            </a:r>
            <a:r>
              <a:rPr sz="2400" b="1" spc="45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3" algn="just">
              <a:lnSpc>
                <a:spcPts val="2880"/>
              </a:lnSpc>
              <a:spcBef>
                <a:spcPts val="35"/>
              </a:spcBef>
              <a:buFont typeface="Arial"/>
              <a:buAutoNum type="arabicPeriod"/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09980" lvl="5" indent="-640080" algn="just">
              <a:lnSpc>
                <a:spcPts val="2880"/>
              </a:lnSpc>
              <a:buFont typeface="Arial" panose="020B0604020202020204" pitchFamily="34" charset="0"/>
              <a:buChar char="•"/>
              <a:tabLst>
                <a:tab pos="652780" algn="l"/>
              </a:tabLst>
            </a:pPr>
            <a:r>
              <a:rPr sz="2400" b="1" spc="-45" dirty="0" err="1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2400" b="1" spc="30" dirty="0" err="1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sz="2400" b="1" spc="20" dirty="0" err="1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sz="2400" b="1" spc="45" dirty="0" err="1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2400" b="1" spc="85" dirty="0" err="1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2400" b="1" spc="45" dirty="0" err="1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b="1" spc="-40" dirty="0" err="1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sz="2400" b="1" spc="25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b="1" spc="5" dirty="0" err="1">
                <a:latin typeface="Arial" panose="020B0604020202020204" pitchFamily="34" charset="0"/>
                <a:cs typeface="Arial" panose="020B0604020202020204" pitchFamily="34" charset="0"/>
              </a:rPr>
              <a:t>ó</a:t>
            </a:r>
            <a:r>
              <a:rPr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400" b="1" spc="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b="1" spc="3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400" b="1" spc="8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2400" b="1" spc="4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b="1" spc="4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2400" b="1" spc="2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b="1" spc="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400" b="1" spc="3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2400" b="1" spc="4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b="1" spc="-5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Donde</a:t>
            </a:r>
            <a:r>
              <a:rPr lang="es-ES" sz="240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sus</a:t>
            </a:r>
            <a:r>
              <a:rPr lang="es-ES" sz="2400" spc="5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elementos se</a:t>
            </a:r>
            <a:r>
              <a:rPr lang="es-ES" sz="2400" spc="5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instalan</a:t>
            </a:r>
            <a:r>
              <a:rPr lang="es-ES" sz="2400" spc="5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en el</a:t>
            </a:r>
            <a:r>
              <a:rPr lang="es-ES" sz="2400" spc="5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interior</a:t>
            </a:r>
            <a:r>
              <a:rPr lang="es-ES" sz="2400" spc="1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de edificios.</a:t>
            </a:r>
          </a:p>
          <a:p>
            <a:pPr marL="1109980" lvl="5" indent="-640080" algn="just">
              <a:lnSpc>
                <a:spcPts val="2880"/>
              </a:lnSpc>
              <a:buFont typeface="Arial" panose="020B0604020202020204" pitchFamily="34" charset="0"/>
              <a:buChar char="•"/>
              <a:tabLst>
                <a:tab pos="652780" algn="l"/>
              </a:tabLst>
            </a:pPr>
            <a:r>
              <a:rPr lang="es-ES" sz="2400" b="1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Subestaciones</a:t>
            </a:r>
            <a:r>
              <a:rPr lang="es-ES" sz="2400" b="1" spc="-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30" dirty="0" smtClean="0">
                <a:latin typeface="Arial" panose="020B0604020202020204" pitchFamily="34" charset="0"/>
                <a:cs typeface="Arial" panose="020B0604020202020204" pitchFamily="34" charset="0"/>
              </a:rPr>
              <a:t>Exteriores</a:t>
            </a:r>
            <a:r>
              <a:rPr lang="es-ES" sz="2400" b="1" spc="-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ES" sz="2400" b="1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ES" sz="2400" b="1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b="1" spc="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35" dirty="0" smtClean="0">
                <a:latin typeface="Arial" panose="020B0604020202020204" pitchFamily="34" charset="0"/>
                <a:cs typeface="Arial" panose="020B0604020202020204" pitchFamily="34" charset="0"/>
              </a:rPr>
              <a:t>intemperie: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Sus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elementos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instalan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 el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exterior,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condiciones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ambientales.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80"/>
              </a:lnSpc>
              <a:spcBef>
                <a:spcPts val="30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61340" lvl="3" indent="-548640" algn="just">
              <a:lnSpc>
                <a:spcPts val="2880"/>
              </a:lnSpc>
              <a:buFont typeface="Arial" panose="020B0604020202020204" pitchFamily="34" charset="0"/>
              <a:buChar char="•"/>
              <a:tabLst>
                <a:tab pos="561340" algn="l"/>
              </a:tabLst>
            </a:pPr>
            <a:r>
              <a:rPr lang="es-ES" sz="24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Tipo</a:t>
            </a:r>
            <a:r>
              <a:rPr lang="es-ES" sz="2400" b="1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equipo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3" algn="just">
              <a:lnSpc>
                <a:spcPts val="2880"/>
              </a:lnSpc>
              <a:spcBef>
                <a:spcPts val="35"/>
              </a:spcBef>
              <a:buFont typeface="Arial"/>
              <a:buAutoNum type="arabicPeriod" startAt="2"/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09980" lvl="5" indent="-640080" algn="just">
              <a:lnSpc>
                <a:spcPts val="2880"/>
              </a:lnSpc>
              <a:buFont typeface="Arial" panose="020B0604020202020204" pitchFamily="34" charset="0"/>
              <a:buChar char="•"/>
              <a:tabLst>
                <a:tab pos="652780" algn="l"/>
              </a:tabLst>
            </a:pPr>
            <a:r>
              <a:rPr lang="es-ES" sz="24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Subestación</a:t>
            </a:r>
            <a:r>
              <a:rPr lang="es-ES" sz="2400" b="1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Convencional: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s-ES" sz="2400" spc="1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ES" sz="2400" spc="1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tipo</a:t>
            </a:r>
            <a:r>
              <a:rPr lang="es-ES" sz="2400" spc="1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exterior,</a:t>
            </a:r>
            <a:r>
              <a:rPr lang="es-ES" sz="2400" spc="1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1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instalación</a:t>
            </a:r>
            <a:r>
              <a:rPr lang="es-ES" sz="2400" spc="1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1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sus</a:t>
            </a:r>
            <a:r>
              <a:rPr lang="es-ES" sz="2400" spc="1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equipos</a:t>
            </a:r>
            <a:r>
              <a:rPr lang="es-ES" sz="2400" spc="1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s-ES" sz="2400" spc="1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abierta</a:t>
            </a:r>
            <a:r>
              <a:rPr lang="es-ES" sz="2400" spc="1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sin</a:t>
            </a:r>
            <a:r>
              <a:rPr lang="es-ES" sz="2400" spc="1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ES" sz="2400" spc="1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nada</a:t>
            </a:r>
            <a:r>
              <a:rPr lang="es-ES" sz="2400" spc="1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1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proteja.</a:t>
            </a:r>
            <a:r>
              <a:rPr lang="es-ES" sz="2400" spc="1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" sz="2400" spc="-2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aislamiento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medio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ambiente.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09980" lvl="5" indent="-640080" algn="just">
              <a:lnSpc>
                <a:spcPts val="2880"/>
              </a:lnSpc>
              <a:buFont typeface="Arial" panose="020B0604020202020204" pitchFamily="34" charset="0"/>
              <a:buChar char="•"/>
              <a:tabLst>
                <a:tab pos="652780" algn="l"/>
              </a:tabLst>
            </a:pPr>
            <a:r>
              <a:rPr lang="es-ES" sz="24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Subestación</a:t>
            </a:r>
            <a:r>
              <a:rPr lang="es-ES" sz="2400" b="1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 encapsulada: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partes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vivas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energizadas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encuentran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confinadas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 medio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metálico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su </a:t>
            </a:r>
            <a:r>
              <a:rPr lang="es-ES" sz="2400" spc="-3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aislamiento es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gas.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09980" lvl="5" indent="-640080" algn="just">
              <a:lnSpc>
                <a:spcPts val="2880"/>
              </a:lnSpc>
              <a:buFont typeface="Arial" panose="020B0604020202020204" pitchFamily="34" charset="0"/>
              <a:buChar char="•"/>
              <a:tabLst>
                <a:tab pos="652780" algn="l"/>
              </a:tabLst>
            </a:pPr>
            <a:r>
              <a:rPr lang="es-ES" sz="24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Subestación </a:t>
            </a:r>
            <a:r>
              <a:rPr lang="es-ES" sz="2400" b="1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Móvil: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Su</a:t>
            </a:r>
            <a:r>
              <a:rPr lang="es-ES" sz="2400" spc="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conjunto</a:t>
            </a:r>
            <a:r>
              <a:rPr lang="es-ES" sz="2400" spc="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7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equipos</a:t>
            </a:r>
            <a:r>
              <a:rPr lang="es-ES" sz="2400" spc="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esta</a:t>
            </a:r>
            <a:r>
              <a:rPr lang="es-ES" sz="2400" spc="7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instalado</a:t>
            </a:r>
            <a:r>
              <a:rPr lang="es-ES" sz="2400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spc="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es-ES" sz="2400" spc="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remolque.</a:t>
            </a:r>
            <a:r>
              <a:rPr lang="es-ES" sz="2400" spc="10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Su</a:t>
            </a:r>
            <a:r>
              <a:rPr lang="es-ES" sz="2400" spc="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principal</a:t>
            </a:r>
            <a:r>
              <a:rPr lang="es-ES" sz="2400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  <a:r>
              <a:rPr lang="es-ES" sz="2400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s-ES" sz="2400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ser </a:t>
            </a:r>
            <a:r>
              <a:rPr lang="es-ES" sz="2400" spc="-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utilizada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emergencias,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cualquier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punto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sistema.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09980" lvl="5" indent="-640080" algn="just">
              <a:lnSpc>
                <a:spcPts val="2880"/>
              </a:lnSpc>
              <a:buFont typeface="Arial" panose="020B0604020202020204" pitchFamily="34" charset="0"/>
              <a:buChar char="•"/>
              <a:tabLst>
                <a:tab pos="652780" algn="l"/>
              </a:tabLst>
            </a:pPr>
            <a:endParaRPr lang="es-ES" sz="2400" dirty="0" smtClean="0">
              <a:latin typeface="Arial MT"/>
              <a:cs typeface="Arial MT"/>
            </a:endParaRPr>
          </a:p>
          <a:p>
            <a:pPr marL="652780" lvl="4" indent="-640080" algn="just">
              <a:lnSpc>
                <a:spcPts val="2880"/>
              </a:lnSpc>
              <a:buFont typeface="Arial" panose="020B0604020202020204" pitchFamily="34" charset="0"/>
              <a:buChar char="•"/>
              <a:tabLst>
                <a:tab pos="652780" algn="l"/>
              </a:tabLst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29917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483487" y="533400"/>
            <a:ext cx="16915513" cy="973151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marR="5715" algn="just">
              <a:lnSpc>
                <a:spcPts val="2880"/>
              </a:lnSpc>
              <a:spcBef>
                <a:spcPts val="185"/>
              </a:spcBef>
            </a:pPr>
            <a:r>
              <a:rPr lang="es-ES" sz="3200" b="1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2.5</a:t>
            </a:r>
            <a:r>
              <a:rPr lang="es-ES" sz="3200" b="1" spc="3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3200" b="1" spc="35" dirty="0" smtClean="0">
                <a:latin typeface="Arial" panose="020B0604020202020204" pitchFamily="34" charset="0"/>
                <a:cs typeface="Arial" panose="020B0604020202020204" pitchFamily="34" charset="0"/>
              </a:rPr>
              <a:t>Elementos</a:t>
            </a:r>
            <a:r>
              <a:rPr lang="es-ES" sz="3200" b="1" spc="-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3200" b="1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principales</a:t>
            </a:r>
            <a:r>
              <a:rPr lang="es-ES" sz="3200" b="1" spc="-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32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3200" b="1" spc="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3200" b="1" spc="30" dirty="0" smtClean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ES" sz="3200" b="1" spc="-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3200" b="1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subestaciones</a:t>
            </a:r>
            <a:endParaRPr lang="es-ES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715" algn="just">
              <a:lnSpc>
                <a:spcPts val="2880"/>
              </a:lnSpc>
              <a:spcBef>
                <a:spcPts val="185"/>
              </a:spcBef>
            </a:pPr>
            <a:r>
              <a:rPr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disposición, características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cantidad de equipo para cada subestación, depende de la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configuración escogida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880"/>
              </a:lnSpc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mas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usadas son las de tipo convencional por lo cual</a:t>
            </a:r>
            <a:r>
              <a:rPr sz="2400" spc="2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serán tomadas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referencia.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esta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clase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subestaciones,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aparte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encontrar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estructuras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soportes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que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facilitan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llegada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y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salida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líneas,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conjunto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que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denomina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“Elementos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principales”;</a:t>
            </a:r>
            <a:r>
              <a:rPr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cuales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clasifican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80"/>
              </a:lnSpc>
              <a:spcBef>
                <a:spcPts val="35"/>
              </a:spcBef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880"/>
              </a:lnSpc>
            </a:pPr>
            <a:r>
              <a:rPr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Equipos</a:t>
            </a:r>
            <a:r>
              <a:rPr sz="2400" b="1" spc="-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1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b="1" spc="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30" dirty="0">
                <a:latin typeface="Arial" panose="020B0604020202020204" pitchFamily="34" charset="0"/>
                <a:cs typeface="Arial" panose="020B0604020202020204" pitchFamily="34" charset="0"/>
              </a:rPr>
              <a:t>Patio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880"/>
              </a:lnSpc>
            </a:pPr>
            <a:r>
              <a:rPr sz="24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Elementos</a:t>
            </a:r>
            <a:r>
              <a:rPr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constitutivos del sistema de potencia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se encuentran instalados en el patio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conexiones.</a:t>
            </a:r>
            <a:r>
              <a:rPr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ubican en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intemperie,</a:t>
            </a:r>
            <a:r>
              <a:rPr sz="2400" spc="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lo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general,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cuales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son: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80"/>
              </a:lnSpc>
              <a:spcBef>
                <a:spcPts val="30"/>
              </a:spcBef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4965" indent="-342900" algn="just">
              <a:lnSpc>
                <a:spcPts val="2880"/>
              </a:lnSpc>
              <a:buFont typeface="Wingdings" panose="05000000000000000000" pitchFamily="2" charset="2"/>
              <a:buChar char="q"/>
              <a:tabLst>
                <a:tab pos="241300" algn="l"/>
              </a:tabLst>
            </a:pP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Transformador</a:t>
            </a:r>
            <a:r>
              <a:rPr sz="2400" b="1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b="1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: CT.</a:t>
            </a:r>
            <a:endParaRPr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4965" indent="-342900" algn="just">
              <a:lnSpc>
                <a:spcPts val="2880"/>
              </a:lnSpc>
              <a:buFont typeface="Wingdings" panose="05000000000000000000" pitchFamily="2" charset="2"/>
              <a:buChar char="q"/>
              <a:tabLst>
                <a:tab pos="241300" algn="l"/>
              </a:tabLst>
            </a:pP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Transformador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b="1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Potencia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sz="2400" b="1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10" dirty="0">
                <a:latin typeface="Arial" panose="020B0604020202020204" pitchFamily="34" charset="0"/>
                <a:cs typeface="Arial" panose="020B0604020202020204" pitchFamily="34" charset="0"/>
              </a:rPr>
              <a:t>PT.</a:t>
            </a:r>
            <a:endParaRPr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4965" indent="-342900" algn="just">
              <a:lnSpc>
                <a:spcPts val="2880"/>
              </a:lnSpc>
              <a:buFont typeface="Wingdings" panose="05000000000000000000" pitchFamily="2" charset="2"/>
              <a:buChar char="q"/>
              <a:tabLst>
                <a:tab pos="241300" algn="l"/>
              </a:tabLst>
            </a:pP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Transformador</a:t>
            </a:r>
            <a:r>
              <a:rPr sz="2400" b="1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b="1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Potencial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sz="2400" b="1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es-E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4965" indent="-342900">
              <a:lnSpc>
                <a:spcPts val="2880"/>
              </a:lnSpc>
              <a:spcBef>
                <a:spcPts val="100"/>
              </a:spcBef>
              <a:buFont typeface="Wingdings" panose="05000000000000000000" pitchFamily="2" charset="2"/>
              <a:buChar char="q"/>
              <a:tabLst>
                <a:tab pos="241300" algn="l"/>
              </a:tabLst>
            </a:pP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Autotransformador: 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(En</a:t>
            </a:r>
            <a:r>
              <a:rPr lang="es-ES"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algunas subestaciones).</a:t>
            </a:r>
            <a:endParaRPr lang="es-E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indent="-342900">
              <a:lnSpc>
                <a:spcPts val="2880"/>
              </a:lnSpc>
              <a:buFont typeface="Wingdings" panose="05000000000000000000" pitchFamily="2" charset="2"/>
              <a:buChar char="q"/>
              <a:tabLst>
                <a:tab pos="241300" algn="l"/>
              </a:tabLst>
            </a:pP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Interruptor:</a:t>
            </a:r>
            <a:r>
              <a:rPr lang="es-ES" sz="2400" b="1" spc="-3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I.</a:t>
            </a:r>
            <a:endParaRPr lang="es-E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4965" indent="-342900">
              <a:lnSpc>
                <a:spcPts val="2880"/>
              </a:lnSpc>
              <a:buFont typeface="Wingdings" panose="05000000000000000000" pitchFamily="2" charset="2"/>
              <a:buChar char="q"/>
              <a:tabLst>
                <a:tab pos="241300" algn="l"/>
              </a:tabLst>
            </a:pP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Seccionador:</a:t>
            </a:r>
            <a:r>
              <a:rPr lang="es-ES" sz="2400" b="1" spc="-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S.</a:t>
            </a:r>
            <a:endParaRPr lang="es-E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indent="-342900">
              <a:lnSpc>
                <a:spcPts val="2880"/>
              </a:lnSpc>
              <a:buFont typeface="Wingdings" panose="05000000000000000000" pitchFamily="2" charset="2"/>
              <a:buChar char="q"/>
              <a:tabLst>
                <a:tab pos="241300" algn="l"/>
              </a:tabLst>
            </a:pP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Pararrayos:</a:t>
            </a:r>
            <a:r>
              <a:rPr lang="es-ES" sz="2400" b="1" spc="-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PQ.</a:t>
            </a:r>
            <a:endParaRPr lang="es-E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indent="-342900">
              <a:lnSpc>
                <a:spcPts val="2880"/>
              </a:lnSpc>
              <a:buFont typeface="Wingdings" panose="05000000000000000000" pitchFamily="2" charset="2"/>
              <a:buChar char="q"/>
              <a:tabLst>
                <a:tab pos="241300" algn="l"/>
              </a:tabLst>
            </a:pP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Trampa</a:t>
            </a:r>
            <a:r>
              <a:rPr lang="es-ES" sz="2400" b="1" spc="-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-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Ondas:</a:t>
            </a:r>
            <a:r>
              <a:rPr lang="es-ES" sz="2400" b="1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endParaRPr lang="es-E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4965" indent="-342900">
              <a:lnSpc>
                <a:spcPts val="2880"/>
              </a:lnSpc>
              <a:buFont typeface="Wingdings" panose="05000000000000000000" pitchFamily="2" charset="2"/>
              <a:buChar char="q"/>
              <a:tabLst>
                <a:tab pos="241300" algn="l"/>
              </a:tabLst>
            </a:pP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Barrajes</a:t>
            </a:r>
            <a:r>
              <a:rPr lang="es-ES" sz="2400" b="1" spc="-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2400" b="1" spc="-3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Estructuras.</a:t>
            </a:r>
            <a:endParaRPr lang="es-E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880"/>
              </a:lnSpc>
              <a:spcBef>
                <a:spcPts val="5"/>
              </a:spcBef>
            </a:pPr>
            <a:endParaRPr lang="es-ES" sz="2400" dirty="0" smtClean="0">
              <a:latin typeface="Arial MT"/>
              <a:cs typeface="Arial MT"/>
            </a:endParaRPr>
          </a:p>
          <a:p>
            <a:pPr marL="12700" marR="5080" algn="just">
              <a:lnSpc>
                <a:spcPts val="2880"/>
              </a:lnSpc>
            </a:pPr>
            <a:r>
              <a:rPr lang="es-ES" sz="2400" spc="-5" dirty="0" smtClean="0">
                <a:latin typeface="Arial MT"/>
                <a:cs typeface="Arial MT"/>
              </a:rPr>
              <a:t>El espacio ocupado por el conjunto de equipos pertenecientes </a:t>
            </a:r>
            <a:r>
              <a:rPr lang="es-ES" sz="2400" dirty="0" smtClean="0">
                <a:latin typeface="Arial MT"/>
                <a:cs typeface="Arial MT"/>
              </a:rPr>
              <a:t>a </a:t>
            </a:r>
            <a:r>
              <a:rPr lang="es-ES" sz="2400" spc="-5" dirty="0" smtClean="0">
                <a:latin typeface="Arial MT"/>
                <a:cs typeface="Arial MT"/>
              </a:rPr>
              <a:t>una misma salida de la </a:t>
            </a:r>
            <a:r>
              <a:rPr lang="es-ES" sz="240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subestación se conoce </a:t>
            </a:r>
            <a:r>
              <a:rPr lang="es-ES" sz="2400" dirty="0" smtClean="0">
                <a:latin typeface="Arial MT"/>
                <a:cs typeface="Arial MT"/>
              </a:rPr>
              <a:t>o </a:t>
            </a:r>
            <a:r>
              <a:rPr lang="es-ES" sz="2400" spc="-5" dirty="0" smtClean="0">
                <a:latin typeface="Arial MT"/>
                <a:cs typeface="Arial MT"/>
              </a:rPr>
              <a:t>denomina como Campo </a:t>
            </a:r>
            <a:r>
              <a:rPr lang="es-ES" sz="2400" dirty="0" smtClean="0">
                <a:latin typeface="Arial MT"/>
                <a:cs typeface="Arial MT"/>
              </a:rPr>
              <a:t>o </a:t>
            </a:r>
            <a:r>
              <a:rPr lang="es-ES" sz="2400" spc="-5" dirty="0" smtClean="0">
                <a:latin typeface="Arial MT"/>
                <a:cs typeface="Arial MT"/>
              </a:rPr>
              <a:t>Bahía. </a:t>
            </a:r>
            <a:r>
              <a:rPr lang="es-ES" sz="2400" dirty="0" smtClean="0">
                <a:latin typeface="Arial MT"/>
                <a:cs typeface="Arial MT"/>
              </a:rPr>
              <a:t>que </a:t>
            </a:r>
            <a:r>
              <a:rPr lang="es-ES" sz="2400" spc="-5" dirty="0" smtClean="0">
                <a:latin typeface="Arial MT"/>
                <a:cs typeface="Arial MT"/>
              </a:rPr>
              <a:t>se utilizan para conectar </a:t>
            </a:r>
            <a:r>
              <a:rPr lang="es-ES" sz="240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una </a:t>
            </a:r>
            <a:r>
              <a:rPr lang="es-ES" sz="2400" spc="-10" dirty="0" smtClean="0">
                <a:latin typeface="Arial MT"/>
                <a:cs typeface="Arial MT"/>
              </a:rPr>
              <a:t>línea </a:t>
            </a:r>
            <a:r>
              <a:rPr lang="es-ES" sz="2400" spc="-5" dirty="0" smtClean="0">
                <a:latin typeface="Arial MT"/>
                <a:cs typeface="Arial MT"/>
              </a:rPr>
              <a:t>de transmisión, </a:t>
            </a:r>
            <a:r>
              <a:rPr lang="es-ES" sz="2400" dirty="0" smtClean="0">
                <a:latin typeface="Arial MT"/>
                <a:cs typeface="Arial MT"/>
              </a:rPr>
              <a:t>o </a:t>
            </a:r>
            <a:r>
              <a:rPr lang="es-ES" sz="2400" spc="-5" dirty="0" smtClean="0">
                <a:latin typeface="Arial MT"/>
                <a:cs typeface="Arial MT"/>
              </a:rPr>
              <a:t>un transformador, </a:t>
            </a:r>
            <a:r>
              <a:rPr lang="es-ES" sz="2400" dirty="0" smtClean="0">
                <a:latin typeface="Arial MT"/>
                <a:cs typeface="Arial MT"/>
              </a:rPr>
              <a:t>o </a:t>
            </a:r>
            <a:r>
              <a:rPr lang="es-ES" sz="2400" spc="-5" dirty="0" smtClean="0">
                <a:latin typeface="Arial MT"/>
                <a:cs typeface="Arial MT"/>
              </a:rPr>
              <a:t>un Autotransformador, al barraje de una </a:t>
            </a:r>
            <a:r>
              <a:rPr lang="es-ES" sz="240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subestación, al igual </a:t>
            </a:r>
            <a:r>
              <a:rPr lang="es-ES" sz="2400" dirty="0" smtClean="0">
                <a:latin typeface="Arial MT"/>
                <a:cs typeface="Arial MT"/>
              </a:rPr>
              <a:t>que </a:t>
            </a:r>
            <a:r>
              <a:rPr lang="es-ES" sz="2400" spc="-5" dirty="0" smtClean="0">
                <a:latin typeface="Arial MT"/>
                <a:cs typeface="Arial MT"/>
              </a:rPr>
              <a:t>los equipos </a:t>
            </a:r>
            <a:r>
              <a:rPr lang="es-ES" sz="2400" dirty="0" smtClean="0">
                <a:latin typeface="Arial MT"/>
                <a:cs typeface="Arial MT"/>
              </a:rPr>
              <a:t>que </a:t>
            </a:r>
            <a:r>
              <a:rPr lang="es-ES" sz="2400" spc="-5" dirty="0" smtClean="0">
                <a:latin typeface="Arial MT"/>
                <a:cs typeface="Arial MT"/>
              </a:rPr>
              <a:t>se utilizan para seccionar </a:t>
            </a:r>
            <a:r>
              <a:rPr lang="es-ES" sz="2400" dirty="0" smtClean="0">
                <a:latin typeface="Arial MT"/>
                <a:cs typeface="Arial MT"/>
              </a:rPr>
              <a:t>o </a:t>
            </a:r>
            <a:r>
              <a:rPr lang="es-ES" sz="2400" spc="-5" dirty="0" smtClean="0">
                <a:latin typeface="Arial MT"/>
                <a:cs typeface="Arial MT"/>
              </a:rPr>
              <a:t>acoplar Barrajes </a:t>
            </a:r>
            <a:r>
              <a:rPr lang="es-ES" sz="2400" dirty="0" smtClean="0">
                <a:latin typeface="Arial MT"/>
                <a:cs typeface="Arial MT"/>
              </a:rPr>
              <a:t>o </a:t>
            </a:r>
            <a:r>
              <a:rPr lang="es-ES" sz="2400" spc="5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para</a:t>
            </a:r>
            <a:r>
              <a:rPr lang="es-ES" sz="2400" spc="-1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transferir la</a:t>
            </a:r>
            <a:r>
              <a:rPr lang="es-ES" sz="240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carga</a:t>
            </a:r>
            <a:r>
              <a:rPr lang="es-ES" sz="240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de</a:t>
            </a:r>
            <a:r>
              <a:rPr lang="es-ES" sz="2400" spc="-1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un</a:t>
            </a:r>
            <a:r>
              <a:rPr lang="es-ES" sz="240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barra</a:t>
            </a:r>
            <a:r>
              <a:rPr lang="es-ES" sz="2400" spc="-10" dirty="0" smtClean="0">
                <a:latin typeface="Arial MT"/>
                <a:cs typeface="Arial MT"/>
              </a:rPr>
              <a:t> </a:t>
            </a:r>
            <a:r>
              <a:rPr lang="es-ES" sz="2400" dirty="0" smtClean="0">
                <a:latin typeface="Arial MT"/>
                <a:cs typeface="Arial MT"/>
              </a:rPr>
              <a:t>a </a:t>
            </a:r>
            <a:r>
              <a:rPr lang="es-ES" sz="2400" spc="-5" dirty="0" smtClean="0">
                <a:latin typeface="Arial MT"/>
                <a:cs typeface="Arial MT"/>
              </a:rPr>
              <a:t>otro.</a:t>
            </a:r>
            <a:endParaRPr lang="es-ES" sz="2400" dirty="0" smtClean="0">
              <a:latin typeface="Arial MT"/>
              <a:cs typeface="Arial MT"/>
            </a:endParaRPr>
          </a:p>
          <a:p>
            <a:pPr marL="240665" indent="-228600" algn="just">
              <a:lnSpc>
                <a:spcPts val="2880"/>
              </a:lnSpc>
              <a:buAutoNum type="arabicPeriod"/>
              <a:tabLst>
                <a:tab pos="241300" algn="l"/>
              </a:tabLst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482218" y="457200"/>
            <a:ext cx="10592182" cy="100283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2" algn="just">
              <a:lnSpc>
                <a:spcPts val="2100"/>
              </a:lnSpc>
              <a:tabLst>
                <a:tab pos="469900" algn="l"/>
              </a:tabLst>
            </a:pPr>
            <a:r>
              <a:rPr sz="2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Equipos</a:t>
            </a:r>
            <a:r>
              <a:rPr sz="2200" b="1" spc="-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b="1" spc="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200" b="1"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b="1" spc="2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Tablero</a:t>
            </a:r>
            <a:endParaRPr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100"/>
              </a:lnSpc>
            </a:pPr>
            <a:r>
              <a:rPr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Son</a:t>
            </a:r>
            <a:r>
              <a:rPr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dirty="0">
                <a:latin typeface="Arial" panose="020B0604020202020204" pitchFamily="34" charset="0"/>
                <a:cs typeface="Arial" panose="020B0604020202020204" pitchFamily="34" charset="0"/>
              </a:rPr>
              <a:t>todos</a:t>
            </a:r>
            <a:r>
              <a:rPr sz="22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elementos</a:t>
            </a:r>
            <a:r>
              <a:rPr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control,</a:t>
            </a:r>
            <a:r>
              <a:rPr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medición</a:t>
            </a:r>
            <a:r>
              <a:rPr sz="2200" dirty="0">
                <a:latin typeface="Arial" panose="020B0604020202020204" pitchFamily="34" charset="0"/>
                <a:cs typeface="Arial" panose="020B0604020202020204" pitchFamily="34" charset="0"/>
              </a:rPr>
              <a:t> y</a:t>
            </a:r>
            <a:r>
              <a:rPr sz="22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protección,</a:t>
            </a:r>
            <a:r>
              <a:rPr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indicadores</a:t>
            </a:r>
            <a:r>
              <a:rPr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luminosos</a:t>
            </a:r>
            <a:r>
              <a:rPr sz="2200" dirty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sz="22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alarmas, instalados en la caseta de control. Su </a:t>
            </a:r>
            <a:r>
              <a:rPr sz="2200" dirty="0">
                <a:latin typeface="Arial" panose="020B0604020202020204" pitchFamily="34" charset="0"/>
                <a:cs typeface="Arial" panose="020B0604020202020204" pitchFamily="34" charset="0"/>
              </a:rPr>
              <a:t>función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es la de facilitar la supervisión </a:t>
            </a:r>
            <a:r>
              <a:rPr sz="2200" dirty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sz="22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control de</a:t>
            </a:r>
            <a:r>
              <a:rPr sz="22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subestación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100"/>
              </a:lnSpc>
              <a:spcBef>
                <a:spcPts val="35"/>
              </a:spcBef>
            </a:pPr>
            <a:endParaRPr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lvl="2" algn="just">
              <a:lnSpc>
                <a:spcPts val="2100"/>
              </a:lnSpc>
              <a:tabLst>
                <a:tab pos="469900" algn="l"/>
              </a:tabLst>
            </a:pPr>
            <a:r>
              <a:rPr sz="2200" b="1" spc="10" dirty="0">
                <a:latin typeface="Arial" panose="020B0604020202020204" pitchFamily="34" charset="0"/>
                <a:cs typeface="Arial" panose="020B0604020202020204" pitchFamily="34" charset="0"/>
              </a:rPr>
              <a:t>Servicios</a:t>
            </a:r>
            <a:r>
              <a:rPr sz="2200" b="1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b="1" spc="25" dirty="0">
                <a:latin typeface="Arial" panose="020B0604020202020204" pitchFamily="34" charset="0"/>
                <a:cs typeface="Arial" panose="020B0604020202020204" pitchFamily="34" charset="0"/>
              </a:rPr>
              <a:t>Auxiliares</a:t>
            </a:r>
            <a:endParaRPr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715" algn="just">
              <a:lnSpc>
                <a:spcPts val="2100"/>
              </a:lnSpc>
              <a:spcBef>
                <a:spcPts val="5"/>
              </a:spcBef>
            </a:pPr>
            <a:r>
              <a:rPr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Conjunto</a:t>
            </a:r>
            <a:r>
              <a:rPr sz="2200" spc="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200"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instalaciones</a:t>
            </a:r>
            <a:r>
              <a:rPr sz="2200" spc="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formadas</a:t>
            </a:r>
            <a:r>
              <a:rPr sz="2200"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sz="2200" spc="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sz="2200" spc="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fuentes</a:t>
            </a:r>
            <a:r>
              <a:rPr sz="2200" spc="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200"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alimentación</a:t>
            </a:r>
            <a:r>
              <a:rPr sz="2200"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200" spc="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r>
              <a:rPr sz="2200" spc="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continua </a:t>
            </a:r>
            <a:r>
              <a:rPr sz="2200" spc="-2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22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alterna,</a:t>
            </a:r>
            <a:r>
              <a:rPr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baja</a:t>
            </a:r>
            <a:r>
              <a:rPr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tensión</a:t>
            </a:r>
            <a:r>
              <a:rPr sz="2200" dirty="0">
                <a:latin typeface="Arial" panose="020B0604020202020204" pitchFamily="34" charset="0"/>
                <a:cs typeface="Arial" panose="020B0604020202020204" pitchFamily="34" charset="0"/>
              </a:rPr>
              <a:t> que</a:t>
            </a:r>
            <a:r>
              <a:rPr sz="22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utilizan</a:t>
            </a:r>
            <a:r>
              <a:rPr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alimentar</a:t>
            </a:r>
            <a:r>
              <a:rPr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sistemas</a:t>
            </a:r>
            <a:r>
              <a:rPr sz="2200" spc="2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200" spc="2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control, </a:t>
            </a:r>
            <a:r>
              <a:rPr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protección,</a:t>
            </a:r>
            <a:r>
              <a:rPr sz="22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señalización,</a:t>
            </a:r>
            <a:r>
              <a:rPr sz="22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alarmas,</a:t>
            </a:r>
            <a:r>
              <a:rPr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alumbrado,</a:t>
            </a:r>
            <a:r>
              <a:rPr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contra</a:t>
            </a:r>
            <a:r>
              <a:rPr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 err="1">
                <a:latin typeface="Arial" panose="020B0604020202020204" pitchFamily="34" charset="0"/>
                <a:cs typeface="Arial" panose="020B0604020202020204" pitchFamily="34" charset="0"/>
              </a:rPr>
              <a:t>incendio</a:t>
            </a:r>
            <a:r>
              <a:rPr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2200" spc="-5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715" algn="just">
              <a:lnSpc>
                <a:spcPts val="2100"/>
              </a:lnSpc>
              <a:spcBef>
                <a:spcPts val="5"/>
              </a:spcBef>
            </a:pPr>
            <a:endParaRPr lang="es-ES" sz="3200" spc="-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100"/>
              </a:lnSpc>
              <a:spcBef>
                <a:spcPts val="160"/>
              </a:spcBef>
            </a:pPr>
            <a:r>
              <a:rPr lang="es-ES" sz="3200" b="1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2.6</a:t>
            </a:r>
            <a:r>
              <a:rPr lang="es-ES" sz="3200" b="1" spc="3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3200" b="1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Esquemas</a:t>
            </a:r>
            <a:r>
              <a:rPr lang="es-ES" sz="3200" b="1" spc="-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32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3200" b="1" spc="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3200" b="1" spc="30" dirty="0" smtClean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ES" sz="3200" b="1" spc="-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3200" b="1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subestaciones</a:t>
            </a:r>
            <a:endParaRPr lang="es-ES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100"/>
              </a:lnSpc>
              <a:spcBef>
                <a:spcPts val="160"/>
              </a:spcBef>
            </a:pP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 conexión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entre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los diferentes elementos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integran la subestación en un diagrama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esquemático,</a:t>
            </a:r>
            <a:r>
              <a:rPr lang="es-ES" sz="2200" spc="7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ES" sz="2200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conecta</a:t>
            </a:r>
            <a:r>
              <a:rPr lang="es-ES" sz="2200" spc="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200" spc="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forma</a:t>
            </a:r>
            <a:r>
              <a:rPr lang="es-ES" sz="2200" spc="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simbólica</a:t>
            </a:r>
            <a:r>
              <a:rPr lang="es-ES" sz="2200" spc="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2200" spc="7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ES" sz="2200" spc="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través</a:t>
            </a:r>
            <a:r>
              <a:rPr lang="es-ES" sz="2200" spc="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200" spc="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es-ES" sz="2200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hilo</a:t>
            </a:r>
            <a:r>
              <a:rPr lang="es-ES" sz="2200" spc="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todo</a:t>
            </a:r>
            <a:r>
              <a:rPr lang="es-ES" sz="2200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200" spc="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equipo</a:t>
            </a:r>
            <a:r>
              <a:rPr lang="es-ES" sz="2200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mayor </a:t>
            </a:r>
            <a:r>
              <a:rPr lang="es-ES" sz="2200" spc="-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 la instalación de la instalación (Diagrama Unifilar) simple permite observar su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forma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operación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y</a:t>
            </a:r>
            <a:r>
              <a:rPr lang="es-ES" sz="22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cada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uno</a:t>
            </a:r>
            <a:r>
              <a:rPr lang="es-ES" sz="22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ES" sz="22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circuitos.</a:t>
            </a:r>
            <a:endParaRPr lang="es-E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100"/>
              </a:lnSpc>
              <a:spcBef>
                <a:spcPts val="35"/>
              </a:spcBef>
            </a:pPr>
            <a:endParaRPr lang="es-E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100"/>
              </a:lnSpc>
              <a:tabLst>
                <a:tab pos="3409950" algn="l"/>
              </a:tabLst>
            </a:pPr>
            <a:r>
              <a:rPr lang="es-ES" sz="22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Tipos</a:t>
            </a:r>
            <a:r>
              <a:rPr lang="es-ES" sz="2200" b="1" spc="-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200" b="1" spc="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Esquemas</a:t>
            </a:r>
            <a:endParaRPr lang="es-E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100"/>
              </a:lnSpc>
            </a:pP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Existen dos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tendencias</a:t>
            </a:r>
            <a:r>
              <a:rPr lang="es-ES" sz="2200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generales:</a:t>
            </a:r>
          </a:p>
          <a:p>
            <a:pPr marL="12700" algn="just">
              <a:lnSpc>
                <a:spcPts val="2100"/>
              </a:lnSpc>
            </a:pPr>
            <a:endParaRPr lang="es-ES" sz="2200" spc="-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61340" lvl="3" indent="-548640" algn="just">
              <a:lnSpc>
                <a:spcPts val="2100"/>
              </a:lnSpc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561340" algn="l"/>
              </a:tabLst>
            </a:pPr>
            <a:r>
              <a:rPr lang="es-ES" sz="22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Europea</a:t>
            </a:r>
            <a:endParaRPr lang="es-E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100"/>
              </a:lnSpc>
            </a:pP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 basa en conexión de barras. Cada circuito tiene un interruptor, con la posibilidad de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conectarse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una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mas barras por medio de seccionadores. Se utilizan con frecuencia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para niveles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inferiores</a:t>
            </a:r>
            <a:r>
              <a:rPr lang="es-ES" sz="22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245</a:t>
            </a:r>
            <a:r>
              <a:rPr lang="es-ES" sz="2200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kV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ts val="2100"/>
              </a:lnSpc>
              <a:spcBef>
                <a:spcPts val="20"/>
              </a:spcBef>
            </a:pPr>
            <a:endParaRPr lang="es-E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52780" lvl="4" indent="-640080" algn="just">
              <a:lnSpc>
                <a:spcPts val="2100"/>
              </a:lnSpc>
              <a:buFont typeface="Arial" panose="020B0604020202020204" pitchFamily="34" charset="0"/>
              <a:buChar char="•"/>
              <a:tabLst>
                <a:tab pos="652780" algn="l"/>
              </a:tabLst>
            </a:pPr>
            <a:r>
              <a:rPr lang="es-ES" sz="2200" b="1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Barra</a:t>
            </a:r>
            <a:r>
              <a:rPr lang="es-ES" sz="2200" b="1" spc="3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sencilla</a:t>
            </a:r>
            <a:endParaRPr lang="es-E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100"/>
              </a:lnSpc>
              <a:spcBef>
                <a:spcPts val="5"/>
              </a:spcBef>
            </a:pP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Subestación</a:t>
            </a:r>
            <a:r>
              <a:rPr lang="es-ES" sz="22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 una</a:t>
            </a:r>
            <a:r>
              <a:rPr lang="es-ES" sz="22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sola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barra</a:t>
            </a:r>
            <a:r>
              <a:rPr lang="es-ES" sz="22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un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solo</a:t>
            </a:r>
            <a:r>
              <a:rPr lang="es-ES" sz="22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interruptor</a:t>
            </a:r>
            <a:r>
              <a:rPr lang="es-ES" sz="2200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s-ES" sz="22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circuito (fig. 1).</a:t>
            </a:r>
          </a:p>
          <a:p>
            <a:pPr marL="12700" algn="just">
              <a:lnSpc>
                <a:spcPts val="2100"/>
              </a:lnSpc>
              <a:spcBef>
                <a:spcPts val="5"/>
              </a:spcBef>
            </a:pPr>
            <a:endParaRPr lang="es-ES" sz="2200" spc="-5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8450" indent="-285750" algn="just">
              <a:lnSpc>
                <a:spcPts val="2100"/>
              </a:lnSpc>
              <a:spcBef>
                <a:spcPts val="5"/>
              </a:spcBef>
              <a:buFont typeface="Arial" panose="020B0604020202020204" pitchFamily="34" charset="0"/>
              <a:buChar char="•"/>
            </a:pPr>
            <a:r>
              <a:rPr lang="es-ES" sz="2200" b="1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Barra</a:t>
            </a:r>
            <a:r>
              <a:rPr lang="es-ES" sz="2200" b="1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b="1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principal</a:t>
            </a:r>
            <a:r>
              <a:rPr lang="es-ES" sz="2200" b="1" spc="40" dirty="0" smtClean="0">
                <a:latin typeface="Arial" panose="020B0604020202020204" pitchFamily="34" charset="0"/>
                <a:cs typeface="Arial" panose="020B0604020202020204" pitchFamily="34" charset="0"/>
              </a:rPr>
              <a:t> más</a:t>
            </a:r>
            <a:r>
              <a:rPr lang="es-ES" sz="2200" b="1" spc="-3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b="1" spc="30" dirty="0" smtClean="0">
                <a:latin typeface="Arial" panose="020B0604020202020204" pitchFamily="34" charset="0"/>
                <a:cs typeface="Arial" panose="020B0604020202020204" pitchFamily="34" charset="0"/>
              </a:rPr>
              <a:t>barra</a:t>
            </a:r>
            <a:r>
              <a:rPr lang="es-ES" sz="2200" b="1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200" b="1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b="1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transferencia (fig. 2)</a:t>
            </a:r>
            <a:endParaRPr lang="es-E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100"/>
              </a:lnSpc>
            </a:pP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Subestaciones constituidas por una sola barra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principal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(BARRA 1).</a:t>
            </a:r>
            <a:r>
              <a:rPr lang="es-ES" sz="2200" spc="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Adicionalmente se</a:t>
            </a:r>
            <a:r>
              <a:rPr lang="es-ES" sz="2200" spc="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instala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una barra auxiliar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sirve para transferir cualquier</a:t>
            </a:r>
            <a:r>
              <a:rPr lang="es-ES" sz="2200" spc="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circuito por medio de un interruptor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que</a:t>
            </a:r>
            <a:r>
              <a:rPr lang="es-ES" sz="22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puede</a:t>
            </a:r>
            <a:r>
              <a:rPr lang="es-ES" sz="22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reemplazar</a:t>
            </a:r>
            <a:r>
              <a:rPr lang="es-ES" sz="22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ES" sz="2200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circuito</a:t>
            </a:r>
            <a:r>
              <a:rPr lang="es-ES" sz="22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transferido.</a:t>
            </a:r>
            <a:endParaRPr lang="es-E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100"/>
              </a:lnSpc>
            </a:pP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200" spc="2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barra</a:t>
            </a:r>
            <a:r>
              <a:rPr lang="es-ES" sz="2200" spc="2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auxiliar</a:t>
            </a:r>
            <a:r>
              <a:rPr lang="es-ES" sz="2200" spc="2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200" spc="2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llama</a:t>
            </a:r>
            <a:r>
              <a:rPr lang="es-ES" sz="2200" spc="2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barra</a:t>
            </a:r>
            <a:r>
              <a:rPr lang="es-ES" sz="2200" spc="2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200" spc="2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transferencia</a:t>
            </a:r>
            <a:r>
              <a:rPr lang="es-ES" sz="2200" spc="2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(BARRA 3).</a:t>
            </a:r>
            <a:r>
              <a:rPr lang="es-ES" sz="2200" spc="2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200" spc="2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interruptor</a:t>
            </a:r>
            <a:r>
              <a:rPr lang="es-ES" sz="2200" spc="2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ES" sz="2200" spc="2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une</a:t>
            </a:r>
            <a:r>
              <a:rPr lang="es-ES" sz="2200" spc="2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200" spc="2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barra principal con la barra de transferencia se llama interruptor de transferencia. El seccionador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transferencia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 el</a:t>
            </a:r>
            <a:r>
              <a:rPr lang="es-ES" sz="22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une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2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circuito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2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barra</a:t>
            </a:r>
            <a:r>
              <a:rPr lang="es-ES" sz="22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 transferencia.</a:t>
            </a:r>
            <a:endParaRPr lang="es-E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000"/>
              </a:lnSpc>
              <a:spcBef>
                <a:spcPts val="5"/>
              </a:spcBef>
            </a:pPr>
            <a:endParaRPr lang="es-E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880"/>
              </a:lnSpc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715" algn="just">
              <a:lnSpc>
                <a:spcPts val="1260"/>
              </a:lnSpc>
              <a:spcBef>
                <a:spcPts val="5"/>
              </a:spcBef>
            </a:pPr>
            <a:endParaRPr sz="1100" dirty="0">
              <a:latin typeface="Arial MT"/>
              <a:cs typeface="Arial MT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9200" y="457200"/>
            <a:ext cx="5638800" cy="403860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79200" y="4800600"/>
            <a:ext cx="5638800" cy="4953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4"/>
          <p:cNvSpPr txBox="1"/>
          <p:nvPr/>
        </p:nvSpPr>
        <p:spPr>
          <a:xfrm>
            <a:off x="469512" y="381000"/>
            <a:ext cx="10681088" cy="835703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 algn="just">
              <a:lnSpc>
                <a:spcPts val="288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sz="2400" b="1" spc="3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2400" b="1" spc="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400" b="1" spc="2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sz="2400" b="1" spc="1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b="1" spc="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2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sz="2400" b="1" spc="3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b="1" spc="5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rr</a:t>
            </a:r>
            <a:r>
              <a:rPr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(fig. 3) 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80"/>
              </a:lnSpc>
              <a:spcBef>
                <a:spcPts val="45"/>
              </a:spcBef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6350" algn="just">
              <a:lnSpc>
                <a:spcPts val="2880"/>
              </a:lnSpc>
            </a:pP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Subestación</a:t>
            </a:r>
            <a:r>
              <a:rPr sz="2400" spc="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donde</a:t>
            </a:r>
            <a:r>
              <a:rPr sz="2400" spc="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sz="2400" spc="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dos</a:t>
            </a:r>
            <a:r>
              <a:rPr sz="2400" spc="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barras</a:t>
            </a:r>
            <a:r>
              <a:rPr sz="2400" spc="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son</a:t>
            </a:r>
            <a:r>
              <a:rPr sz="2400"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igualmente</a:t>
            </a:r>
            <a:r>
              <a:rPr sz="2400"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importantes.</a:t>
            </a:r>
            <a:r>
              <a:rPr sz="2400" spc="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2400" spc="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puede</a:t>
            </a:r>
            <a:r>
              <a:rPr sz="2400"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operar</a:t>
            </a:r>
            <a:r>
              <a:rPr sz="2400"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2400" spc="-2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subestación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cualquiera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o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ambas barras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energizadas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880"/>
              </a:lnSpc>
            </a:pP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spc="1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interruptor</a:t>
            </a:r>
            <a:r>
              <a:rPr sz="2400" spc="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z="2400" spc="1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une</a:t>
            </a:r>
            <a:r>
              <a:rPr sz="2400" spc="1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sz="2400" spc="1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dos</a:t>
            </a:r>
            <a:r>
              <a:rPr sz="2400" spc="1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barras</a:t>
            </a:r>
            <a:r>
              <a:rPr sz="2400" spc="1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2400" spc="1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llama</a:t>
            </a:r>
            <a:r>
              <a:rPr sz="2400" spc="1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interruptor</a:t>
            </a:r>
            <a:r>
              <a:rPr sz="2400" spc="1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1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acople</a:t>
            </a:r>
            <a:r>
              <a:rPr sz="2400" spc="1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400" spc="1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 err="1">
                <a:latin typeface="Arial" panose="020B0604020202020204" pitchFamily="34" charset="0"/>
                <a:cs typeface="Arial" panose="020B0604020202020204" pitchFamily="34" charset="0"/>
              </a:rPr>
              <a:t>acoplamiento</a:t>
            </a:r>
            <a:r>
              <a:rPr sz="2400" spc="1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barras</a:t>
            </a:r>
            <a:r>
              <a:rPr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2400" spc="-5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880"/>
              </a:lnSpc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6985" algn="just">
              <a:lnSpc>
                <a:spcPts val="2880"/>
              </a:lnSpc>
              <a:spcBef>
                <a:spcPts val="25"/>
              </a:spcBef>
            </a:pP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Este</a:t>
            </a:r>
            <a:r>
              <a:rPr sz="2400" spc="1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tipo</a:t>
            </a:r>
            <a:r>
              <a:rPr sz="2400" spc="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1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subestación</a:t>
            </a:r>
            <a:r>
              <a:rPr sz="2400" spc="1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puede</a:t>
            </a:r>
            <a:r>
              <a:rPr sz="2400" spc="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ser</a:t>
            </a:r>
            <a:r>
              <a:rPr sz="2400" spc="1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operado</a:t>
            </a:r>
            <a:r>
              <a:rPr sz="2400" spc="1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considerando</a:t>
            </a:r>
            <a:r>
              <a:rPr sz="2400" spc="1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sz="2400" spc="1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barra</a:t>
            </a:r>
            <a:r>
              <a:rPr sz="2400" spc="1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principal</a:t>
            </a:r>
            <a:r>
              <a:rPr sz="2400" spc="1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(B1)</a:t>
            </a:r>
            <a:r>
              <a:rPr sz="2400" spc="1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2400" spc="1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2400" spc="-2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otra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como barra de reserva (B2),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sea,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todos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los circuitos en una barra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sólo durante un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mantenimiento se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pasan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 err="1">
                <a:latin typeface="Arial" panose="020B0604020202020204" pitchFamily="34" charset="0"/>
                <a:cs typeface="Arial" panose="020B0604020202020204" pitchFamily="34" charset="0"/>
              </a:rPr>
              <a:t>otra</a:t>
            </a:r>
            <a:r>
              <a:rPr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2400" spc="-5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6985" algn="just">
              <a:lnSpc>
                <a:spcPts val="2880"/>
              </a:lnSpc>
              <a:spcBef>
                <a:spcPts val="25"/>
              </a:spcBef>
            </a:pPr>
            <a:endParaRPr lang="es-ES" sz="2400" spc="-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80"/>
              </a:lnSpc>
              <a:spcBef>
                <a:spcPts val="30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indent="-342900" algn="just">
              <a:lnSpc>
                <a:spcPts val="2880"/>
              </a:lnSpc>
              <a:spcBef>
                <a:spcPts val="5"/>
              </a:spcBef>
              <a:buFont typeface="Arial" panose="020B0604020202020204" pitchFamily="34" charset="0"/>
              <a:buChar char="•"/>
            </a:pPr>
            <a:r>
              <a:rPr lang="es-ES" sz="2400" b="1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Doble</a:t>
            </a:r>
            <a:r>
              <a:rPr lang="es-ES" sz="2400" b="1" spc="7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30" dirty="0" smtClean="0">
                <a:latin typeface="Arial" panose="020B0604020202020204" pitchFamily="34" charset="0"/>
                <a:cs typeface="Arial" panose="020B0604020202020204" pitchFamily="34" charset="0"/>
              </a:rPr>
              <a:t>barra</a:t>
            </a:r>
            <a:r>
              <a:rPr lang="es-ES" sz="2400" b="1" spc="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40" dirty="0" smtClean="0">
                <a:latin typeface="Arial" panose="020B0604020202020204" pitchFamily="34" charset="0"/>
                <a:cs typeface="Arial" panose="020B0604020202020204" pitchFamily="34" charset="0"/>
              </a:rPr>
              <a:t>más</a:t>
            </a:r>
            <a:r>
              <a:rPr lang="es-ES" sz="24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seccionador</a:t>
            </a:r>
            <a:r>
              <a:rPr lang="es-ES" sz="2400" b="1" spc="7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7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i="1" spc="1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es-ES" sz="2400" b="1" i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s-ES" sz="2400" b="1" i="1" spc="-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pass</a:t>
            </a:r>
            <a:r>
              <a:rPr lang="es-ES" sz="2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 (fig. 4)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80"/>
              </a:lnSpc>
              <a:spcBef>
                <a:spcPts val="10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880"/>
              </a:lnSpc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Subestaciones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dos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barras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principales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que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pueden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operar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doble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barra.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Adicionalmente durante mantenimiento, un seccionador de </a:t>
            </a:r>
            <a:r>
              <a:rPr lang="es-ES" sz="2400" i="1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by-pass</a:t>
            </a:r>
            <a:r>
              <a:rPr lang="es-ES" sz="2400" i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puede transferir un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circuito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barra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otra,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uso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interruptor.</a:t>
            </a:r>
          </a:p>
          <a:p>
            <a:pPr marL="12700" marR="5080" algn="just">
              <a:lnSpc>
                <a:spcPts val="2880"/>
              </a:lnSpc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880"/>
              </a:lnSpc>
              <a:spcBef>
                <a:spcPts val="35"/>
              </a:spcBef>
            </a:pP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Este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último interruptor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hace las veces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(no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simultáneamente) de acople de barras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interruptor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transferencia.</a:t>
            </a:r>
          </a:p>
          <a:p>
            <a:pPr marL="12700" marR="5080" algn="just">
              <a:lnSpc>
                <a:spcPts val="2880"/>
              </a:lnSpc>
              <a:spcBef>
                <a:spcPts val="35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880"/>
              </a:lnSpc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algunos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casos se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secciona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las barras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interruptor.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6985" algn="just">
              <a:lnSpc>
                <a:spcPct val="95900"/>
              </a:lnSpc>
              <a:spcBef>
                <a:spcPts val="25"/>
              </a:spcBef>
            </a:pPr>
            <a:endParaRPr sz="1100" dirty="0">
              <a:latin typeface="Arial MT"/>
              <a:cs typeface="Arial MT"/>
            </a:endParaRPr>
          </a:p>
        </p:txBody>
      </p:sp>
      <p:pic>
        <p:nvPicPr>
          <p:cNvPr id="29" name="Imagen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60200" y="381000"/>
            <a:ext cx="5400675" cy="4724400"/>
          </a:xfrm>
          <a:prstGeom prst="rect">
            <a:avLst/>
          </a:prstGeom>
        </p:spPr>
      </p:pic>
      <p:pic>
        <p:nvPicPr>
          <p:cNvPr id="30" name="Imagen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60200" y="5257800"/>
            <a:ext cx="5400675" cy="441007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object 41"/>
          <p:cNvSpPr txBox="1"/>
          <p:nvPr/>
        </p:nvSpPr>
        <p:spPr>
          <a:xfrm>
            <a:off x="500642" y="466724"/>
            <a:ext cx="7551158" cy="10836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 algn="just">
              <a:lnSpc>
                <a:spcPts val="2640"/>
              </a:lnSpc>
              <a:buFont typeface="Arial" panose="020B0604020202020204" pitchFamily="34" charset="0"/>
              <a:buChar char="•"/>
            </a:pPr>
            <a:r>
              <a:rPr sz="2200" b="1" spc="1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Doble</a:t>
            </a:r>
            <a:r>
              <a:rPr sz="2200" b="1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b="1" spc="30" dirty="0">
                <a:latin typeface="Arial" panose="020B0604020202020204" pitchFamily="34" charset="0"/>
                <a:cs typeface="Arial" panose="020B0604020202020204" pitchFamily="34" charset="0"/>
              </a:rPr>
              <a:t>barra</a:t>
            </a:r>
            <a:r>
              <a:rPr sz="2200" b="1" spc="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b="1" spc="20" dirty="0">
                <a:latin typeface="Arial" panose="020B0604020202020204" pitchFamily="34" charset="0"/>
                <a:cs typeface="Arial" panose="020B0604020202020204" pitchFamily="34" charset="0"/>
              </a:rPr>
              <a:t>combinada</a:t>
            </a:r>
            <a:r>
              <a:rPr sz="2200" b="1"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b="1" spc="-10" dirty="0"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r>
              <a:rPr sz="2200" b="1"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b="1" spc="2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transferencia</a:t>
            </a:r>
            <a:r>
              <a:rPr lang="es-ES" sz="2200" b="1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 (fig. 5)</a:t>
            </a:r>
            <a:endParaRPr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640"/>
              </a:lnSpc>
              <a:spcBef>
                <a:spcPts val="30"/>
              </a:spcBef>
            </a:pPr>
            <a:endParaRPr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640"/>
              </a:lnSpc>
            </a:pP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Tiene</a:t>
            </a:r>
            <a:r>
              <a:rPr sz="2200" spc="2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200" spc="2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mismo</a:t>
            </a:r>
            <a:r>
              <a:rPr sz="2200" spc="25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funcionamiento</a:t>
            </a:r>
            <a:r>
              <a:rPr sz="2200" spc="2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200" spc="2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200" spc="2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anterior,</a:t>
            </a:r>
            <a:r>
              <a:rPr sz="2200" spc="2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pero</a:t>
            </a:r>
            <a:r>
              <a:rPr sz="2200" spc="2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r>
              <a:rPr sz="2200" spc="2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sz="2200" spc="2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menor</a:t>
            </a:r>
            <a:r>
              <a:rPr sz="2200" spc="2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número</a:t>
            </a:r>
            <a:r>
              <a:rPr sz="2200" spc="2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200" spc="-2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 err="1">
                <a:latin typeface="Arial" panose="020B0604020202020204" pitchFamily="34" charset="0"/>
                <a:cs typeface="Arial" panose="020B0604020202020204" pitchFamily="34" charset="0"/>
              </a:rPr>
              <a:t>seccionadores</a:t>
            </a:r>
            <a:r>
              <a:rPr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2200" spc="-5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640"/>
              </a:lnSpc>
            </a:pPr>
            <a:endParaRPr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640"/>
              </a:lnSpc>
            </a:pP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2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dirty="0">
                <a:latin typeface="Arial" panose="020B0604020202020204" pitchFamily="34" charset="0"/>
                <a:cs typeface="Arial" panose="020B0604020202020204" pitchFamily="34" charset="0"/>
              </a:rPr>
              <a:t>este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 caso </a:t>
            </a:r>
            <a:r>
              <a:rPr sz="22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2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2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barra </a:t>
            </a:r>
            <a:r>
              <a:rPr sz="22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sz="22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10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22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le</a:t>
            </a:r>
            <a:r>
              <a:rPr sz="22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llama también</a:t>
            </a:r>
            <a:r>
              <a:rPr sz="22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barra de</a:t>
            </a:r>
            <a:r>
              <a:rPr sz="22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By-pass</a:t>
            </a:r>
            <a:r>
              <a:rPr sz="2200" spc="3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sz="2200" spc="-5" dirty="0" err="1">
                <a:latin typeface="Arial" panose="020B0604020202020204" pitchFamily="34" charset="0"/>
                <a:cs typeface="Arial" panose="020B0604020202020204" pitchFamily="34" charset="0"/>
              </a:rPr>
              <a:t>transferencia</a:t>
            </a:r>
            <a:r>
              <a:rPr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2200" spc="-5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640"/>
              </a:lnSpc>
            </a:pPr>
            <a:endParaRPr lang="es-ES" sz="2200" spc="-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indent="-342900" algn="just">
              <a:lnSpc>
                <a:spcPts val="264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s-ES" sz="2200" b="1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Doble</a:t>
            </a:r>
            <a:r>
              <a:rPr lang="es-ES" sz="2200" b="1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b="1" spc="30" dirty="0" smtClean="0">
                <a:latin typeface="Arial" panose="020B0604020202020204" pitchFamily="34" charset="0"/>
                <a:cs typeface="Arial" panose="020B0604020202020204" pitchFamily="34" charset="0"/>
              </a:rPr>
              <a:t>barra</a:t>
            </a:r>
            <a:r>
              <a:rPr lang="es-ES" sz="2200" b="1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b="1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r>
              <a:rPr lang="es-ES" sz="2200" b="1" spc="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doble</a:t>
            </a:r>
            <a:r>
              <a:rPr lang="es-ES" sz="2200" b="1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b="1" spc="35" dirty="0" smtClean="0">
                <a:latin typeface="Arial" panose="020B0604020202020204" pitchFamily="34" charset="0"/>
                <a:cs typeface="Arial" panose="020B0604020202020204" pitchFamily="34" charset="0"/>
              </a:rPr>
              <a:t>interruptor (fig. 6)</a:t>
            </a:r>
            <a:endParaRPr lang="es-E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640"/>
              </a:lnSpc>
              <a:spcBef>
                <a:spcPts val="45"/>
              </a:spcBef>
            </a:pPr>
            <a:endParaRPr lang="es-E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640"/>
              </a:lnSpc>
            </a:pP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Subestaciones</a:t>
            </a:r>
            <a:r>
              <a:rPr lang="es-ES" sz="2200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r>
              <a:rPr lang="es-ES" sz="2200" spc="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dos</a:t>
            </a:r>
            <a:r>
              <a:rPr lang="es-ES" sz="2200" spc="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barras</a:t>
            </a:r>
            <a:r>
              <a:rPr lang="es-ES" sz="2200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principales</a:t>
            </a:r>
            <a:r>
              <a:rPr lang="es-ES" sz="2200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2200" spc="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dos</a:t>
            </a:r>
            <a:r>
              <a:rPr lang="es-ES" sz="2200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interruptores</a:t>
            </a:r>
            <a:r>
              <a:rPr lang="es-ES" sz="2200" spc="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s-ES" sz="2200" spc="10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salida.</a:t>
            </a:r>
            <a:r>
              <a:rPr lang="es-ES" sz="2200" spc="1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200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opera </a:t>
            </a:r>
            <a:r>
              <a:rPr lang="es-ES" sz="2200" spc="-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normalmente</a:t>
            </a:r>
            <a:r>
              <a:rPr lang="es-ES" sz="22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r>
              <a:rPr lang="es-ES" sz="22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todos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los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interruptores cerrados</a:t>
            </a:r>
            <a:r>
              <a:rPr lang="es-ES" sz="22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22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ES" sz="22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dos</a:t>
            </a:r>
            <a:r>
              <a:rPr lang="es-ES" sz="22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barras</a:t>
            </a:r>
            <a:r>
              <a:rPr lang="es-ES" sz="22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energizadas.</a:t>
            </a:r>
          </a:p>
          <a:p>
            <a:pPr marL="12700" marR="5080" algn="just">
              <a:lnSpc>
                <a:spcPts val="2640"/>
              </a:lnSpc>
            </a:pPr>
            <a:endParaRPr lang="es-ES" sz="2200" spc="-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640"/>
              </a:lnSpc>
              <a:spcBef>
                <a:spcPts val="35"/>
              </a:spcBef>
            </a:pPr>
            <a:endParaRPr lang="es-E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indent="-342900" algn="just">
              <a:lnSpc>
                <a:spcPts val="2640"/>
              </a:lnSpc>
              <a:buFont typeface="Arial" panose="020B0604020202020204" pitchFamily="34" charset="0"/>
              <a:buChar char="•"/>
            </a:pPr>
            <a:r>
              <a:rPr lang="es-ES" sz="2200" b="1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Doble</a:t>
            </a:r>
            <a:r>
              <a:rPr lang="es-ES" sz="2200" b="1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b="1" spc="30" dirty="0" smtClean="0">
                <a:latin typeface="Arial" panose="020B0604020202020204" pitchFamily="34" charset="0"/>
                <a:cs typeface="Arial" panose="020B0604020202020204" pitchFamily="34" charset="0"/>
              </a:rPr>
              <a:t>barra</a:t>
            </a:r>
            <a:r>
              <a:rPr lang="es-ES" sz="2200" b="1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b="1" spc="40" dirty="0" smtClean="0">
                <a:latin typeface="Arial" panose="020B0604020202020204" pitchFamily="34" charset="0"/>
                <a:cs typeface="Arial" panose="020B0604020202020204" pitchFamily="34" charset="0"/>
              </a:rPr>
              <a:t>más</a:t>
            </a:r>
            <a:r>
              <a:rPr lang="es-ES" sz="2200" b="1" spc="-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b="1" spc="30" dirty="0" smtClean="0">
                <a:latin typeface="Arial" panose="020B0604020202020204" pitchFamily="34" charset="0"/>
                <a:cs typeface="Arial" panose="020B0604020202020204" pitchFamily="34" charset="0"/>
              </a:rPr>
              <a:t>barra</a:t>
            </a:r>
            <a:r>
              <a:rPr lang="es-ES" sz="2200" b="1" spc="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200" b="1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b="1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transferencia (fig. 7)</a:t>
            </a:r>
            <a:endParaRPr lang="es-E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640"/>
              </a:lnSpc>
              <a:spcBef>
                <a:spcPts val="50"/>
              </a:spcBef>
            </a:pPr>
            <a:endParaRPr lang="es-E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47370" algn="just">
              <a:lnSpc>
                <a:spcPts val="2640"/>
              </a:lnSpc>
            </a:pP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Subestación</a:t>
            </a:r>
            <a:r>
              <a:rPr lang="es-ES" sz="22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 dos</a:t>
            </a:r>
            <a:r>
              <a:rPr lang="es-ES" sz="22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barras</a:t>
            </a:r>
            <a:r>
              <a:rPr lang="es-ES" sz="22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principales</a:t>
            </a:r>
            <a:r>
              <a:rPr lang="es-ES" sz="22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es-ES" sz="22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barra</a:t>
            </a:r>
            <a:r>
              <a:rPr lang="es-ES" sz="22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 transferencia(Tres barras). </a:t>
            </a:r>
            <a:r>
              <a:rPr lang="es-ES" sz="2200" spc="-2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independizan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funciones</a:t>
            </a:r>
            <a:r>
              <a:rPr lang="es-ES" sz="22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2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acople</a:t>
            </a:r>
            <a:r>
              <a:rPr lang="es-ES" sz="22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22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transferencia.</a:t>
            </a:r>
            <a:endParaRPr lang="es-E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640"/>
              </a:lnSpc>
            </a:pP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2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interruptor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ES" sz="22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une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ES" sz="22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dos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barras principales</a:t>
            </a:r>
            <a:r>
              <a:rPr lang="es-ES" sz="22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llama</a:t>
            </a:r>
            <a:r>
              <a:rPr lang="es-ES" sz="22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interruptor</a:t>
            </a:r>
            <a:r>
              <a:rPr lang="es-ES" sz="22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2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acople.</a:t>
            </a:r>
            <a:endParaRPr lang="es-E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640"/>
              </a:lnSpc>
              <a:spcBef>
                <a:spcPts val="55"/>
              </a:spcBef>
            </a:pP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200" spc="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interruptor</a:t>
            </a:r>
            <a:r>
              <a:rPr lang="es-ES" sz="2200" spc="3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ES" sz="2200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une</a:t>
            </a:r>
            <a:r>
              <a:rPr lang="es-ES" sz="2200" spc="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200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barra</a:t>
            </a:r>
            <a:r>
              <a:rPr lang="es-ES" sz="2200" spc="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200" spc="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transferencia</a:t>
            </a:r>
            <a:r>
              <a:rPr lang="es-ES" sz="2200" spc="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r>
              <a:rPr lang="es-ES" sz="2200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es-ES" sz="2200" spc="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200" spc="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ES" sz="2200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barras</a:t>
            </a:r>
            <a:r>
              <a:rPr lang="es-ES" sz="2200" spc="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principales</a:t>
            </a:r>
            <a:r>
              <a:rPr lang="es-ES" sz="2200" spc="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200" spc="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llama </a:t>
            </a:r>
            <a:r>
              <a:rPr lang="es-ES" sz="2200" spc="-2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interruptor</a:t>
            </a:r>
            <a:r>
              <a:rPr lang="es-ES" sz="22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2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transferencia.</a:t>
            </a:r>
          </a:p>
          <a:p>
            <a:pPr marL="12700" marR="5080" algn="just">
              <a:lnSpc>
                <a:spcPts val="2640"/>
              </a:lnSpc>
              <a:spcBef>
                <a:spcPts val="55"/>
              </a:spcBef>
            </a:pPr>
            <a:r>
              <a:rPr lang="es-ES" sz="2400" dirty="0" smtClean="0">
                <a:latin typeface="Arial MT"/>
                <a:cs typeface="Arial MT"/>
              </a:rPr>
              <a:t>Como</a:t>
            </a:r>
            <a:r>
              <a:rPr lang="es-ES" sz="2400" spc="55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una</a:t>
            </a:r>
            <a:r>
              <a:rPr lang="es-ES" sz="2400" spc="45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alternativa</a:t>
            </a:r>
            <a:r>
              <a:rPr lang="es-ES" sz="2400" spc="6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se</a:t>
            </a:r>
            <a:r>
              <a:rPr lang="es-ES" sz="2400" spc="55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puede</a:t>
            </a:r>
            <a:r>
              <a:rPr lang="es-ES" sz="2400" spc="6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utilizar</a:t>
            </a:r>
            <a:r>
              <a:rPr lang="es-ES" sz="2400" spc="6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un</a:t>
            </a:r>
            <a:r>
              <a:rPr lang="es-ES" sz="2400" spc="6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solo</a:t>
            </a:r>
            <a:r>
              <a:rPr lang="es-ES" sz="2400" spc="55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interruptor</a:t>
            </a:r>
            <a:r>
              <a:rPr lang="es-ES" sz="2400" spc="6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para</a:t>
            </a:r>
            <a:r>
              <a:rPr lang="es-ES" sz="2400" spc="45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las</a:t>
            </a:r>
            <a:r>
              <a:rPr lang="es-ES" sz="2400" spc="6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operaciones</a:t>
            </a:r>
            <a:r>
              <a:rPr lang="es-ES" sz="2400" spc="65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de</a:t>
            </a:r>
            <a:r>
              <a:rPr lang="es-ES" sz="2400" spc="6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acople </a:t>
            </a:r>
            <a:r>
              <a:rPr lang="es-ES" sz="2400" spc="-295" dirty="0" smtClean="0">
                <a:latin typeface="Arial MT"/>
                <a:cs typeface="Arial MT"/>
              </a:rPr>
              <a:t> </a:t>
            </a:r>
            <a:r>
              <a:rPr lang="es-ES" sz="2400" dirty="0" smtClean="0">
                <a:latin typeface="Arial MT"/>
                <a:cs typeface="Arial MT"/>
              </a:rPr>
              <a:t>y</a:t>
            </a:r>
            <a:r>
              <a:rPr lang="es-ES" sz="2400" spc="-15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transferencia,</a:t>
            </a:r>
            <a:r>
              <a:rPr lang="es-ES" sz="2400" dirty="0" smtClean="0">
                <a:latin typeface="Arial MT"/>
                <a:cs typeface="Arial MT"/>
              </a:rPr>
              <a:t> </a:t>
            </a:r>
            <a:r>
              <a:rPr lang="es-ES" sz="2400" spc="-10" dirty="0" smtClean="0">
                <a:latin typeface="Arial MT"/>
                <a:cs typeface="Arial MT"/>
              </a:rPr>
              <a:t>así (fig. 8):</a:t>
            </a:r>
            <a:endParaRPr lang="es-ES" sz="2400" dirty="0" smtClean="0">
              <a:latin typeface="Arial MT"/>
              <a:cs typeface="Arial MT"/>
            </a:endParaRPr>
          </a:p>
          <a:p>
            <a:pPr marL="12700" marR="5080" algn="just">
              <a:lnSpc>
                <a:spcPts val="2640"/>
              </a:lnSpc>
              <a:spcBef>
                <a:spcPts val="55"/>
              </a:spcBef>
            </a:pPr>
            <a:endParaRPr lang="es-E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700"/>
              </a:lnSpc>
            </a:pPr>
            <a:endParaRPr lang="es-ES" sz="2400" spc="-5" dirty="0" smtClean="0">
              <a:latin typeface="Arial MT"/>
              <a:cs typeface="Arial MT"/>
            </a:endParaRPr>
          </a:p>
          <a:p>
            <a:pPr marL="12700" marR="5080" algn="just">
              <a:lnSpc>
                <a:spcPts val="2700"/>
              </a:lnSpc>
            </a:pPr>
            <a:endParaRPr lang="es-ES" sz="2400" spc="-5" dirty="0">
              <a:latin typeface="Arial MT"/>
              <a:cs typeface="Arial MT"/>
            </a:endParaRPr>
          </a:p>
          <a:p>
            <a:pPr marL="12700" marR="5080" algn="just">
              <a:lnSpc>
                <a:spcPts val="2800"/>
              </a:lnSpc>
            </a:pPr>
            <a:endParaRPr lang="es-ES" sz="2400" dirty="0" smtClean="0">
              <a:latin typeface="Arial MT"/>
              <a:cs typeface="Arial MT"/>
            </a:endParaRPr>
          </a:p>
          <a:p>
            <a:pPr marL="12700" algn="just">
              <a:lnSpc>
                <a:spcPts val="2880"/>
              </a:lnSpc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2" name="Imagen 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2600" y="609600"/>
            <a:ext cx="4724401" cy="4191000"/>
          </a:xfrm>
          <a:prstGeom prst="rect">
            <a:avLst/>
          </a:prstGeom>
        </p:spPr>
      </p:pic>
      <p:pic>
        <p:nvPicPr>
          <p:cNvPr id="53" name="Imagen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1188" y="609600"/>
            <a:ext cx="4192585" cy="3962400"/>
          </a:xfrm>
          <a:prstGeom prst="rect">
            <a:avLst/>
          </a:prstGeom>
        </p:spPr>
      </p:pic>
      <p:pic>
        <p:nvPicPr>
          <p:cNvPr id="54" name="Imagen 5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2601" y="5205201"/>
            <a:ext cx="5208588" cy="4476750"/>
          </a:xfrm>
          <a:prstGeom prst="rect">
            <a:avLst/>
          </a:prstGeom>
        </p:spPr>
      </p:pic>
      <p:pic>
        <p:nvPicPr>
          <p:cNvPr id="56" name="Imagen 5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11188" y="5205202"/>
            <a:ext cx="4192585" cy="44577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16"/>
          <p:cNvSpPr txBox="1"/>
          <p:nvPr/>
        </p:nvSpPr>
        <p:spPr>
          <a:xfrm>
            <a:off x="820420" y="533400"/>
            <a:ext cx="7663180" cy="83698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61340" lvl="3" indent="-548640" algn="just">
              <a:lnSpc>
                <a:spcPts val="2880"/>
              </a:lnSpc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561340" algn="l"/>
              </a:tabLst>
            </a:pPr>
            <a:r>
              <a:rPr sz="2400" b="1" spc="25" dirty="0">
                <a:latin typeface="Arial" panose="020B0604020202020204" pitchFamily="34" charset="0"/>
                <a:cs typeface="Arial" panose="020B0604020202020204" pitchFamily="34" charset="0"/>
              </a:rPr>
              <a:t>Americana: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3" algn="just">
              <a:lnSpc>
                <a:spcPts val="2880"/>
              </a:lnSpc>
              <a:spcBef>
                <a:spcPts val="45"/>
              </a:spcBef>
              <a:buFont typeface="Arial"/>
              <a:buAutoNum type="arabicPeriod" startAt="2"/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880"/>
              </a:lnSpc>
            </a:pP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2400" spc="1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basa</a:t>
            </a:r>
            <a:r>
              <a:rPr sz="2400" spc="1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400" spc="1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spc="1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conexión</a:t>
            </a:r>
            <a:r>
              <a:rPr sz="2400" spc="1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1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interruptores.</a:t>
            </a:r>
            <a:r>
              <a:rPr sz="2400" spc="1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2400" spc="1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circuitos</a:t>
            </a:r>
            <a:r>
              <a:rPr sz="2400" spc="1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2400" spc="1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conectan</a:t>
            </a:r>
            <a:r>
              <a:rPr sz="2400" spc="1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spc="1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sz="2400" spc="1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barras</a:t>
            </a:r>
            <a:r>
              <a:rPr sz="2400" spc="1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400" spc="1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entre </a:t>
            </a:r>
            <a:r>
              <a:rPr sz="2400" spc="-2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ellos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por medio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uno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mas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interruptores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80"/>
              </a:lnSpc>
              <a:spcBef>
                <a:spcPts val="45"/>
              </a:spcBef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52780" lvl="4" indent="-640080" algn="just">
              <a:lnSpc>
                <a:spcPts val="2880"/>
              </a:lnSpc>
              <a:buFont typeface="Arial" panose="020B0604020202020204" pitchFamily="34" charset="0"/>
              <a:buChar char="•"/>
              <a:tabLst>
                <a:tab pos="652780" algn="l"/>
              </a:tabLst>
            </a:pP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b="1" spc="-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3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400" b="1" spc="9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2400" b="1" spc="4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b="1" spc="50" dirty="0">
                <a:latin typeface="Arial" panose="020B0604020202020204" pitchFamily="34" charset="0"/>
                <a:cs typeface="Arial" panose="020B0604020202020204" pitchFamily="34" charset="0"/>
              </a:rPr>
              <a:t>rr</a:t>
            </a:r>
            <a:r>
              <a:rPr sz="2400" b="1" spc="20" dirty="0">
                <a:latin typeface="Arial" panose="020B0604020202020204" pitchFamily="34" charset="0"/>
                <a:cs typeface="Arial" panose="020B0604020202020204" pitchFamily="34" charset="0"/>
              </a:rPr>
              <a:t>up</a:t>
            </a:r>
            <a:r>
              <a:rPr sz="2400" b="1" spc="9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2400" b="1" spc="5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2400" b="1"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2400" b="1" spc="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6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sz="2400" b="1" spc="4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b="1" spc="2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2400" b="1" spc="1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(fig. 9)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80"/>
              </a:lnSpc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880"/>
              </a:lnSpc>
              <a:spcBef>
                <a:spcPts val="5"/>
              </a:spcBef>
            </a:pP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Debe su nombre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a que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requieren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tres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interruptores por dos salidas. Cada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grupo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tres 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interruptores (diámetro) interconectan las dos barras principales. </a:t>
            </a:r>
            <a:r>
              <a:rPr sz="2400" b="1" i="1" u="sng" spc="-5" dirty="0">
                <a:latin typeface="Arial" panose="020B0604020202020204" pitchFamily="34" charset="0"/>
                <a:cs typeface="Arial" panose="020B0604020202020204" pitchFamily="34" charset="0"/>
              </a:rPr>
              <a:t>Se opera normalmente </a:t>
            </a:r>
            <a:r>
              <a:rPr sz="2400" b="1" i="1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i="1" u="sng" spc="-5" dirty="0"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r>
              <a:rPr sz="2400" b="1" i="1" u="sng" dirty="0">
                <a:latin typeface="Arial" panose="020B0604020202020204" pitchFamily="34" charset="0"/>
                <a:cs typeface="Arial" panose="020B0604020202020204" pitchFamily="34" charset="0"/>
              </a:rPr>
              <a:t> todos</a:t>
            </a:r>
            <a:r>
              <a:rPr sz="2400" b="1" i="1" u="sng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i="1" u="sng" spc="-5" dirty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2400" b="1" i="1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i="1" u="sng" spc="-5" dirty="0">
                <a:latin typeface="Arial" panose="020B0604020202020204" pitchFamily="34" charset="0"/>
                <a:cs typeface="Arial" panose="020B0604020202020204" pitchFamily="34" charset="0"/>
              </a:rPr>
              <a:t>interruptores</a:t>
            </a:r>
            <a:r>
              <a:rPr sz="2400" b="1" i="1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i="1" u="sng" spc="-5" dirty="0">
                <a:latin typeface="Arial" panose="020B0604020202020204" pitchFamily="34" charset="0"/>
                <a:cs typeface="Arial" panose="020B0604020202020204" pitchFamily="34" charset="0"/>
              </a:rPr>
              <a:t>cerrados</a:t>
            </a:r>
            <a:r>
              <a:rPr sz="2400" b="1" i="1" u="sng" dirty="0">
                <a:latin typeface="Arial" panose="020B0604020202020204" pitchFamily="34" charset="0"/>
                <a:cs typeface="Arial" panose="020B0604020202020204" pitchFamily="34" charset="0"/>
              </a:rPr>
              <a:t> y</a:t>
            </a:r>
            <a:r>
              <a:rPr sz="2400" b="1" i="1" u="sng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i="1" u="sng" spc="-5" dirty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sz="2400" b="1" i="1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i="1" u="sng" spc="-5" dirty="0">
                <a:latin typeface="Arial" panose="020B0604020202020204" pitchFamily="34" charset="0"/>
                <a:cs typeface="Arial" panose="020B0604020202020204" pitchFamily="34" charset="0"/>
              </a:rPr>
              <a:t>dos</a:t>
            </a:r>
            <a:r>
              <a:rPr sz="2400" b="1" i="1" u="sng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i="1" u="sng" spc="-5" dirty="0">
                <a:latin typeface="Arial" panose="020B0604020202020204" pitchFamily="34" charset="0"/>
                <a:cs typeface="Arial" panose="020B0604020202020204" pitchFamily="34" charset="0"/>
              </a:rPr>
              <a:t>barras</a:t>
            </a:r>
            <a:r>
              <a:rPr sz="2400" b="1" i="1" u="sng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i="1" u="sng" spc="-5" dirty="0" err="1">
                <a:latin typeface="Arial" panose="020B0604020202020204" pitchFamily="34" charset="0"/>
                <a:cs typeface="Arial" panose="020B0604020202020204" pitchFamily="34" charset="0"/>
              </a:rPr>
              <a:t>energizadas</a:t>
            </a:r>
            <a:r>
              <a:rPr sz="2400" b="1" i="1" u="sng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2400" b="1" i="1" u="sng" spc="-5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880"/>
              </a:lnSpc>
              <a:spcBef>
                <a:spcPts val="5"/>
              </a:spcBef>
            </a:pPr>
            <a:endParaRPr lang="es-ES" sz="2400" spc="-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indent="-457200" algn="just">
              <a:lnSpc>
                <a:spcPts val="288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s-ES" sz="2400" b="1" spc="-40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ES" sz="2400" b="1" spc="30" dirty="0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s-ES" sz="2400" b="1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s-ES" sz="2400" b="1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s-ES" sz="2400" b="1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 (fig. 10)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80"/>
              </a:lnSpc>
              <a:spcBef>
                <a:spcPts val="35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880"/>
              </a:lnSpc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spc="1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esta</a:t>
            </a:r>
            <a:r>
              <a:rPr lang="es-ES" sz="2400" spc="1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configuración</a:t>
            </a:r>
            <a:r>
              <a:rPr lang="es-ES" sz="2400" spc="1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es-ES" sz="2400" spc="1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existe</a:t>
            </a:r>
            <a:r>
              <a:rPr lang="es-ES" sz="2400" spc="1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es-ES" sz="2400" spc="1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barra</a:t>
            </a:r>
            <a:r>
              <a:rPr lang="es-ES" sz="2400" spc="1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colectora</a:t>
            </a:r>
            <a:r>
              <a:rPr lang="es-ES" sz="2400" spc="1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propiamente</a:t>
            </a:r>
            <a:r>
              <a:rPr lang="es-ES" sz="2400" spc="17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dicha,</a:t>
            </a:r>
            <a:r>
              <a:rPr lang="es-ES" sz="2400" spc="1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ES" sz="2400" spc="1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circuitos</a:t>
            </a:r>
            <a:r>
              <a:rPr lang="es-ES" sz="2400" spc="17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lang="es-ES" sz="2400" spc="-2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conectan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alternadamente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anillo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formado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por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interruptores.</a:t>
            </a:r>
          </a:p>
          <a:p>
            <a:pPr marL="12700" marR="5080" algn="just">
              <a:lnSpc>
                <a:spcPts val="2880"/>
              </a:lnSpc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880"/>
              </a:lnSpc>
            </a:pPr>
            <a:r>
              <a:rPr lang="es-ES" sz="2400" b="1" i="1" u="sng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400" b="1" i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i="1" u="sng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opera</a:t>
            </a:r>
            <a:r>
              <a:rPr lang="es-ES" sz="2400" b="1" i="1" u="sng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i="1" u="sng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normalmente</a:t>
            </a:r>
            <a:r>
              <a:rPr lang="es-ES" sz="2400" b="1" i="1" u="sng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i="1" u="sng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 </a:t>
            </a:r>
            <a:r>
              <a:rPr lang="es-ES" sz="2400" b="1" i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todos</a:t>
            </a:r>
            <a:r>
              <a:rPr lang="es-ES" sz="2400" b="1" i="1" u="sng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i="1" u="sng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ES" sz="2400" b="1" i="1" u="sng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i="1" u="sng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interruptores</a:t>
            </a:r>
            <a:r>
              <a:rPr lang="es-ES" sz="2400" b="1" i="1" u="sng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i="1" u="sng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cerrados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ct val="95900"/>
              </a:lnSpc>
              <a:spcBef>
                <a:spcPts val="5"/>
              </a:spcBef>
            </a:pPr>
            <a:endParaRPr sz="1100" dirty="0">
              <a:latin typeface="Arial MT"/>
              <a:cs typeface="Arial MT"/>
            </a:endParaRPr>
          </a:p>
        </p:txBody>
      </p:sp>
      <p:pic>
        <p:nvPicPr>
          <p:cNvPr id="52" name="Imagen 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3200" y="552450"/>
            <a:ext cx="8201025" cy="4476750"/>
          </a:xfrm>
          <a:prstGeom prst="rect">
            <a:avLst/>
          </a:prstGeom>
        </p:spPr>
      </p:pic>
      <p:pic>
        <p:nvPicPr>
          <p:cNvPr id="53" name="Imagen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3200" y="5562600"/>
            <a:ext cx="8201025" cy="406717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5319268" y="533400"/>
            <a:ext cx="7166863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  <a:tabLst>
                <a:tab pos="286385" algn="l"/>
              </a:tabLst>
            </a:pPr>
            <a:r>
              <a:rPr sz="3600" b="1" dirty="0" smtClean="0">
                <a:latin typeface="Arial"/>
                <a:cs typeface="Arial"/>
              </a:rPr>
              <a:t>3</a:t>
            </a:r>
            <a:r>
              <a:rPr lang="es-ES" sz="3600" b="1" dirty="0" smtClean="0">
                <a:latin typeface="Arial"/>
                <a:cs typeface="Arial"/>
              </a:rPr>
              <a:t>  </a:t>
            </a:r>
            <a:r>
              <a:rPr sz="3600" b="1" dirty="0">
                <a:latin typeface="Arial"/>
                <a:cs typeface="Arial"/>
              </a:rPr>
              <a:t>	</a:t>
            </a:r>
            <a:r>
              <a:rPr sz="3600" b="1" spc="-95" dirty="0">
                <a:latin typeface="Arial"/>
                <a:cs typeface="Arial"/>
              </a:rPr>
              <a:t>E</a:t>
            </a:r>
            <a:r>
              <a:rPr sz="3600" b="1" dirty="0">
                <a:latin typeface="Arial"/>
                <a:cs typeface="Arial"/>
              </a:rPr>
              <a:t>L</a:t>
            </a:r>
            <a:r>
              <a:rPr sz="3600" b="1" spc="-45" dirty="0">
                <a:latin typeface="Arial"/>
                <a:cs typeface="Arial"/>
              </a:rPr>
              <a:t> </a:t>
            </a:r>
            <a:r>
              <a:rPr sz="3600" b="1" dirty="0">
                <a:latin typeface="Arial"/>
                <a:cs typeface="Arial"/>
              </a:rPr>
              <a:t>T</a:t>
            </a:r>
            <a:r>
              <a:rPr sz="3600" b="1" spc="5" dirty="0">
                <a:latin typeface="Arial"/>
                <a:cs typeface="Arial"/>
              </a:rPr>
              <a:t>R</a:t>
            </a:r>
            <a:r>
              <a:rPr sz="3600" b="1" spc="-70" dirty="0">
                <a:latin typeface="Arial"/>
                <a:cs typeface="Arial"/>
              </a:rPr>
              <a:t>A</a:t>
            </a:r>
            <a:r>
              <a:rPr sz="3600" b="1" spc="85" dirty="0">
                <a:latin typeface="Arial"/>
                <a:cs typeface="Arial"/>
              </a:rPr>
              <a:t>N</a:t>
            </a:r>
            <a:r>
              <a:rPr sz="3600" b="1" spc="-65" dirty="0">
                <a:latin typeface="Arial"/>
                <a:cs typeface="Arial"/>
              </a:rPr>
              <a:t>S</a:t>
            </a:r>
            <a:r>
              <a:rPr sz="3600" b="1" spc="-55" dirty="0">
                <a:latin typeface="Arial"/>
                <a:cs typeface="Arial"/>
              </a:rPr>
              <a:t>F</a:t>
            </a:r>
            <a:r>
              <a:rPr sz="3600" b="1" spc="-15" dirty="0">
                <a:latin typeface="Arial"/>
                <a:cs typeface="Arial"/>
              </a:rPr>
              <a:t>O</a:t>
            </a:r>
            <a:r>
              <a:rPr sz="3600" b="1" spc="5" dirty="0">
                <a:latin typeface="Arial"/>
                <a:cs typeface="Arial"/>
              </a:rPr>
              <a:t>R</a:t>
            </a:r>
            <a:r>
              <a:rPr sz="3600" b="1" spc="95" dirty="0">
                <a:latin typeface="Arial"/>
                <a:cs typeface="Arial"/>
              </a:rPr>
              <a:t>M</a:t>
            </a:r>
            <a:r>
              <a:rPr sz="3600" b="1" spc="-65" dirty="0">
                <a:latin typeface="Arial"/>
                <a:cs typeface="Arial"/>
              </a:rPr>
              <a:t>A</a:t>
            </a:r>
            <a:r>
              <a:rPr sz="3600" b="1" spc="60" dirty="0">
                <a:latin typeface="Arial"/>
                <a:cs typeface="Arial"/>
              </a:rPr>
              <a:t>D</a:t>
            </a:r>
            <a:r>
              <a:rPr sz="3600" b="1" spc="-15" dirty="0">
                <a:latin typeface="Arial"/>
                <a:cs typeface="Arial"/>
              </a:rPr>
              <a:t>O</a:t>
            </a:r>
            <a:r>
              <a:rPr sz="3600" b="1" dirty="0">
                <a:latin typeface="Arial"/>
                <a:cs typeface="Arial"/>
              </a:rPr>
              <a:t>R</a:t>
            </a:r>
            <a:endParaRPr sz="36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82599" y="981244"/>
            <a:ext cx="9906001" cy="969432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lvl="2">
              <a:lnSpc>
                <a:spcPts val="2200"/>
              </a:lnSpc>
              <a:spcBef>
                <a:spcPts val="95"/>
              </a:spcBef>
              <a:tabLst>
                <a:tab pos="469900" algn="l"/>
              </a:tabLst>
            </a:pPr>
            <a:r>
              <a:rPr lang="en-US" sz="2000" b="1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3.1</a:t>
            </a:r>
            <a:r>
              <a:rPr lang="en-US" sz="2000" b="1" spc="33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spc="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Clasificación</a:t>
            </a:r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lvl="2" indent="-457200">
              <a:lnSpc>
                <a:spcPts val="2200"/>
              </a:lnSpc>
              <a:spcBef>
                <a:spcPts val="95"/>
              </a:spcBef>
              <a:buFont typeface="Arial" panose="020B0604020202020204" pitchFamily="34" charset="0"/>
              <a:buChar char="•"/>
              <a:tabLst>
                <a:tab pos="469900" algn="l"/>
              </a:tabLst>
            </a:pPr>
            <a:r>
              <a:rPr sz="2000" b="1" spc="2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Transformadores</a:t>
            </a:r>
            <a:r>
              <a:rPr sz="2000" b="1" spc="-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b="1" spc="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30" dirty="0">
                <a:latin typeface="Arial" panose="020B0604020202020204" pitchFamily="34" charset="0"/>
                <a:cs typeface="Arial" panose="020B0604020202020204" pitchFamily="34" charset="0"/>
              </a:rPr>
              <a:t>Medida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200"/>
              </a:lnSpc>
            </a:pPr>
            <a:r>
              <a:rPr sz="20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Son</a:t>
            </a:r>
            <a:r>
              <a:rPr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aquellos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su diseño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sirven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bajar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niveles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altos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de tensión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y</a:t>
            </a:r>
            <a:r>
              <a:rPr sz="2000" spc="3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sz="2000" spc="3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niveles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admisibles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que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equipos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medida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y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protección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puedan </a:t>
            </a:r>
            <a:r>
              <a:rPr sz="2000" spc="-2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funcionar.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Son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imagen proporcional</a:t>
            </a:r>
            <a:r>
              <a:rPr sz="20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magnitud eléctrica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0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sistema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medir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200"/>
              </a:lnSpc>
              <a:spcBef>
                <a:spcPts val="35"/>
              </a:spcBef>
            </a:pP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7620" algn="just">
              <a:lnSpc>
                <a:spcPts val="2200"/>
              </a:lnSpc>
              <a:spcBef>
                <a:spcPts val="5"/>
              </a:spcBef>
            </a:pP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Los transformadores de medida de tensión, en su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devanado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secundario,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sz="2000" spc="2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devanado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sirve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tanto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medida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protección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200"/>
              </a:lnSpc>
              <a:spcBef>
                <a:spcPts val="25"/>
              </a:spcBef>
            </a:pP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6350" algn="just">
              <a:lnSpc>
                <a:spcPts val="2200"/>
              </a:lnSpc>
            </a:pP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Los transformadores de corriente, los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se utilizan para medida son diferentes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utilizados para protección. La diferencia radica en que los de medida deben de trabajar lo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mas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posible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bajo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condiciones normales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de operación;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mientras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2000" spc="2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de protección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deben de operar correctamente entre márgenes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muy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amplios de carga, desde corrientes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mínimas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hasta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valores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muy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altos.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200"/>
              </a:lnSpc>
              <a:spcBef>
                <a:spcPts val="20"/>
              </a:spcBef>
            </a:pP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61340" lvl="3" indent="-548640">
              <a:lnSpc>
                <a:spcPts val="2200"/>
              </a:lnSpc>
              <a:spcBef>
                <a:spcPts val="5"/>
              </a:spcBef>
              <a:buFont typeface="Arial" panose="020B0604020202020204" pitchFamily="34" charset="0"/>
              <a:buChar char="•"/>
              <a:tabLst>
                <a:tab pos="561340" algn="l"/>
              </a:tabLst>
            </a:pPr>
            <a:r>
              <a:rPr sz="2000" b="1" spc="25" dirty="0">
                <a:latin typeface="Arial" panose="020B0604020202020204" pitchFamily="34" charset="0"/>
                <a:cs typeface="Arial" panose="020B0604020202020204" pitchFamily="34" charset="0"/>
              </a:rPr>
              <a:t>Transformador</a:t>
            </a:r>
            <a:r>
              <a:rPr sz="2000" b="1" spc="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1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b="1" spc="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20" dirty="0">
                <a:latin typeface="Arial" panose="020B0604020202020204" pitchFamily="34" charset="0"/>
                <a:cs typeface="Arial" panose="020B0604020202020204" pitchFamily="34" charset="0"/>
              </a:rPr>
              <a:t>Potencial</a:t>
            </a:r>
            <a:r>
              <a:rPr sz="2000" b="1" spc="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10" dirty="0">
                <a:latin typeface="Arial" panose="020B0604020202020204" pitchFamily="34" charset="0"/>
                <a:cs typeface="Arial" panose="020B0604020202020204" pitchFamily="34" charset="0"/>
              </a:rPr>
              <a:t>“PT”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715" algn="just">
              <a:lnSpc>
                <a:spcPts val="2200"/>
              </a:lnSpc>
            </a:pPr>
            <a:r>
              <a:rPr sz="20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Su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conexión se realiza en paralelo con el sistema. Por lo general son monofásicos. Su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función es la de bajar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la tensión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de niveles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orden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de Kilo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Voltios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(kV)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niveles</a:t>
            </a:r>
            <a:r>
              <a:rPr sz="2000" spc="2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voltios (120, 115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ó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110 Voltios). La tensión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entregan en su secundario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es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proporcional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al voltaje del primario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y a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una potencia máxima en Voltio Amperios (VA) especificada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dentro</a:t>
            </a:r>
            <a:r>
              <a:rPr sz="20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ciertos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errores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limites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200"/>
              </a:lnSpc>
              <a:spcBef>
                <a:spcPts val="15"/>
              </a:spcBef>
            </a:pP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567180" lvl="6" indent="-640080">
              <a:lnSpc>
                <a:spcPts val="2200"/>
              </a:lnSpc>
              <a:buFont typeface="Wingdings" panose="05000000000000000000" pitchFamily="2" charset="2"/>
              <a:buChar char="q"/>
              <a:tabLst>
                <a:tab pos="652780" algn="l"/>
              </a:tabLst>
            </a:pPr>
            <a:r>
              <a:rPr sz="2000" b="1" spc="20" dirty="0">
                <a:latin typeface="Arial" panose="020B0604020202020204" pitchFamily="34" charset="0"/>
                <a:cs typeface="Arial" panose="020B0604020202020204" pitchFamily="34" charset="0"/>
              </a:rPr>
              <a:t>Características</a:t>
            </a:r>
            <a:r>
              <a:rPr sz="2000" b="1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b="1" spc="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5" dirty="0" err="1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2000" b="1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endParaRPr lang="es-ES" sz="2000" b="1" spc="-1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84400" marR="5080" lvl="4" indent="-342900" algn="just">
              <a:lnSpc>
                <a:spcPts val="2200"/>
              </a:lnSpc>
              <a:spcBef>
                <a:spcPts val="195"/>
              </a:spcBef>
              <a:buFont typeface="Wingdings" panose="05000000000000000000" pitchFamily="2" charset="2"/>
              <a:buChar char="ü"/>
              <a:tabLst>
                <a:tab pos="241300" algn="l"/>
              </a:tabLst>
            </a:pPr>
            <a:r>
              <a:rPr lang="es-ES" sz="20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Margen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muy</a:t>
            </a:r>
            <a:r>
              <a:rPr lang="es-ES" sz="20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amplio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variación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carga</a:t>
            </a:r>
            <a:r>
              <a:rPr lang="es-ES" sz="20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secundaria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ES" sz="20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Burden</a:t>
            </a:r>
            <a:r>
              <a:rPr lang="es-ES" sz="20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),</a:t>
            </a:r>
            <a:r>
              <a:rPr lang="es-ES" sz="2000" spc="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000" spc="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voltaje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secundario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debe</a:t>
            </a:r>
            <a:r>
              <a:rPr lang="es-ES" sz="20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permanecer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constante</a:t>
            </a:r>
            <a:r>
              <a:rPr lang="es-ES" sz="20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ES" sz="20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muy</a:t>
            </a:r>
            <a:r>
              <a:rPr lang="es-ES" sz="20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cerca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 su</a:t>
            </a:r>
            <a:r>
              <a:rPr lang="es-ES" sz="20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valor</a:t>
            </a:r>
            <a:r>
              <a:rPr lang="es-ES" sz="20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nominal.</a:t>
            </a:r>
            <a:endParaRPr lang="es-E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71700" lvl="4" indent="-342900">
              <a:lnSpc>
                <a:spcPts val="2200"/>
              </a:lnSpc>
              <a:spcBef>
                <a:spcPts val="25"/>
              </a:spcBef>
              <a:buFont typeface="Wingdings" panose="05000000000000000000" pitchFamily="2" charset="2"/>
              <a:buChar char="ü"/>
            </a:pPr>
            <a:endParaRPr lang="es-E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84400" marR="5715" lvl="4" indent="-342900" algn="just">
              <a:lnSpc>
                <a:spcPts val="2200"/>
              </a:lnSpc>
              <a:buFont typeface="Wingdings" panose="05000000000000000000" pitchFamily="2" charset="2"/>
              <a:buChar char="ü"/>
              <a:tabLst>
                <a:tab pos="241300" algn="l"/>
              </a:tabLst>
            </a:pPr>
            <a:r>
              <a:rPr lang="es-ES" sz="20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 devanado secundario NUNCA se cortocircuita cuando se encuentre energizado; </a:t>
            </a:r>
            <a:r>
              <a:rPr lang="es-ES" sz="20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ya </a:t>
            </a:r>
            <a:r>
              <a:rPr lang="es-ES" sz="20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que esto </a:t>
            </a:r>
            <a:r>
              <a:rPr lang="es-ES" sz="20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hace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es-ES" sz="20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los fusibles se calienten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es-ES" sz="20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los alambres se sobrecalientan dañando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 aislamiento.</a:t>
            </a:r>
          </a:p>
          <a:p>
            <a:pPr marL="1270000" lvl="2" indent="-342900">
              <a:lnSpc>
                <a:spcPts val="2200"/>
              </a:lnSpc>
              <a:buFont typeface="Wingdings" panose="05000000000000000000" pitchFamily="2" charset="2"/>
              <a:buChar char="q"/>
            </a:pPr>
            <a:r>
              <a:rPr lang="es-ES" sz="2000" b="1" spc="-55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ES" sz="2000" b="1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s-ES" sz="2000" b="1" spc="35" dirty="0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s-ES" sz="20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ES" sz="2000" b="1" spc="45" dirty="0" smtClean="0">
                <a:latin typeface="Arial" panose="020B0604020202020204" pitchFamily="34" charset="0"/>
                <a:cs typeface="Arial" panose="020B0604020202020204" pitchFamily="34" charset="0"/>
              </a:rPr>
              <a:t>re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s-ES" sz="2000" b="1" spc="-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b="1" spc="45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s-ES" sz="2000" b="1" spc="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b="1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s-ES" sz="20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s-ES" sz="2000" b="1" spc="-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b="1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es-E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84400" lvl="4" indent="-342900">
              <a:lnSpc>
                <a:spcPts val="2200"/>
              </a:lnSpc>
              <a:spcBef>
                <a:spcPts val="5"/>
              </a:spcBef>
              <a:buFont typeface="Wingdings" panose="05000000000000000000" pitchFamily="2" charset="2"/>
              <a:buChar char="ü"/>
            </a:pPr>
            <a:r>
              <a:rPr lang="es-ES" sz="20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Error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0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 relación</a:t>
            </a:r>
            <a:r>
              <a:rPr lang="es-ES" sz="20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 transformación,</a:t>
            </a:r>
            <a:r>
              <a:rPr lang="es-ES" sz="2000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 cual</a:t>
            </a:r>
            <a:r>
              <a:rPr lang="es-ES" sz="20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 define</a:t>
            </a:r>
            <a:r>
              <a:rPr lang="es-ES" sz="20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así:</a:t>
            </a:r>
            <a:endParaRPr lang="es-E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84400" marR="5715" lvl="4" indent="-342900" algn="just">
              <a:lnSpc>
                <a:spcPts val="2400"/>
              </a:lnSpc>
              <a:buFont typeface="Wingdings" panose="05000000000000000000" pitchFamily="2" charset="2"/>
              <a:buChar char="ü"/>
              <a:tabLst>
                <a:tab pos="241300" algn="l"/>
              </a:tabLst>
            </a:pPr>
            <a:endParaRPr lang="es-E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024380" lvl="7" indent="-640080">
              <a:buFont typeface="Wingdings" panose="05000000000000000000" pitchFamily="2" charset="2"/>
              <a:buChar char="ü"/>
              <a:tabLst>
                <a:tab pos="652780" algn="l"/>
              </a:tabLst>
            </a:pP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7201" y="1295400"/>
            <a:ext cx="6858000" cy="37338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1320801" y="1778000"/>
            <a:ext cx="10442828" cy="517449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200" dirty="0">
              <a:latin typeface="Arial MT"/>
              <a:cs typeface="Arial MT"/>
            </a:endParaRPr>
          </a:p>
          <a:p>
            <a:pPr>
              <a:spcBef>
                <a:spcPts val="15"/>
              </a:spcBef>
            </a:pP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58800" y="228600"/>
            <a:ext cx="7620000" cy="1064586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ts val="2880"/>
              </a:lnSpc>
              <a:spcBef>
                <a:spcPts val="40"/>
              </a:spcBef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16280" lvl="4" indent="-640080">
              <a:lnSpc>
                <a:spcPts val="2880"/>
              </a:lnSpc>
              <a:buAutoNum type="arabicPeriod" startAt="3"/>
              <a:tabLst>
                <a:tab pos="716280" algn="l"/>
              </a:tabLst>
            </a:pPr>
            <a:r>
              <a:rPr sz="2400" b="1" spc="15" dirty="0">
                <a:latin typeface="Arial" panose="020B0604020202020204" pitchFamily="34" charset="0"/>
                <a:cs typeface="Arial" panose="020B0604020202020204" pitchFamily="34" charset="0"/>
              </a:rPr>
              <a:t>Conexiones</a:t>
            </a:r>
            <a:r>
              <a:rPr sz="2400" b="1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1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b="1" spc="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10" dirty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2400" b="1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10" dirty="0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4">
              <a:lnSpc>
                <a:spcPts val="2880"/>
              </a:lnSpc>
              <a:spcBef>
                <a:spcPts val="40"/>
              </a:spcBef>
              <a:buFont typeface="Arial"/>
              <a:buAutoNum type="arabicPeriod" startAt="3"/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75360" lvl="5" indent="-899794">
              <a:lnSpc>
                <a:spcPts val="2880"/>
              </a:lnSpc>
              <a:spcBef>
                <a:spcPts val="5"/>
              </a:spcBef>
              <a:buFont typeface="Arial" panose="020B0604020202020204" pitchFamily="34" charset="0"/>
              <a:buChar char="•"/>
              <a:tabLst>
                <a:tab pos="974725" algn="l"/>
                <a:tab pos="975360" algn="l"/>
              </a:tabLst>
            </a:pPr>
            <a:r>
              <a:rPr sz="2400" b="1" spc="10" dirty="0" err="1">
                <a:latin typeface="Arial" panose="020B0604020202020204" pitchFamily="34" charset="0"/>
                <a:cs typeface="Arial" panose="020B0604020202020204" pitchFamily="34" charset="0"/>
              </a:rPr>
              <a:t>Conexión</a:t>
            </a:r>
            <a:r>
              <a:rPr sz="2400" b="1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5565" marR="67945" algn="just">
              <a:lnSpc>
                <a:spcPts val="2880"/>
              </a:lnSpc>
              <a:spcBef>
                <a:spcPts val="5"/>
              </a:spcBef>
            </a:pPr>
            <a:r>
              <a:rPr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tres fases del secundario se conectan </a:t>
            </a:r>
            <a:r>
              <a:rPr sz="2400" spc="-5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con el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neutro puesto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tierra. Es utilizado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para los equipos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necesitan las tensiones Fase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Tierra del sistema; por ejemplo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Vatímetros,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Relés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distancia,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Contadores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energía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 err="1">
                <a:latin typeface="Arial" panose="020B0604020202020204" pitchFamily="34" charset="0"/>
                <a:cs typeface="Arial" panose="020B0604020202020204" pitchFamily="34" charset="0"/>
              </a:rPr>
              <a:t>activa</a:t>
            </a:r>
            <a:r>
              <a:rPr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2400" spc="-5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5565" marR="67945" algn="just">
              <a:lnSpc>
                <a:spcPts val="2880"/>
              </a:lnSpc>
              <a:spcBef>
                <a:spcPts val="5"/>
              </a:spcBef>
            </a:pPr>
            <a:endParaRPr lang="es-ES" sz="2400" spc="-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indent="-342900" algn="just">
              <a:spcBef>
                <a:spcPts val="105"/>
              </a:spcBef>
              <a:buFont typeface="Arial" panose="020B0604020202020204" pitchFamily="34" charset="0"/>
              <a:buChar char="•"/>
            </a:pPr>
            <a:r>
              <a:rPr lang="es-ES" sz="2400" b="1" spc="60" dirty="0" smtClean="0">
                <a:latin typeface="Arial"/>
                <a:cs typeface="Arial"/>
              </a:rPr>
              <a:t>    </a:t>
            </a:r>
            <a:r>
              <a:rPr lang="es-ES" sz="2400" b="1" spc="130" dirty="0" smtClean="0">
                <a:latin typeface="Arial"/>
                <a:cs typeface="Arial"/>
              </a:rPr>
              <a:t> </a:t>
            </a:r>
            <a:r>
              <a:rPr lang="es-ES" sz="2400" b="1" spc="10" dirty="0" smtClean="0">
                <a:latin typeface="Arial"/>
                <a:cs typeface="Arial"/>
              </a:rPr>
              <a:t>Conexión</a:t>
            </a:r>
            <a:r>
              <a:rPr lang="es-ES" sz="2400" b="1" spc="50" dirty="0" smtClean="0">
                <a:latin typeface="Arial"/>
                <a:cs typeface="Arial"/>
              </a:rPr>
              <a:t> </a:t>
            </a:r>
            <a:r>
              <a:rPr lang="es-ES" sz="2400" b="1" spc="40" dirty="0" smtClean="0">
                <a:latin typeface="Arial"/>
                <a:cs typeface="Arial"/>
              </a:rPr>
              <a:t>Delta</a:t>
            </a:r>
            <a:r>
              <a:rPr lang="es-ES" sz="2400" b="1" spc="50" dirty="0" smtClean="0">
                <a:latin typeface="Arial"/>
                <a:cs typeface="Arial"/>
              </a:rPr>
              <a:t> </a:t>
            </a:r>
            <a:r>
              <a:rPr lang="es-ES" sz="2400" b="1" spc="35" dirty="0" smtClean="0">
                <a:latin typeface="Arial"/>
                <a:cs typeface="Arial"/>
              </a:rPr>
              <a:t>abierta</a:t>
            </a:r>
            <a:r>
              <a:rPr lang="es-ES" sz="2400" b="1" spc="45" dirty="0" smtClean="0">
                <a:latin typeface="Arial"/>
                <a:cs typeface="Arial"/>
              </a:rPr>
              <a:t> </a:t>
            </a:r>
            <a:r>
              <a:rPr lang="es-ES" sz="2400" b="1" dirty="0" smtClean="0">
                <a:latin typeface="Arial"/>
                <a:cs typeface="Arial"/>
              </a:rPr>
              <a:t>o</a:t>
            </a:r>
            <a:r>
              <a:rPr lang="es-ES" sz="2400" b="1" spc="25" dirty="0" smtClean="0">
                <a:latin typeface="Arial"/>
                <a:cs typeface="Arial"/>
              </a:rPr>
              <a:t> </a:t>
            </a:r>
            <a:r>
              <a:rPr lang="es-ES" sz="2400" b="1" spc="20" dirty="0" smtClean="0">
                <a:latin typeface="Arial"/>
                <a:cs typeface="Arial"/>
              </a:rPr>
              <a:t>Triángulo</a:t>
            </a:r>
            <a:endParaRPr lang="es-ES" sz="2400" dirty="0" smtClean="0">
              <a:latin typeface="Arial"/>
              <a:cs typeface="Arial"/>
            </a:endParaRPr>
          </a:p>
          <a:p>
            <a:pPr marL="12700" marR="5080" algn="just">
              <a:lnSpc>
                <a:spcPct val="95900"/>
              </a:lnSpc>
            </a:pPr>
            <a:r>
              <a:rPr lang="es-ES" sz="2400" spc="-5" dirty="0" smtClean="0">
                <a:latin typeface="Arial MT"/>
                <a:cs typeface="Arial MT"/>
              </a:rPr>
              <a:t>Los secundarios de las tres </a:t>
            </a:r>
            <a:r>
              <a:rPr lang="es-ES" sz="2400" dirty="0" smtClean="0">
                <a:latin typeface="Arial MT"/>
                <a:cs typeface="Arial MT"/>
              </a:rPr>
              <a:t>fases </a:t>
            </a:r>
            <a:r>
              <a:rPr lang="es-ES" sz="2400" spc="-5" dirty="0" smtClean="0">
                <a:latin typeface="Arial MT"/>
                <a:cs typeface="Arial MT"/>
              </a:rPr>
              <a:t>se conectan en delta, pero uno de sus vértices no se </a:t>
            </a:r>
            <a:r>
              <a:rPr lang="es-ES" sz="240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cierra.</a:t>
            </a:r>
            <a:r>
              <a:rPr lang="es-ES" sz="2400" spc="8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Es</a:t>
            </a:r>
            <a:r>
              <a:rPr lang="es-ES" sz="2400" spc="85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utilizado</a:t>
            </a:r>
            <a:r>
              <a:rPr lang="es-ES" sz="2400" spc="8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para</a:t>
            </a:r>
            <a:r>
              <a:rPr lang="es-ES" sz="2400" spc="85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la</a:t>
            </a:r>
            <a:r>
              <a:rPr lang="es-ES" sz="2400" spc="85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polarización</a:t>
            </a:r>
            <a:r>
              <a:rPr lang="es-ES" sz="2400" spc="95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de</a:t>
            </a:r>
            <a:r>
              <a:rPr lang="es-ES" sz="2400" spc="9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los</a:t>
            </a:r>
            <a:r>
              <a:rPr lang="es-ES" sz="2400" spc="95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relés</a:t>
            </a:r>
            <a:r>
              <a:rPr lang="es-ES" sz="2400" spc="85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direccionales</a:t>
            </a:r>
            <a:r>
              <a:rPr lang="es-ES" sz="2400" spc="9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de</a:t>
            </a:r>
            <a:r>
              <a:rPr lang="es-ES" sz="2400" spc="70" dirty="0" smtClean="0">
                <a:latin typeface="Arial MT"/>
                <a:cs typeface="Arial MT"/>
              </a:rPr>
              <a:t> </a:t>
            </a:r>
            <a:r>
              <a:rPr lang="es-ES" sz="2400" dirty="0" smtClean="0">
                <a:latin typeface="Arial MT"/>
                <a:cs typeface="Arial MT"/>
              </a:rPr>
              <a:t>falla</a:t>
            </a:r>
            <a:r>
              <a:rPr lang="es-ES" sz="2400" spc="95" dirty="0" smtClean="0">
                <a:latin typeface="Arial MT"/>
                <a:cs typeface="Arial MT"/>
              </a:rPr>
              <a:t> </a:t>
            </a:r>
            <a:r>
              <a:rPr lang="es-ES" sz="2400" dirty="0" smtClean="0">
                <a:latin typeface="Arial MT"/>
                <a:cs typeface="Arial MT"/>
              </a:rPr>
              <a:t>a</a:t>
            </a:r>
            <a:r>
              <a:rPr lang="es-ES" sz="2400" spc="8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tierra,</a:t>
            </a:r>
            <a:r>
              <a:rPr lang="es-ES" sz="2400" spc="95" dirty="0" smtClean="0">
                <a:latin typeface="Arial MT"/>
                <a:cs typeface="Arial MT"/>
              </a:rPr>
              <a:t> </a:t>
            </a:r>
            <a:r>
              <a:rPr lang="es-ES" sz="2400" spc="-10" dirty="0" smtClean="0">
                <a:latin typeface="Arial MT"/>
                <a:cs typeface="Arial MT"/>
              </a:rPr>
              <a:t>ya</a:t>
            </a:r>
            <a:r>
              <a:rPr lang="es-ES" sz="2400" spc="85" dirty="0" smtClean="0">
                <a:latin typeface="Arial MT"/>
                <a:cs typeface="Arial MT"/>
              </a:rPr>
              <a:t> </a:t>
            </a:r>
            <a:r>
              <a:rPr lang="es-ES" sz="2400" dirty="0" smtClean="0">
                <a:latin typeface="Arial MT"/>
                <a:cs typeface="Arial MT"/>
              </a:rPr>
              <a:t>que </a:t>
            </a:r>
            <a:r>
              <a:rPr lang="es-ES" sz="2400" spc="-295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en condiciones de falla se desarrolla una tensión igual </a:t>
            </a:r>
            <a:r>
              <a:rPr lang="es-ES" sz="2400" dirty="0" smtClean="0">
                <a:latin typeface="Arial MT"/>
                <a:cs typeface="Arial MT"/>
              </a:rPr>
              <a:t>a </a:t>
            </a:r>
            <a:r>
              <a:rPr lang="es-ES" sz="2400" spc="-5" dirty="0" smtClean="0">
                <a:latin typeface="Arial MT"/>
                <a:cs typeface="Arial MT"/>
              </a:rPr>
              <a:t>tres veces </a:t>
            </a:r>
            <a:r>
              <a:rPr lang="es-ES" sz="2400" dirty="0" smtClean="0">
                <a:latin typeface="Arial MT"/>
                <a:cs typeface="Arial MT"/>
              </a:rPr>
              <a:t>(3) </a:t>
            </a:r>
            <a:r>
              <a:rPr lang="es-ES" sz="2400" spc="-5" dirty="0" smtClean="0">
                <a:latin typeface="Arial MT"/>
                <a:cs typeface="Arial MT"/>
              </a:rPr>
              <a:t>la tensión de </a:t>
            </a:r>
            <a:r>
              <a:rPr lang="es-ES" sz="240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secuencia cero. En condiciones normales, aparece una tensión aproximadamente igual </a:t>
            </a:r>
            <a:r>
              <a:rPr lang="es-ES" sz="2400" dirty="0" smtClean="0">
                <a:latin typeface="Arial MT"/>
                <a:cs typeface="Arial MT"/>
              </a:rPr>
              <a:t>a </a:t>
            </a:r>
            <a:r>
              <a:rPr lang="es-ES" sz="2400" spc="5" dirty="0" smtClean="0">
                <a:latin typeface="Arial MT"/>
                <a:cs typeface="Arial MT"/>
              </a:rPr>
              <a:t> </a:t>
            </a:r>
            <a:r>
              <a:rPr lang="es-ES" sz="2400" dirty="0" smtClean="0">
                <a:latin typeface="Arial MT"/>
                <a:cs typeface="Arial MT"/>
              </a:rPr>
              <a:t>cero.</a:t>
            </a:r>
          </a:p>
          <a:p>
            <a:pPr marL="12700">
              <a:tabLst>
                <a:tab pos="911225" algn="l"/>
              </a:tabLst>
            </a:pPr>
            <a:endParaRPr lang="es-ES" sz="2400" b="1" spc="60" dirty="0" smtClean="0">
              <a:latin typeface="Arial"/>
              <a:cs typeface="Arial"/>
            </a:endParaRPr>
          </a:p>
          <a:p>
            <a:pPr marL="584200" indent="-571500">
              <a:buFont typeface="Arial" panose="020B0604020202020204" pitchFamily="34" charset="0"/>
              <a:buChar char="•"/>
              <a:tabLst>
                <a:tab pos="911225" algn="l"/>
              </a:tabLst>
            </a:pPr>
            <a:r>
              <a:rPr lang="es-ES" sz="2400" b="1" spc="60" dirty="0" smtClean="0">
                <a:latin typeface="Arial"/>
                <a:cs typeface="Arial"/>
              </a:rPr>
              <a:t>	</a:t>
            </a:r>
            <a:r>
              <a:rPr lang="es-ES" sz="2400" b="1" spc="10" dirty="0" smtClean="0">
                <a:latin typeface="Arial"/>
                <a:cs typeface="Arial"/>
              </a:rPr>
              <a:t>Conexión</a:t>
            </a:r>
            <a:r>
              <a:rPr lang="es-ES" sz="2400" b="1" spc="25" dirty="0" smtClean="0">
                <a:latin typeface="Arial"/>
                <a:cs typeface="Arial"/>
              </a:rPr>
              <a:t> </a:t>
            </a:r>
            <a:r>
              <a:rPr lang="es-ES" sz="2400" b="1" spc="15" dirty="0" smtClean="0">
                <a:latin typeface="Arial"/>
                <a:cs typeface="Arial"/>
              </a:rPr>
              <a:t>en</a:t>
            </a:r>
            <a:r>
              <a:rPr lang="es-ES" sz="2400" b="1" spc="25" dirty="0" smtClean="0">
                <a:latin typeface="Arial"/>
                <a:cs typeface="Arial"/>
              </a:rPr>
              <a:t> </a:t>
            </a:r>
            <a:r>
              <a:rPr lang="es-ES" sz="2400" b="1" dirty="0" smtClean="0">
                <a:latin typeface="Arial"/>
                <a:cs typeface="Arial"/>
              </a:rPr>
              <a:t>V</a:t>
            </a:r>
          </a:p>
          <a:p>
            <a:pPr marL="12700">
              <a:tabLst>
                <a:tab pos="911225" algn="l"/>
              </a:tabLst>
            </a:pPr>
            <a:r>
              <a:rPr lang="es-ES" sz="2400" spc="-5" dirty="0" smtClean="0">
                <a:latin typeface="Arial MT"/>
                <a:cs typeface="Arial MT"/>
              </a:rPr>
              <a:t>Es utilizado cuando por razones de economía, se tiene solamente </a:t>
            </a:r>
            <a:r>
              <a:rPr lang="es-ES" sz="2400" dirty="0" smtClean="0">
                <a:latin typeface="Arial MT"/>
                <a:cs typeface="Arial MT"/>
              </a:rPr>
              <a:t>2 PT </a:t>
            </a:r>
            <a:r>
              <a:rPr lang="es-ES" sz="2400" spc="-5" dirty="0" smtClean="0">
                <a:latin typeface="Arial MT"/>
                <a:cs typeface="Arial MT"/>
              </a:rPr>
              <a:t>en un sistema </a:t>
            </a:r>
            <a:r>
              <a:rPr lang="es-ES" sz="240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trifásico </a:t>
            </a:r>
            <a:r>
              <a:rPr lang="es-ES" sz="2400" dirty="0" smtClean="0">
                <a:latin typeface="Arial MT"/>
                <a:cs typeface="Arial MT"/>
              </a:rPr>
              <a:t>y </a:t>
            </a:r>
            <a:r>
              <a:rPr lang="es-ES" sz="2400" spc="-5" dirty="0" smtClean="0">
                <a:latin typeface="Arial MT"/>
                <a:cs typeface="Arial MT"/>
              </a:rPr>
              <a:t>donde la tensión</a:t>
            </a:r>
            <a:r>
              <a:rPr lang="es-ES" sz="240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Fase </a:t>
            </a:r>
            <a:r>
              <a:rPr lang="es-ES" sz="2400" dirty="0" smtClean="0">
                <a:latin typeface="Arial MT"/>
                <a:cs typeface="Arial MT"/>
              </a:rPr>
              <a:t>– </a:t>
            </a:r>
            <a:r>
              <a:rPr lang="es-ES" sz="2400" spc="-5" dirty="0" smtClean="0">
                <a:latin typeface="Arial MT"/>
                <a:cs typeface="Arial MT"/>
              </a:rPr>
              <a:t>Neutro no</a:t>
            </a:r>
            <a:r>
              <a:rPr lang="es-ES" sz="240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se necesita.</a:t>
            </a:r>
            <a:r>
              <a:rPr lang="es-ES" sz="2400" dirty="0" smtClean="0">
                <a:latin typeface="Arial MT"/>
                <a:cs typeface="Arial MT"/>
              </a:rPr>
              <a:t> Un </a:t>
            </a:r>
            <a:r>
              <a:rPr lang="es-ES" sz="2400" spc="-5" dirty="0" smtClean="0">
                <a:latin typeface="Arial MT"/>
                <a:cs typeface="Arial MT"/>
              </a:rPr>
              <a:t>ejemplo,</a:t>
            </a:r>
            <a:r>
              <a:rPr lang="es-ES" sz="2400" spc="295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en sistemas </a:t>
            </a:r>
            <a:r>
              <a:rPr lang="es-ES" sz="240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aislados de tierra como de un barraje de generador </a:t>
            </a:r>
            <a:r>
              <a:rPr lang="es-ES" sz="2400" dirty="0" smtClean="0">
                <a:latin typeface="Arial MT"/>
                <a:cs typeface="Arial MT"/>
              </a:rPr>
              <a:t>que </a:t>
            </a:r>
            <a:r>
              <a:rPr lang="es-ES" sz="2400" spc="-5" dirty="0" smtClean="0">
                <a:latin typeface="Arial MT"/>
                <a:cs typeface="Arial MT"/>
              </a:rPr>
              <a:t>solamente</a:t>
            </a:r>
            <a:r>
              <a:rPr lang="es-ES" sz="240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necesita</a:t>
            </a:r>
            <a:r>
              <a:rPr lang="es-ES" sz="2400" spc="295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la tensión </a:t>
            </a:r>
            <a:r>
              <a:rPr lang="es-ES" sz="240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Fase</a:t>
            </a:r>
            <a:r>
              <a:rPr lang="es-ES" sz="2400" dirty="0" smtClean="0">
                <a:latin typeface="Arial MT"/>
                <a:cs typeface="Arial MT"/>
              </a:rPr>
              <a:t> -</a:t>
            </a:r>
            <a:r>
              <a:rPr lang="es-ES" sz="2400" spc="-5" dirty="0" smtClean="0">
                <a:latin typeface="Arial MT"/>
                <a:cs typeface="Arial MT"/>
              </a:rPr>
              <a:t> Fase.</a:t>
            </a:r>
            <a:endParaRPr lang="es-ES" sz="2400" dirty="0" smtClean="0">
              <a:latin typeface="Arial MT"/>
              <a:cs typeface="Arial MT"/>
            </a:endParaRPr>
          </a:p>
          <a:p>
            <a:pPr marL="584200" indent="-571500">
              <a:buFont typeface="Arial" panose="020B0604020202020204" pitchFamily="34" charset="0"/>
              <a:buChar char="•"/>
              <a:tabLst>
                <a:tab pos="911225" algn="l"/>
              </a:tabLst>
            </a:pPr>
            <a:endParaRPr lang="es-ES" sz="2400" dirty="0" smtClean="0">
              <a:latin typeface="Arial"/>
              <a:cs typeface="Arial"/>
            </a:endParaRPr>
          </a:p>
          <a:p>
            <a:pPr marL="12700" marR="5080" algn="just">
              <a:lnSpc>
                <a:spcPct val="95900"/>
              </a:lnSpc>
            </a:pPr>
            <a:endParaRPr lang="es-ES" sz="2400" dirty="0" smtClean="0">
              <a:latin typeface="Arial MT"/>
              <a:cs typeface="Arial MT"/>
            </a:endParaRPr>
          </a:p>
          <a:p>
            <a:pPr marL="75565" marR="67945" algn="just">
              <a:lnSpc>
                <a:spcPts val="2880"/>
              </a:lnSpc>
              <a:spcBef>
                <a:spcPts val="5"/>
              </a:spcBef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3601" y="228600"/>
            <a:ext cx="9124948" cy="3059113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3601" y="3414859"/>
            <a:ext cx="9124945" cy="2749507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3602" y="6291513"/>
            <a:ext cx="9124944" cy="3538288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bject 31"/>
          <p:cNvSpPr txBox="1"/>
          <p:nvPr/>
        </p:nvSpPr>
        <p:spPr>
          <a:xfrm>
            <a:off x="482600" y="533400"/>
            <a:ext cx="16916400" cy="967264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880"/>
              </a:lnSpc>
              <a:spcBef>
                <a:spcPts val="105"/>
              </a:spcBef>
            </a:pPr>
            <a:r>
              <a:rPr sz="2400" b="1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2400" b="1" spc="2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b="1" spc="1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sz="2400" b="1" spc="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2400" b="1" spc="-3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5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b="1"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15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ts val="2880"/>
              </a:lnSpc>
            </a:pPr>
            <a:r>
              <a:rPr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diseño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PT, su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forma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constructiva,</a:t>
            </a:r>
            <a:r>
              <a:rPr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depende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 de: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880"/>
              </a:lnSpc>
              <a:spcBef>
                <a:spcPts val="5"/>
              </a:spcBef>
              <a:buFont typeface="Wingdings" panose="05000000000000000000" pitchFamily="2" charset="2"/>
              <a:buChar char="Ø"/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69365" lvl="2" indent="-342900">
              <a:lnSpc>
                <a:spcPts val="2880"/>
              </a:lnSpc>
              <a:buFont typeface="Wingdings" panose="05000000000000000000" pitchFamily="2" charset="2"/>
              <a:buChar char="Ø"/>
              <a:tabLst>
                <a:tab pos="241300" algn="l"/>
              </a:tabLst>
            </a:pP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Problemas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aislamiento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69365" lvl="2" indent="-342900">
              <a:lnSpc>
                <a:spcPts val="2880"/>
              </a:lnSpc>
              <a:buFont typeface="Wingdings" panose="05000000000000000000" pitchFamily="2" charset="2"/>
              <a:buChar char="Ø"/>
              <a:tabLst>
                <a:tab pos="241300" algn="l"/>
              </a:tabLst>
            </a:pP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Enfriamiento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69365" lvl="2" indent="-342900">
              <a:lnSpc>
                <a:spcPts val="2880"/>
              </a:lnSpc>
              <a:buFont typeface="Wingdings" panose="05000000000000000000" pitchFamily="2" charset="2"/>
              <a:buChar char="Ø"/>
              <a:tabLst>
                <a:tab pos="241935" algn="l"/>
              </a:tabLst>
            </a:pP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Esfuerzos</a:t>
            </a:r>
            <a:r>
              <a:rPr sz="24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mecánicos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69365" lvl="2" indent="-342900">
              <a:lnSpc>
                <a:spcPts val="2880"/>
              </a:lnSpc>
              <a:buFont typeface="Wingdings" panose="05000000000000000000" pitchFamily="2" charset="2"/>
              <a:buChar char="Ø"/>
              <a:tabLst>
                <a:tab pos="241300" algn="l"/>
              </a:tabLst>
            </a:pP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Nivel</a:t>
            </a:r>
            <a:r>
              <a:rPr sz="24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Tensión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880"/>
              </a:lnSpc>
              <a:spcBef>
                <a:spcPts val="5"/>
              </a:spcBef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ts val="2880"/>
              </a:lnSpc>
            </a:pP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tal</a:t>
            </a: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motivo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han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desarrollado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siguientes tipos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ts val="2880"/>
              </a:lnSpc>
              <a:tabLst>
                <a:tab pos="911225" algn="l"/>
              </a:tabLst>
            </a:pPr>
            <a:r>
              <a:rPr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sz="24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15" dirty="0">
                <a:latin typeface="Arial" panose="020B0604020202020204" pitchFamily="34" charset="0"/>
                <a:cs typeface="Arial" panose="020B0604020202020204" pitchFamily="34" charset="0"/>
              </a:rPr>
              <a:t>Capacitivo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880"/>
              </a:lnSpc>
              <a:spcBef>
                <a:spcPts val="15"/>
              </a:spcBef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880"/>
              </a:lnSpc>
            </a:pP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Es un divisor capacitivo. Es utilizado por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 impedancia de la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fuente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es capacitiva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puede ser compensada con un reactor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una inductancia. Si se utilizara un divisor de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tensión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resistivo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tensión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salida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vería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afectada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resistencia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carga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(BURDEN).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880"/>
              </a:lnSpc>
              <a:spcBef>
                <a:spcPts val="5"/>
              </a:spcBef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55700" lvl="2" indent="-228600">
              <a:lnSpc>
                <a:spcPts val="2880"/>
              </a:lnSpc>
              <a:buFont typeface="Wingdings"/>
              <a:buChar char=""/>
              <a:tabLst>
                <a:tab pos="241300" algn="l"/>
              </a:tabLst>
            </a:pP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diseñan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lo general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para altas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 extra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alta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 tensión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55700" lvl="2" indent="-228600">
              <a:lnSpc>
                <a:spcPts val="2880"/>
              </a:lnSpc>
              <a:buFont typeface="Wingdings"/>
              <a:buChar char=""/>
              <a:tabLst>
                <a:tab pos="241300" algn="l"/>
              </a:tabLst>
            </a:pP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Su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aislamiento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lo general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es el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aceite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55700" lvl="2" indent="-228600">
              <a:lnSpc>
                <a:spcPts val="2880"/>
              </a:lnSpc>
              <a:buFont typeface="Wingdings"/>
              <a:buChar char=""/>
              <a:tabLst>
                <a:tab pos="241300" algn="l"/>
              </a:tabLst>
            </a:pP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construyen</a:t>
            </a: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monofásicos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55700" lvl="2" indent="-228600">
              <a:lnSpc>
                <a:spcPts val="2880"/>
              </a:lnSpc>
              <a:buFont typeface="Wingdings"/>
              <a:buChar char=""/>
              <a:tabLst>
                <a:tab pos="241300" algn="l"/>
              </a:tabLst>
            </a:pP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construcción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base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 err="1">
                <a:latin typeface="Arial" panose="020B0604020202020204" pitchFamily="34" charset="0"/>
                <a:cs typeface="Arial" panose="020B0604020202020204" pitchFamily="34" charset="0"/>
              </a:rPr>
              <a:t>condensadores</a:t>
            </a:r>
            <a:r>
              <a:rPr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2400" spc="-5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300" indent="-228600">
              <a:lnSpc>
                <a:spcPts val="2880"/>
              </a:lnSpc>
              <a:buFont typeface="Wingdings"/>
              <a:buChar char=""/>
              <a:tabLst>
                <a:tab pos="241300" algn="l"/>
              </a:tabLst>
            </a:pPr>
            <a:endParaRPr lang="es-ES" sz="2400" spc="-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ts val="2880"/>
              </a:lnSpc>
              <a:spcBef>
                <a:spcPts val="100"/>
              </a:spcBef>
              <a:tabLst>
                <a:tab pos="911225" algn="l"/>
              </a:tabLst>
            </a:pPr>
            <a:r>
              <a:rPr lang="es-ES" sz="24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s-ES" sz="24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s-ES" sz="2400" b="1" spc="-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3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s-ES" sz="2400" b="1" spc="2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s-ES" sz="2400" b="1" spc="3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s-ES" sz="2400" b="1" spc="-3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s-ES" sz="2400" b="1" spc="8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s-ES" sz="2400" b="1" spc="2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s-ES" sz="2400" b="1" spc="1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s-E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>
              <a:lnSpc>
                <a:spcPts val="2880"/>
              </a:lnSpc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Su</a:t>
            </a:r>
            <a:r>
              <a:rPr lang="es-ES" sz="2400" spc="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construcción</a:t>
            </a:r>
            <a:r>
              <a:rPr lang="es-ES" sz="2400" spc="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s-ES" sz="2400" spc="7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basada</a:t>
            </a:r>
            <a:r>
              <a:rPr lang="es-ES" sz="2400" spc="7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spc="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inductancias.</a:t>
            </a:r>
            <a:r>
              <a:rPr lang="es-ES" sz="2400" spc="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Su</a:t>
            </a:r>
            <a:r>
              <a:rPr lang="es-ES" sz="2400" spc="7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relación</a:t>
            </a:r>
            <a:r>
              <a:rPr lang="es-ES" sz="2400" spc="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7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transformación</a:t>
            </a:r>
            <a:r>
              <a:rPr lang="es-ES" sz="2400" spc="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400" spc="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basa</a:t>
            </a:r>
            <a:r>
              <a:rPr lang="es-ES" sz="2400" spc="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" sz="2400" spc="-2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inducción magnética.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880"/>
              </a:lnSpc>
              <a:spcBef>
                <a:spcPts val="20"/>
              </a:spcBef>
            </a:pP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55700" lvl="2" indent="-228600">
              <a:lnSpc>
                <a:spcPts val="2880"/>
              </a:lnSpc>
              <a:buFont typeface="Wingdings"/>
              <a:buChar char=""/>
              <a:tabLst>
                <a:tab pos="241300" algn="l"/>
              </a:tabLst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400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utilizan</a:t>
            </a:r>
            <a:r>
              <a:rPr lang="es-ES" sz="2400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bobinas.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55700" lvl="2" indent="-228600">
              <a:lnSpc>
                <a:spcPts val="2880"/>
              </a:lnSpc>
              <a:buFont typeface="Wingdings"/>
              <a:buChar char=""/>
              <a:tabLst>
                <a:tab pos="241300" algn="l"/>
              </a:tabLst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su</a:t>
            </a:r>
            <a:r>
              <a:rPr lang="es-ES" sz="2400" spc="-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forma</a:t>
            </a:r>
            <a:r>
              <a:rPr lang="es-ES" sz="2400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constructiva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son</a:t>
            </a:r>
            <a:r>
              <a:rPr lang="es-ES" sz="2400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mas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costosos.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300" indent="-228600">
              <a:lnSpc>
                <a:spcPts val="2880"/>
              </a:lnSpc>
              <a:buFont typeface="Wingdings"/>
              <a:buChar char=""/>
              <a:tabLst>
                <a:tab pos="241300" algn="l"/>
              </a:tabLst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558800" y="457200"/>
            <a:ext cx="9220200" cy="55912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3">
              <a:lnSpc>
                <a:spcPts val="2880"/>
              </a:lnSpc>
              <a:spcBef>
                <a:spcPts val="100"/>
              </a:spcBef>
              <a:tabLst>
                <a:tab pos="561340" algn="l"/>
              </a:tabLst>
            </a:pPr>
            <a:r>
              <a:rPr sz="2400" b="1" spc="25" dirty="0">
                <a:latin typeface="Arial" panose="020B0604020202020204" pitchFamily="34" charset="0"/>
                <a:cs typeface="Arial" panose="020B0604020202020204" pitchFamily="34" charset="0"/>
              </a:rPr>
              <a:t>Transformador</a:t>
            </a:r>
            <a:r>
              <a:rPr sz="2400" b="1" spc="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b="1" spc="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25" dirty="0"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r>
              <a:rPr sz="2400" b="1" spc="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25" dirty="0">
                <a:latin typeface="Arial" panose="020B0604020202020204" pitchFamily="34" charset="0"/>
                <a:cs typeface="Arial" panose="020B0604020202020204" pitchFamily="34" charset="0"/>
              </a:rPr>
              <a:t>“CT”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>
              <a:lnSpc>
                <a:spcPts val="2880"/>
              </a:lnSpc>
            </a:pPr>
            <a:r>
              <a:rPr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Su</a:t>
            </a:r>
            <a:r>
              <a:rPr sz="2400" spc="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conexión</a:t>
            </a:r>
            <a:r>
              <a:rPr sz="2400" spc="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sz="2400" spc="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400" spc="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serie</a:t>
            </a:r>
            <a:r>
              <a:rPr sz="2400" spc="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r>
              <a:rPr sz="2400" spc="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spc="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sistema.</a:t>
            </a:r>
            <a:r>
              <a:rPr sz="2400" spc="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spc="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impedancia</a:t>
            </a:r>
            <a:r>
              <a:rPr sz="2400" spc="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su</a:t>
            </a:r>
            <a:r>
              <a:rPr sz="2400" spc="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devanado</a:t>
            </a:r>
            <a:r>
              <a:rPr sz="2400" spc="1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sz="2400" spc="1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despreciable </a:t>
            </a:r>
            <a:r>
              <a:rPr sz="2400" spc="-2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respecto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al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sistema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potencia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880"/>
              </a:lnSpc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52780" lvl="4" indent="-640080">
              <a:lnSpc>
                <a:spcPts val="2880"/>
              </a:lnSpc>
              <a:buFont typeface="Arial" panose="020B0604020202020204" pitchFamily="34" charset="0"/>
              <a:buChar char="•"/>
              <a:tabLst>
                <a:tab pos="652780" algn="l"/>
              </a:tabLst>
            </a:pPr>
            <a:r>
              <a:rPr sz="2400" b="1" spc="2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Características</a:t>
            </a:r>
            <a:r>
              <a:rPr sz="2400" b="1" spc="-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b="1" spc="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5" dirty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2400" b="1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35" dirty="0">
                <a:latin typeface="Arial" panose="020B0604020202020204" pitchFamily="34" charset="0"/>
                <a:cs typeface="Arial" panose="020B0604020202020204" pitchFamily="34" charset="0"/>
              </a:rPr>
              <a:t>CT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300" marR="5715" indent="-228600">
              <a:lnSpc>
                <a:spcPts val="2880"/>
              </a:lnSpc>
              <a:spcBef>
                <a:spcPts val="5"/>
              </a:spcBef>
              <a:buAutoNum type="arabicPeriod"/>
              <a:tabLst>
                <a:tab pos="241300" algn="l"/>
              </a:tabLst>
            </a:pPr>
            <a:r>
              <a:rPr sz="24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400" spc="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sz="2400" spc="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margen</a:t>
            </a:r>
            <a:r>
              <a:rPr sz="2400" spc="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muy</a:t>
            </a:r>
            <a:r>
              <a:rPr sz="2400" spc="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amplio</a:t>
            </a:r>
            <a:r>
              <a:rPr sz="2400" spc="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1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variación</a:t>
            </a:r>
            <a:r>
              <a:rPr sz="2400" spc="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1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spc="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carga</a:t>
            </a:r>
            <a:r>
              <a:rPr sz="2400" spc="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secundaria</a:t>
            </a:r>
            <a:r>
              <a:rPr sz="2400" spc="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(Burden),</a:t>
            </a:r>
            <a:r>
              <a:rPr sz="2400" spc="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spc="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corriente </a:t>
            </a:r>
            <a:r>
              <a:rPr sz="2400" spc="-2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secundaria no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ve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afectada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300" marR="5080" indent="-228600">
              <a:lnSpc>
                <a:spcPts val="2880"/>
              </a:lnSpc>
              <a:buAutoNum type="arabicPeriod"/>
              <a:tabLst>
                <a:tab pos="241300" algn="l"/>
              </a:tabLst>
            </a:pP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sz="2400" spc="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spc="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primario</a:t>
            </a:r>
            <a:r>
              <a:rPr sz="2400" spc="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2400" spc="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encuentra</a:t>
            </a:r>
            <a:r>
              <a:rPr sz="2400" spc="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energizado,</a:t>
            </a:r>
            <a:r>
              <a:rPr sz="2400"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spc="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secundario</a:t>
            </a:r>
            <a:r>
              <a:rPr sz="2400" spc="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sz="2400" spc="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PUEDE</a:t>
            </a:r>
            <a:r>
              <a:rPr sz="2400" spc="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estar</a:t>
            </a:r>
            <a:r>
              <a:rPr sz="2400" spc="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abierto;</a:t>
            </a:r>
            <a:r>
              <a:rPr sz="2400" spc="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ya</a:t>
            </a:r>
            <a:r>
              <a:rPr sz="2400" spc="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sz="2400" spc="-2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2400" spc="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desarrollarían</a:t>
            </a:r>
            <a:r>
              <a:rPr sz="2400" spc="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voltajes</a:t>
            </a:r>
            <a:r>
              <a:rPr sz="2400" spc="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demasiado</a:t>
            </a:r>
            <a:r>
              <a:rPr sz="2400" spc="1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altos</a:t>
            </a:r>
            <a:r>
              <a:rPr sz="2400" spc="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limitados</a:t>
            </a:r>
            <a:r>
              <a:rPr sz="2400" spc="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sz="2400" spc="11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spc="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impedancia</a:t>
            </a:r>
            <a:r>
              <a:rPr sz="2400" spc="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spc="1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rama</a:t>
            </a:r>
            <a:r>
              <a:rPr sz="2400" spc="11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300">
              <a:lnSpc>
                <a:spcPts val="2880"/>
              </a:lnSpc>
            </a:pP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magnetización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300" marR="6985" indent="-228600" algn="just">
              <a:lnSpc>
                <a:spcPts val="2880"/>
              </a:lnSpc>
              <a:spcBef>
                <a:spcPts val="20"/>
              </a:spcBef>
              <a:buAutoNum type="arabicPeriod" startAt="3"/>
              <a:tabLst>
                <a:tab pos="241300" algn="l"/>
              </a:tabLst>
            </a:pP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Los errores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se pueden presentar de relación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 ángulo de fase, son fácilmente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calculados si se conoce la característica de magnetización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impedancia de carga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(Burden).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880"/>
              </a:lnSpc>
              <a:spcBef>
                <a:spcPts val="20"/>
              </a:spcBef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4400" y="228600"/>
            <a:ext cx="7696201" cy="6172200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698499" y="5715000"/>
            <a:ext cx="16802101" cy="46448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09980" lvl="5" indent="-640080">
              <a:lnSpc>
                <a:spcPts val="2880"/>
              </a:lnSpc>
              <a:buFont typeface="Arial" panose="020B0604020202020204" pitchFamily="34" charset="0"/>
              <a:buChar char="•"/>
              <a:tabLst>
                <a:tab pos="652780" algn="l"/>
              </a:tabLst>
            </a:pPr>
            <a:r>
              <a:rPr lang="es-ES" sz="2400" b="1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Errores</a:t>
            </a:r>
            <a:r>
              <a:rPr lang="es-ES" sz="2400" b="1" spc="-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b="1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ES" sz="2400" b="1" spc="-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30" dirty="0" smtClean="0">
                <a:latin typeface="Arial" panose="020B0604020202020204" pitchFamily="34" charset="0"/>
                <a:cs typeface="Arial" panose="020B0604020202020204" pitchFamily="34" charset="0"/>
              </a:rPr>
              <a:t>CT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26260" lvl="7" indent="-899160">
              <a:lnSpc>
                <a:spcPts val="2880"/>
              </a:lnSpc>
              <a:buFont typeface="Wingdings" panose="05000000000000000000" pitchFamily="2" charset="2"/>
              <a:buChar char="ü"/>
              <a:tabLst>
                <a:tab pos="911225" algn="l"/>
                <a:tab pos="911860" algn="l"/>
              </a:tabLst>
            </a:pPr>
            <a:r>
              <a:rPr lang="es-ES"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Error</a:t>
            </a:r>
            <a:r>
              <a:rPr lang="es-ES" sz="2400" b="1" spc="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b="1" spc="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b="1" spc="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Relación</a:t>
            </a:r>
            <a:r>
              <a:rPr lang="es-ES" sz="2400" b="1" spc="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Transformación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715">
              <a:lnSpc>
                <a:spcPts val="2880"/>
              </a:lnSpc>
              <a:spcBef>
                <a:spcPts val="345"/>
              </a:spcBef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Diferencia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entre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magnitud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relaciones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Primaria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Ip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2400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r>
              <a:rPr lang="es-ES" sz="2400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Secundaria </a:t>
            </a:r>
            <a:r>
              <a:rPr lang="es-ES" sz="2400" spc="-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nominales.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26260" lvl="7" indent="-899160">
              <a:lnSpc>
                <a:spcPts val="2880"/>
              </a:lnSpc>
              <a:spcBef>
                <a:spcPts val="5"/>
              </a:spcBef>
              <a:buFont typeface="Wingdings" panose="05000000000000000000" pitchFamily="2" charset="2"/>
              <a:buChar char="ü"/>
              <a:tabLst>
                <a:tab pos="911225" algn="l"/>
                <a:tab pos="911860" algn="l"/>
              </a:tabLst>
            </a:pPr>
            <a:r>
              <a:rPr lang="es-ES"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Error</a:t>
            </a:r>
            <a:r>
              <a:rPr lang="es-ES" sz="2400" b="1" spc="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b="1" spc="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ángulo</a:t>
            </a:r>
            <a:r>
              <a:rPr lang="es-ES" sz="2400" b="1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fase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ts val="2880"/>
              </a:lnSpc>
              <a:spcBef>
                <a:spcPts val="240"/>
              </a:spcBef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Diferencia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 ángulo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fase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entre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las corrientes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primaria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secundaria.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880"/>
              </a:lnSpc>
              <a:spcBef>
                <a:spcPts val="25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52780" lvl="4" indent="-640080">
              <a:lnSpc>
                <a:spcPts val="2880"/>
              </a:lnSpc>
              <a:buAutoNum type="arabicPeriod" startAt="3"/>
              <a:tabLst>
                <a:tab pos="652780" algn="l"/>
              </a:tabLst>
            </a:pPr>
            <a:r>
              <a:rPr lang="es-ES" sz="2400" b="1" spc="-30" dirty="0" smtClean="0">
                <a:latin typeface="Arial" panose="020B0604020202020204" pitchFamily="34" charset="0"/>
                <a:cs typeface="Arial" panose="020B0604020202020204" pitchFamily="34" charset="0"/>
              </a:rPr>
              <a:t>CT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Clase</a:t>
            </a:r>
            <a:r>
              <a:rPr lang="es-ES" sz="2400" b="1" spc="3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</a:p>
          <a:p>
            <a:pPr marL="12700" marR="5080" algn="just">
              <a:lnSpc>
                <a:spcPts val="2880"/>
              </a:lnSpc>
              <a:spcBef>
                <a:spcPts val="195"/>
              </a:spcBef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s-ES" sz="2400" spc="10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algunas</a:t>
            </a:r>
            <a:r>
              <a:rPr lang="es-ES" sz="2400" spc="10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aplicaciones</a:t>
            </a:r>
            <a:r>
              <a:rPr lang="es-ES" sz="2400" spc="114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practicas,</a:t>
            </a:r>
            <a:r>
              <a:rPr lang="es-ES" sz="2400" spc="1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s-ES" sz="2400" spc="1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mas</a:t>
            </a:r>
            <a:r>
              <a:rPr lang="es-ES" sz="2400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fácil</a:t>
            </a:r>
            <a:r>
              <a:rPr lang="es-ES" sz="2400" spc="114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expresar</a:t>
            </a:r>
            <a:r>
              <a:rPr lang="es-ES" sz="2400" spc="1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1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comportamiento</a:t>
            </a:r>
            <a:r>
              <a:rPr lang="es-ES" sz="2400" spc="114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10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ES" sz="2400" spc="114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CT </a:t>
            </a:r>
            <a:r>
              <a:rPr lang="es-ES" sz="2400" spc="-2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 acuerdo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su característica de saturación,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indica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 máxima fuerza</a:t>
            </a:r>
            <a:r>
              <a:rPr lang="es-ES" sz="2400" spc="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electromotriz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que</a:t>
            </a:r>
            <a:r>
              <a:rPr lang="es-ES" sz="2400" spc="1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puede</a:t>
            </a:r>
            <a:r>
              <a:rPr lang="es-ES" sz="2400" spc="1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ofrecer</a:t>
            </a:r>
            <a:r>
              <a:rPr lang="es-ES" sz="2400" spc="1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1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CT.</a:t>
            </a:r>
            <a:r>
              <a:rPr lang="es-ES" sz="2400" spc="1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1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esto</a:t>
            </a:r>
            <a:r>
              <a:rPr lang="es-ES" sz="2400" spc="1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400" spc="1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deduce</a:t>
            </a:r>
            <a:r>
              <a:rPr lang="es-ES" sz="2400" spc="1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1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definición</a:t>
            </a:r>
            <a:r>
              <a:rPr lang="es-ES" sz="2400" spc="1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1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“KNEE</a:t>
            </a:r>
            <a:r>
              <a:rPr lang="es-ES" sz="2400" spc="1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POINT”,</a:t>
            </a:r>
            <a:r>
              <a:rPr lang="es-ES" sz="2400" spc="17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Punto</a:t>
            </a:r>
            <a:r>
              <a:rPr lang="es-ES" sz="2400" spc="1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 ]Inflexión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o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Cambio,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el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punto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cual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incremento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%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fuerza 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electromotriz secundaria,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significa un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incremento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del 50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 la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excitación.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52780" lvl="4" indent="-640080">
              <a:lnSpc>
                <a:spcPts val="2880"/>
              </a:lnSpc>
              <a:buAutoNum type="arabicPeriod" startAt="3"/>
              <a:tabLst>
                <a:tab pos="652780" algn="l"/>
              </a:tabLst>
            </a:pP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22"/>
          <p:cNvSpPr txBox="1"/>
          <p:nvPr/>
        </p:nvSpPr>
        <p:spPr>
          <a:xfrm>
            <a:off x="558800" y="533400"/>
            <a:ext cx="16383000" cy="5905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lvl="4">
              <a:spcBef>
                <a:spcPts val="105"/>
              </a:spcBef>
              <a:tabLst>
                <a:tab pos="652780" algn="l"/>
              </a:tabLst>
            </a:pPr>
            <a:r>
              <a:rPr sz="2400" b="1" spc="10" dirty="0">
                <a:latin typeface="Arial" panose="020B0604020202020204" pitchFamily="34" charset="0"/>
                <a:cs typeface="Arial" panose="020B0604020202020204" pitchFamily="34" charset="0"/>
              </a:rPr>
              <a:t>Tipos</a:t>
            </a:r>
            <a:r>
              <a:rPr sz="2400" b="1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b="1" spc="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30" dirty="0">
                <a:latin typeface="Arial" panose="020B0604020202020204" pitchFamily="34" charset="0"/>
                <a:cs typeface="Arial" panose="020B0604020202020204" pitchFamily="34" charset="0"/>
              </a:rPr>
              <a:t>CT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4">
              <a:spcBef>
                <a:spcPts val="15"/>
              </a:spcBef>
              <a:buFont typeface="Arial"/>
              <a:buAutoNum type="arabicPeriod" startAt="4"/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1860" lvl="5" indent="-899160">
              <a:buFont typeface="Arial" panose="020B0604020202020204" pitchFamily="34" charset="0"/>
              <a:buChar char="•"/>
              <a:tabLst>
                <a:tab pos="911225" algn="l"/>
                <a:tab pos="911860" algn="l"/>
              </a:tabLst>
            </a:pPr>
            <a:r>
              <a:rPr sz="2400" b="1" spc="2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b="1" spc="30" dirty="0">
                <a:latin typeface="Arial" panose="020B0604020202020204" pitchFamily="34" charset="0"/>
                <a:cs typeface="Arial" panose="020B0604020202020204" pitchFamily="34" charset="0"/>
              </a:rPr>
              <a:t>Arrollamiento</a:t>
            </a:r>
            <a:r>
              <a:rPr sz="2400" b="1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30" dirty="0">
                <a:latin typeface="Arial" panose="020B0604020202020204" pitchFamily="34" charset="0"/>
                <a:cs typeface="Arial" panose="020B0604020202020204" pitchFamily="34" charset="0"/>
              </a:rPr>
              <a:t>Primario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6350" algn="just">
              <a:lnSpc>
                <a:spcPct val="95900"/>
              </a:lnSpc>
              <a:spcBef>
                <a:spcPts val="295"/>
              </a:spcBef>
            </a:pP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El conductor primario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es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 una gran sección, con esta característica puede conducir las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corrientes de corto circuito. Tiene en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general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Arrollamiento para poder ofrecer una mayor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relación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transformación,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con menos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vueltas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ele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secundario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5"/>
              </a:spcBef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1860" lvl="5" indent="-899160">
              <a:spcBef>
                <a:spcPts val="5"/>
              </a:spcBef>
              <a:buFont typeface="Arial" panose="020B0604020202020204" pitchFamily="34" charset="0"/>
              <a:buChar char="•"/>
              <a:tabLst>
                <a:tab pos="911225" algn="l"/>
                <a:tab pos="911860" algn="l"/>
              </a:tabLst>
            </a:pPr>
            <a:r>
              <a:rPr sz="2400" b="1" spc="10" dirty="0">
                <a:latin typeface="Arial" panose="020B0604020202020204" pitchFamily="34" charset="0"/>
                <a:cs typeface="Arial" panose="020B0604020202020204" pitchFamily="34" charset="0"/>
              </a:rPr>
              <a:t>Tipo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15" dirty="0">
                <a:latin typeface="Arial" panose="020B0604020202020204" pitchFamily="34" charset="0"/>
                <a:cs typeface="Arial" panose="020B0604020202020204" pitchFamily="34" charset="0"/>
              </a:rPr>
              <a:t>Barra</a:t>
            </a:r>
            <a:r>
              <a:rPr sz="2400" b="1" spc="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20" dirty="0">
                <a:latin typeface="Arial" panose="020B0604020202020204" pitchFamily="34" charset="0"/>
                <a:cs typeface="Arial" panose="020B0604020202020204" pitchFamily="34" charset="0"/>
              </a:rPr>
              <a:t>Buje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ct val="96100"/>
              </a:lnSpc>
              <a:spcBef>
                <a:spcPts val="290"/>
              </a:spcBef>
            </a:pP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spc="1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primario</a:t>
            </a:r>
            <a:r>
              <a:rPr sz="2400" spc="1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sz="2400" spc="1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posee</a:t>
            </a:r>
            <a:r>
              <a:rPr sz="2400" spc="1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arrollamiento,</a:t>
            </a:r>
            <a:r>
              <a:rPr sz="2400" spc="1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ya</a:t>
            </a:r>
            <a:r>
              <a:rPr sz="2400" spc="1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z="2400" spc="1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spc="1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barra</a:t>
            </a:r>
            <a:r>
              <a:rPr sz="2400" spc="1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400" spc="1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spc="1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conductor</a:t>
            </a:r>
            <a:r>
              <a:rPr sz="2400" spc="1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400" spc="20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sistema</a:t>
            </a:r>
            <a:r>
              <a:rPr sz="2400" spc="1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cumple </a:t>
            </a:r>
            <a:r>
              <a:rPr sz="2400" spc="-2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dicha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función.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secundario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arrolla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sobre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núcleo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toroidal,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2400" spc="2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suficientes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espacios para el aislamiento. Usados comúnmente en los bujes de los transformadores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interruptores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5"/>
              </a:spcBef>
              <a:buFont typeface="Arial" panose="020B0604020202020204" pitchFamily="34" charset="0"/>
              <a:buChar char="•"/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1860" lvl="5" indent="-899160">
              <a:buAutoNum type="arabicPeriod" startAt="3"/>
              <a:tabLst>
                <a:tab pos="911225" algn="l"/>
                <a:tab pos="911860" algn="l"/>
              </a:tabLst>
            </a:pPr>
            <a:r>
              <a:rPr sz="2400" b="1" spc="45" dirty="0">
                <a:latin typeface="Arial" panose="020B0604020202020204" pitchFamily="34" charset="0"/>
                <a:cs typeface="Arial" panose="020B0604020202020204" pitchFamily="34" charset="0"/>
              </a:rPr>
              <a:t>Montaje</a:t>
            </a:r>
            <a:r>
              <a:rPr sz="2400" b="1" spc="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20" dirty="0">
                <a:latin typeface="Arial" panose="020B0604020202020204" pitchFamily="34" charset="0"/>
                <a:cs typeface="Arial" panose="020B0604020202020204" pitchFamily="34" charset="0"/>
              </a:rPr>
              <a:t>Separado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ct val="95900"/>
              </a:lnSpc>
              <a:spcBef>
                <a:spcPts val="295"/>
              </a:spcBef>
            </a:pP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Son utilizados cuando no se pueden montar dentro de los bujes del transformador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interruptor. Su construcción consiste en un conductor primario en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forma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 U, el cual es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introducido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aislador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porcelana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lleno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 aceite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donde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se sitúa el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secundario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457200"/>
            <a:ext cx="7696200" cy="92202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1800" y="457200"/>
            <a:ext cx="7543800" cy="922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5151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00" y="457200"/>
            <a:ext cx="7239000" cy="92202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74200" y="457200"/>
            <a:ext cx="7772400" cy="922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5650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407924" y="457200"/>
            <a:ext cx="7504683" cy="2256387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38100" marR="30480" algn="just">
              <a:lnSpc>
                <a:spcPts val="2880"/>
              </a:lnSpc>
              <a:spcBef>
                <a:spcPts val="195"/>
              </a:spcBef>
            </a:pP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Esta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condición debe satisfacerse para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los transformadores acoplados se carguen en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igual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proporción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sus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potencias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nominales,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decir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que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sus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índices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2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carga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sean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iguales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hasta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donde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sea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posible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(K</a:t>
            </a:r>
            <a:r>
              <a:rPr sz="2400" spc="-7" baseline="-11904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sz="2400" spc="150" baseline="-1190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sz="2400" spc="-7" baseline="-11904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8100" algn="just">
              <a:lnSpc>
                <a:spcPts val="2880"/>
              </a:lnSpc>
            </a:pP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índice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carga</a:t>
            </a: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K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define</a:t>
            </a: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" name="Imagen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279" y="2713587"/>
            <a:ext cx="3962399" cy="5592213"/>
          </a:xfrm>
          <a:prstGeom prst="rect">
            <a:avLst/>
          </a:prstGeom>
        </p:spPr>
      </p:pic>
      <p:pic>
        <p:nvPicPr>
          <p:cNvPr id="31" name="Imagen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5033" y="5410200"/>
            <a:ext cx="3497574" cy="4038600"/>
          </a:xfrm>
          <a:prstGeom prst="rect">
            <a:avLst/>
          </a:prstGeom>
        </p:spPr>
      </p:pic>
      <p:sp>
        <p:nvSpPr>
          <p:cNvPr id="32" name="Rectángulo 31"/>
          <p:cNvSpPr/>
          <p:nvPr/>
        </p:nvSpPr>
        <p:spPr>
          <a:xfrm>
            <a:off x="7912607" y="457200"/>
            <a:ext cx="9740393" cy="955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 algn="just">
              <a:lnSpc>
                <a:spcPts val="2600"/>
              </a:lnSpc>
              <a:spcBef>
                <a:spcPts val="1190"/>
              </a:spcBef>
            </a:pP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esta</a:t>
            </a:r>
            <a:r>
              <a:rPr lang="es-ES" sz="2400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ecuación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podemos</a:t>
            </a:r>
            <a:r>
              <a:rPr lang="es-ES" sz="2400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concluir:</a:t>
            </a:r>
          </a:p>
          <a:p>
            <a:pPr marL="114300" algn="just">
              <a:lnSpc>
                <a:spcPts val="2600"/>
              </a:lnSpc>
              <a:spcBef>
                <a:spcPts val="1190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marR="93980" indent="-342900" algn="just">
              <a:lnSpc>
                <a:spcPts val="2600"/>
              </a:lnSpc>
              <a:buFont typeface="Wingdings" panose="05000000000000000000" pitchFamily="2" charset="2"/>
              <a:buChar char="q"/>
              <a:tabLst>
                <a:tab pos="342900" algn="l"/>
              </a:tabLst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Para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ES" sz="2400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ES" sz="2400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índices</a:t>
            </a:r>
            <a:r>
              <a:rPr lang="es-ES" sz="2400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carga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sean</a:t>
            </a:r>
            <a:r>
              <a:rPr lang="es-ES" sz="2400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iguales,</a:t>
            </a:r>
            <a:r>
              <a:rPr lang="es-ES" sz="2400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tensiones</a:t>
            </a:r>
            <a:r>
              <a:rPr lang="es-ES" sz="2400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porcentuales</a:t>
            </a:r>
            <a:r>
              <a:rPr lang="es-ES" sz="2400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también</a:t>
            </a:r>
            <a:r>
              <a:rPr lang="es-ES" sz="2400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deben </a:t>
            </a:r>
            <a:r>
              <a:rPr lang="es-ES" sz="2400" spc="-2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 serlo.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ts val="2600"/>
              </a:lnSpc>
              <a:spcBef>
                <a:spcPts val="10"/>
              </a:spcBef>
              <a:buFont typeface="Wingdings" panose="05000000000000000000" pitchFamily="2" charset="2"/>
              <a:buChar char="q"/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6565" indent="-342900" algn="just">
              <a:lnSpc>
                <a:spcPts val="2600"/>
              </a:lnSpc>
              <a:buFont typeface="Wingdings" panose="05000000000000000000" pitchFamily="2" charset="2"/>
              <a:buChar char="q"/>
              <a:tabLst>
                <a:tab pos="342900" algn="l"/>
              </a:tabLst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transformador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 menor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s-ES" sz="2400" spc="-7" baseline="-11904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cc</a:t>
            </a:r>
            <a:r>
              <a:rPr lang="es-ES" sz="2400" spc="195" baseline="-11904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cargara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mas.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600"/>
              </a:lnSpc>
              <a:spcBef>
                <a:spcPts val="20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3664" marR="95885" algn="just">
              <a:lnSpc>
                <a:spcPts val="2600"/>
              </a:lnSpc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400" spc="1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considera</a:t>
            </a:r>
            <a:r>
              <a:rPr lang="es-ES" sz="2400" spc="1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ES" sz="2400" spc="10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1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funcionamiento</a:t>
            </a:r>
            <a:r>
              <a:rPr lang="es-ES" sz="2400" spc="1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spc="1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paralelo</a:t>
            </a:r>
            <a:r>
              <a:rPr lang="es-ES" sz="2400" spc="1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1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transformadores</a:t>
            </a:r>
            <a:r>
              <a:rPr lang="es-ES" sz="2400" spc="1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400" spc="1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realiza</a:t>
            </a:r>
            <a:r>
              <a:rPr lang="es-ES" sz="2400" spc="1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ES" sz="2400" spc="-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condiciones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satisfactorias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cuando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s-ES" sz="2400" spc="-7" baseline="-11904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cc</a:t>
            </a:r>
            <a:r>
              <a:rPr lang="es-ES" sz="2400" spc="67" baseline="-11904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difieren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mas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%.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600"/>
              </a:lnSpc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54380" lvl="4" indent="-640080" algn="just">
              <a:lnSpc>
                <a:spcPts val="2600"/>
              </a:lnSpc>
              <a:spcBef>
                <a:spcPts val="1075"/>
              </a:spcBef>
              <a:buFont typeface="Arial" panose="020B0604020202020204" pitchFamily="34" charset="0"/>
              <a:buChar char="•"/>
              <a:tabLst>
                <a:tab pos="754380" algn="l"/>
              </a:tabLst>
            </a:pPr>
            <a:r>
              <a:rPr lang="es-ES" sz="24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Relación</a:t>
            </a:r>
            <a:r>
              <a:rPr lang="es-ES" sz="2400" b="1" spc="3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potencias</a:t>
            </a:r>
            <a:r>
              <a:rPr lang="es-ES" sz="2400" b="1" spc="-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es-ES" sz="2400" b="1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mayor</a:t>
            </a:r>
            <a:r>
              <a:rPr lang="es-ES" sz="2400" b="1" spc="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2400" b="1" spc="10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s-ES" sz="2400" b="1" spc="3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45" dirty="0" smtClean="0"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3664" marR="94615" algn="just">
              <a:lnSpc>
                <a:spcPts val="2600"/>
              </a:lnSpc>
              <a:spcBef>
                <a:spcPts val="295"/>
              </a:spcBef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que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cada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transformador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tome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carga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proporcional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su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propia</a:t>
            </a:r>
            <a:r>
              <a:rPr lang="es-ES" sz="2400" spc="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potencia,</a:t>
            </a:r>
            <a:r>
              <a:rPr lang="es-ES" sz="2400" spc="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relación de estas 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debe de pasar de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1 a 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3,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esto 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debe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 que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 valor de </a:t>
            </a:r>
            <a:r>
              <a:rPr lang="es-ES" sz="2400" b="1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s-ES" sz="2400" spc="-7" baseline="-11904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cc</a:t>
            </a:r>
            <a:r>
              <a:rPr lang="es-ES" sz="2400" spc="-7" baseline="-11904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depende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tipo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construcción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y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potencia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nominal.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600"/>
              </a:lnSpc>
              <a:spcBef>
                <a:spcPts val="20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54380" lvl="4" indent="-640715" algn="just">
              <a:lnSpc>
                <a:spcPts val="2600"/>
              </a:lnSpc>
              <a:buFont typeface="Arial" panose="020B0604020202020204" pitchFamily="34" charset="0"/>
              <a:buChar char="•"/>
              <a:tabLst>
                <a:tab pos="754380" algn="l"/>
              </a:tabLst>
            </a:pP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s-ES" sz="2400" b="1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guales</a:t>
            </a:r>
            <a:r>
              <a:rPr lang="es-ES" sz="2400" b="1" spc="-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desfases</a:t>
            </a:r>
            <a:r>
              <a:rPr lang="es-ES" sz="2400" b="1" spc="-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secundarios</a:t>
            </a:r>
            <a:r>
              <a:rPr lang="es-ES" sz="24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respecto</a:t>
            </a:r>
            <a:r>
              <a:rPr lang="es-ES" sz="2400" b="1" spc="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al</a:t>
            </a:r>
            <a:r>
              <a:rPr lang="es-ES" sz="2400" b="1" spc="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primario.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3664" marR="96520" algn="just">
              <a:lnSpc>
                <a:spcPts val="2600"/>
              </a:lnSpc>
              <a:spcBef>
                <a:spcPts val="345"/>
              </a:spcBef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400" spc="1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requiere</a:t>
            </a:r>
            <a:r>
              <a:rPr lang="es-ES" sz="2400" spc="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ES" sz="2400" spc="1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sean</a:t>
            </a:r>
            <a:r>
              <a:rPr lang="es-ES" sz="2400" spc="204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exactas</a:t>
            </a:r>
            <a:r>
              <a:rPr lang="es-ES" sz="2400" spc="1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ES" sz="2400" spc="1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mismos</a:t>
            </a:r>
            <a:r>
              <a:rPr lang="es-ES" sz="2400" spc="204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s-ES" sz="2400" spc="204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evitar</a:t>
            </a:r>
            <a:r>
              <a:rPr lang="es-ES" sz="2400" spc="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deferencias</a:t>
            </a:r>
            <a:r>
              <a:rPr lang="es-ES" sz="2400" spc="204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1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potencial</a:t>
            </a:r>
            <a:r>
              <a:rPr lang="es-ES" sz="2400" spc="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1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lang="es-ES" sz="2400" spc="-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mismo</a:t>
            </a:r>
            <a:r>
              <a:rPr lang="es-ES" sz="2400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punto.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3664" algn="just">
              <a:lnSpc>
                <a:spcPts val="2600"/>
              </a:lnSpc>
            </a:pP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Esta</a:t>
            </a:r>
            <a:r>
              <a:rPr lang="es-ES" sz="2400" spc="114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condición</a:t>
            </a:r>
            <a:r>
              <a:rPr lang="es-ES" sz="2400" spc="114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400" spc="10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satisface</a:t>
            </a:r>
            <a:r>
              <a:rPr lang="es-ES" sz="2400" spc="10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siempre</a:t>
            </a:r>
            <a:r>
              <a:rPr lang="es-ES" sz="2400" spc="114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ES" sz="2400" spc="114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ES" sz="2400" spc="114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transformadores</a:t>
            </a:r>
            <a:r>
              <a:rPr lang="es-ES" sz="2400" spc="114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tengan</a:t>
            </a:r>
            <a:r>
              <a:rPr lang="es-ES" sz="2400" spc="13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1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mismo</a:t>
            </a:r>
            <a:r>
              <a:rPr lang="es-ES" sz="2400" spc="1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índice</a:t>
            </a:r>
            <a:r>
              <a:rPr lang="es-ES" sz="2400" spc="1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 conexión.</a:t>
            </a:r>
          </a:p>
          <a:p>
            <a:pPr marL="113664" algn="just">
              <a:lnSpc>
                <a:spcPts val="2600"/>
              </a:lnSpc>
            </a:pPr>
            <a:endParaRPr lang="es-ES" sz="2400" spc="-5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600"/>
              </a:lnSpc>
              <a:spcBef>
                <a:spcPts val="350"/>
              </a:spcBef>
            </a:pP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s-ES" sz="2400" b="1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s-ES" sz="2400" b="1" spc="30" dirty="0" smtClean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s-ES" sz="2400" b="1" spc="45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s-ES" sz="2400" b="1" spc="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s-ES" sz="2400" b="1" spc="75" dirty="0" smtClean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s-ES"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s-ES" sz="2400" b="1" spc="45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ES" sz="2400" b="1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s-ES" sz="2400" b="1" spc="30" dirty="0" smtClean="0">
                <a:latin typeface="Arial" panose="020B0604020202020204" pitchFamily="34" charset="0"/>
                <a:cs typeface="Arial" panose="020B0604020202020204" pitchFamily="34" charset="0"/>
              </a:rPr>
              <a:t>an</a:t>
            </a:r>
            <a:r>
              <a:rPr lang="es-ES" sz="2400" b="1" spc="-40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s-ES" sz="2400" b="1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s-ES" sz="2400" b="1" spc="45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600"/>
              </a:lnSpc>
              <a:spcBef>
                <a:spcPts val="345"/>
              </a:spcBef>
            </a:pP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1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igual</a:t>
            </a:r>
            <a:r>
              <a:rPr lang="es-ES" sz="2400" spc="1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manera</a:t>
            </a:r>
            <a:r>
              <a:rPr lang="es-ES" sz="2400" spc="1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ES" sz="2400" spc="1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ES" sz="2400" spc="17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tensiones</a:t>
            </a:r>
            <a:r>
              <a:rPr lang="es-ES" sz="2400" spc="1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porcentuales</a:t>
            </a:r>
            <a:r>
              <a:rPr lang="es-ES" sz="2400" spc="1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1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corto</a:t>
            </a:r>
            <a:r>
              <a:rPr lang="es-ES" sz="2400" spc="1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circuito.</a:t>
            </a:r>
            <a:r>
              <a:rPr lang="es-ES" sz="2400" spc="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17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ES" sz="2400" spc="1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tenga</a:t>
            </a:r>
            <a:r>
              <a:rPr lang="es-ES" sz="2400" spc="1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menor </a:t>
            </a:r>
            <a:r>
              <a:rPr lang="es-ES" sz="2400" spc="-2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impedancia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carga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mas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su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diferencia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debe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ser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mayor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al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%.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330200" y="457200"/>
            <a:ext cx="17145000" cy="9705862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39700" marR="106680" algn="just">
              <a:lnSpc>
                <a:spcPts val="2880"/>
              </a:lnSpc>
              <a:spcBef>
                <a:spcPts val="185"/>
              </a:spcBef>
            </a:pPr>
            <a:r>
              <a:rPr lang="en-US" sz="2400" b="1" spc="2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Características</a:t>
            </a:r>
            <a:r>
              <a:rPr lang="en-US" sz="2400" b="1" spc="-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3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nominales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0" marR="106680" algn="just">
              <a:lnSpc>
                <a:spcPts val="2880"/>
              </a:lnSpc>
              <a:spcBef>
                <a:spcPts val="185"/>
              </a:spcBef>
            </a:pPr>
            <a:r>
              <a:rPr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Todo</a:t>
            </a:r>
            <a:r>
              <a:rPr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equipo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 err="1">
                <a:latin typeface="Arial" panose="020B0604020202020204" pitchFamily="34" charset="0"/>
                <a:cs typeface="Arial" panose="020B0604020202020204" pitchFamily="34" charset="0"/>
              </a:rPr>
              <a:t>posee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características</a:t>
            </a:r>
            <a:r>
              <a:rPr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son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propias,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dichas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características</a:t>
            </a:r>
            <a:r>
              <a:rPr sz="2400" spc="2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conocen como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características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nominales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placa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880"/>
              </a:lnSpc>
              <a:spcBef>
                <a:spcPts val="5"/>
              </a:spcBef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96900" lvl="2" indent="-457200">
              <a:lnSpc>
                <a:spcPts val="2880"/>
              </a:lnSpc>
              <a:buAutoNum type="arabicPeriod"/>
              <a:tabLst>
                <a:tab pos="596900" algn="l"/>
              </a:tabLst>
            </a:pPr>
            <a:r>
              <a:rPr sz="2400" b="1" spc="-20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400" b="1" spc="1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2400" b="1" spc="4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b="1" spc="3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400" b="1" spc="-45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sz="2400" spc="25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b="1" spc="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55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400" b="1" spc="5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400" b="1" spc="80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sz="2400" b="1" spc="25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b="1" spc="35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400" b="1" spc="5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2400" b="1"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sz="2400" b="1" spc="-20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25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sz="2400" b="1" spc="22" baseline="-13071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065" marR="104775" algn="just">
              <a:lnSpc>
                <a:spcPts val="2880"/>
              </a:lnSpc>
              <a:spcBef>
                <a:spcPts val="5"/>
              </a:spcBef>
            </a:pPr>
            <a:r>
              <a:rPr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Valor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convencional de la potencia aparente dada en unidades de KVA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MVA,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destinada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servir de base para el diseño del transformador. La garantía del fabricante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los ensayos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que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determinan un valor bien definido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 corriente nominal admisible cuando la tensión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nominal es aplicada,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bajo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condiciones especificas en las normas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IEEE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(Por lo General),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sobre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ensayos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transformadores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potencia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880"/>
              </a:lnSpc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065" marR="104775" algn="just">
              <a:lnSpc>
                <a:spcPts val="2880"/>
              </a:lnSpc>
            </a:pP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Los devanados de un transformador de dos devanados tienen la misma potencia nominal,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 cual es por definición la potencia nominal del transformador. En caso de tener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mas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dos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devanados,</a:t>
            </a:r>
            <a:r>
              <a:rPr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debe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definir</a:t>
            </a:r>
            <a:r>
              <a:rPr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potencia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cada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uno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ellos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880"/>
              </a:lnSpc>
              <a:spcBef>
                <a:spcPts val="35"/>
              </a:spcBef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96900" lvl="2" indent="-457834">
              <a:lnSpc>
                <a:spcPts val="2880"/>
              </a:lnSpc>
              <a:buAutoNum type="arabicPeriod" startAt="2"/>
              <a:tabLst>
                <a:tab pos="596900" algn="l"/>
              </a:tabLst>
            </a:pPr>
            <a:r>
              <a:rPr sz="2400" b="1" spc="5" dirty="0">
                <a:latin typeface="Arial" panose="020B0604020202020204" pitchFamily="34" charset="0"/>
                <a:cs typeface="Arial" panose="020B0604020202020204" pitchFamily="34" charset="0"/>
              </a:rPr>
              <a:t>Tensión</a:t>
            </a:r>
            <a:r>
              <a:rPr sz="2400" b="1" spc="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30" dirty="0">
                <a:latin typeface="Arial" panose="020B0604020202020204" pitchFamily="34" charset="0"/>
                <a:cs typeface="Arial" panose="020B0604020202020204" pitchFamily="34" charset="0"/>
              </a:rPr>
              <a:t>nominal</a:t>
            </a:r>
            <a:r>
              <a:rPr sz="2400" b="1" spc="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b="1"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15" dirty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sz="2400" b="1" spc="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30" dirty="0">
                <a:latin typeface="Arial" panose="020B0604020202020204" pitchFamily="34" charset="0"/>
                <a:cs typeface="Arial" panose="020B0604020202020204" pitchFamily="34" charset="0"/>
              </a:rPr>
              <a:t>devanado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065" marR="106045" algn="just">
              <a:lnSpc>
                <a:spcPts val="2880"/>
              </a:lnSpc>
            </a:pPr>
            <a:r>
              <a:rPr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spc="7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especificada</a:t>
            </a:r>
            <a:r>
              <a:rPr sz="2400" spc="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sz="2400" spc="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aplicarse</a:t>
            </a:r>
            <a:r>
              <a:rPr sz="2400" spc="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400"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funcionamiento</a:t>
            </a:r>
            <a:r>
              <a:rPr sz="2400" spc="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sin</a:t>
            </a:r>
            <a:r>
              <a:rPr sz="2400" spc="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carga,</a:t>
            </a:r>
            <a:r>
              <a:rPr sz="2400" spc="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entre</a:t>
            </a:r>
            <a:r>
              <a:rPr sz="2400" spc="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2400" spc="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terminales</a:t>
            </a:r>
            <a:r>
              <a:rPr sz="2400" spc="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línea </a:t>
            </a:r>
            <a:r>
              <a:rPr sz="2400" spc="-2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 un transformador polifásico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entre los terminales de un devanado de un transformador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monofásico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880"/>
              </a:lnSpc>
              <a:spcBef>
                <a:spcPts val="35"/>
              </a:spcBef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96900" lvl="2" indent="-457834">
              <a:lnSpc>
                <a:spcPts val="2880"/>
              </a:lnSpc>
              <a:buAutoNum type="arabicPeriod" startAt="3"/>
              <a:tabLst>
                <a:tab pos="596900" algn="l"/>
              </a:tabLst>
            </a:pP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2400" b="1" spc="45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b="1" spc="3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400" b="1" spc="-55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2400" b="1" spc="25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ó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400" b="1"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20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sz="2400" b="1" spc="55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2400" b="1" spc="25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b="1" spc="80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sz="2400" b="1" spc="5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b="1" spc="55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2400" b="1" spc="25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b="1" spc="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6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400" b="1" spc="80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sz="2400" b="1" spc="25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b="1" spc="3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400" b="1" spc="5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2400" b="1"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sz="2400" b="1" spc="-20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15" dirty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sz="2400" b="1" spc="22" baseline="-13071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400" b="1" spc="97" baseline="-1307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065" marR="105410" algn="just">
              <a:lnSpc>
                <a:spcPts val="2880"/>
              </a:lnSpc>
            </a:pPr>
            <a:r>
              <a:rPr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spc="1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aplicada,</a:t>
            </a:r>
            <a:r>
              <a:rPr sz="2400" spc="1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bajo</a:t>
            </a:r>
            <a:r>
              <a:rPr sz="2400" spc="1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condiciones</a:t>
            </a:r>
            <a:r>
              <a:rPr sz="2400" spc="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1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régimen</a:t>
            </a:r>
            <a:r>
              <a:rPr sz="2400" spc="1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nominal</a:t>
            </a:r>
            <a:r>
              <a:rPr sz="2400" spc="1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spc="1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spc="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totalidad</a:t>
            </a:r>
            <a:r>
              <a:rPr sz="2400" spc="1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400" spc="1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devanado</a:t>
            </a:r>
            <a:r>
              <a:rPr sz="2400" spc="1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primario, </a:t>
            </a:r>
            <a:r>
              <a:rPr sz="2400" spc="-2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sino tiene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derivaciones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derivación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principal.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96900" lvl="2" indent="-457834">
              <a:spcBef>
                <a:spcPts val="5"/>
              </a:spcBef>
              <a:buAutoNum type="arabicPeriod" startAt="4"/>
              <a:tabLst>
                <a:tab pos="596900" algn="l"/>
              </a:tabLst>
            </a:pP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2400" b="1" spc="45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b="1" spc="3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400" b="1" spc="-55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2400" b="1" spc="25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ó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400" b="1"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2400" b="1" spc="5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b="1" spc="-45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sz="2400" b="1" spc="30" dirty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sz="2400" b="1" spc="15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2400" b="1" spc="50" dirty="0">
                <a:latin typeface="Arial" panose="020B0604020202020204" pitchFamily="34" charset="0"/>
                <a:cs typeface="Arial" panose="020B0604020202020204" pitchFamily="34" charset="0"/>
              </a:rPr>
              <a:t>ar</a:t>
            </a:r>
            <a:r>
              <a:rPr sz="2400" b="1" spc="25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b="1" spc="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55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400" b="1" spc="80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sz="2400" b="1" spc="25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b="1" spc="3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400" b="1" spc="5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2400" b="1" spc="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sz="2400" b="1" spc="-20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20" dirty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sz="2400" b="1" spc="22" baseline="-13071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400" b="1" spc="97" baseline="-1307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s-ES" sz="2400" b="1" spc="-5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066" lvl="2">
              <a:spcBef>
                <a:spcPts val="5"/>
              </a:spcBef>
              <a:tabLst>
                <a:tab pos="596900" algn="l"/>
              </a:tabLst>
            </a:pPr>
            <a:r>
              <a:rPr lang="es-ES" sz="2400" spc="-5" dirty="0" smtClean="0">
                <a:latin typeface="Arial MT"/>
                <a:cs typeface="Arial MT"/>
              </a:rPr>
              <a:t>La desarrollada en la totalidad del devanado secundario si no tiene derivaciones </a:t>
            </a:r>
            <a:r>
              <a:rPr lang="es-ES" sz="2400" dirty="0" smtClean="0">
                <a:latin typeface="Arial MT"/>
                <a:cs typeface="Arial MT"/>
              </a:rPr>
              <a:t>o </a:t>
            </a:r>
            <a:r>
              <a:rPr lang="es-ES" sz="2400" spc="-5" dirty="0" smtClean="0">
                <a:latin typeface="Arial MT"/>
                <a:cs typeface="Arial MT"/>
              </a:rPr>
              <a:t>en la </a:t>
            </a:r>
            <a:r>
              <a:rPr lang="es-ES" sz="240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derivación principal, si las tiene, cuan do el transformador </a:t>
            </a:r>
            <a:r>
              <a:rPr lang="es-ES" sz="2400" dirty="0" smtClean="0">
                <a:latin typeface="Arial MT"/>
                <a:cs typeface="Arial MT"/>
              </a:rPr>
              <a:t>funciona </a:t>
            </a:r>
            <a:r>
              <a:rPr lang="es-ES" sz="2400" spc="-5" dirty="0" smtClean="0">
                <a:latin typeface="Arial MT"/>
                <a:cs typeface="Arial MT"/>
              </a:rPr>
              <a:t>sin carga </a:t>
            </a:r>
            <a:r>
              <a:rPr lang="es-ES" sz="2400" dirty="0" smtClean="0">
                <a:latin typeface="Arial MT"/>
                <a:cs typeface="Arial MT"/>
              </a:rPr>
              <a:t>y </a:t>
            </a:r>
            <a:r>
              <a:rPr lang="es-ES" sz="2400" spc="-5" dirty="0" smtClean="0">
                <a:latin typeface="Arial MT"/>
                <a:cs typeface="Arial MT"/>
              </a:rPr>
              <a:t>se aplica la </a:t>
            </a:r>
            <a:r>
              <a:rPr lang="es-ES" sz="240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tensión</a:t>
            </a:r>
            <a:r>
              <a:rPr lang="es-ES" sz="2400" dirty="0" smtClean="0">
                <a:latin typeface="Arial MT"/>
                <a:cs typeface="Arial MT"/>
              </a:rPr>
              <a:t> y</a:t>
            </a:r>
            <a:r>
              <a:rPr lang="es-ES" sz="2400" spc="-1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la</a:t>
            </a:r>
            <a:r>
              <a:rPr lang="es-ES" sz="2400" spc="-1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frecuencia</a:t>
            </a:r>
            <a:r>
              <a:rPr lang="es-ES" sz="240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nominales</a:t>
            </a:r>
            <a:r>
              <a:rPr lang="es-ES" sz="240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en</a:t>
            </a:r>
            <a:r>
              <a:rPr lang="es-ES" sz="2400" spc="-1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el</a:t>
            </a:r>
            <a:r>
              <a:rPr lang="es-ES" sz="240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devanado</a:t>
            </a:r>
            <a:r>
              <a:rPr lang="es-ES" sz="2400" spc="5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primario.</a:t>
            </a:r>
            <a:endParaRPr lang="es-ES" sz="2400" dirty="0" smtClean="0">
              <a:latin typeface="Arial MT"/>
              <a:cs typeface="Arial MT"/>
            </a:endParaRPr>
          </a:p>
          <a:p>
            <a:pPr marL="596900" lvl="2" indent="-457834">
              <a:spcBef>
                <a:spcPts val="5"/>
              </a:spcBef>
              <a:buAutoNum type="arabicPeriod" startAt="4"/>
              <a:tabLst>
                <a:tab pos="596900" algn="l"/>
              </a:tabLst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8772145" y="3991355"/>
            <a:ext cx="262255" cy="0"/>
          </a:xfrm>
          <a:custGeom>
            <a:avLst/>
            <a:gdLst/>
            <a:ahLst/>
            <a:cxnLst/>
            <a:rect l="l" t="t" r="r" b="b"/>
            <a:pathLst>
              <a:path w="262254">
                <a:moveTo>
                  <a:pt x="0" y="0"/>
                </a:moveTo>
                <a:lnTo>
                  <a:pt x="262128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253728" y="3991355"/>
            <a:ext cx="230504" cy="0"/>
          </a:xfrm>
          <a:custGeom>
            <a:avLst/>
            <a:gdLst/>
            <a:ahLst/>
            <a:cxnLst/>
            <a:rect l="l" t="t" r="r" b="b"/>
            <a:pathLst>
              <a:path w="230504">
                <a:moveTo>
                  <a:pt x="0" y="0"/>
                </a:moveTo>
                <a:lnTo>
                  <a:pt x="23012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38100" y="609600"/>
            <a:ext cx="16992600" cy="9694321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596900" lvl="2" indent="-457200">
              <a:lnSpc>
                <a:spcPts val="2880"/>
              </a:lnSpc>
              <a:buAutoNum type="arabicPeriod" startAt="5"/>
              <a:tabLst>
                <a:tab pos="596900" algn="l"/>
              </a:tabLst>
            </a:pPr>
            <a:r>
              <a:rPr sz="2400" b="1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2400" b="1" spc="4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b="1" spc="2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2400" b="1" spc="5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b="1" spc="-4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sz="2400" b="1" spc="2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b="1" spc="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ó</a:t>
            </a:r>
            <a:r>
              <a:rPr sz="2400" b="1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400" b="1" spc="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2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b="1" spc="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2400" b="1" spc="55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2400" b="1" spc="5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b="1" spc="3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400" b="1" spc="-6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2400" b="1" spc="55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sz="2400" b="1" spc="5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400" b="1" spc="55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2400" b="1" spc="80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sz="2400" b="1" spc="5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b="1" spc="-45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sz="2400" b="1" spc="25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b="1" spc="5" dirty="0">
                <a:latin typeface="Arial" panose="020B0604020202020204" pitchFamily="34" charset="0"/>
                <a:cs typeface="Arial" panose="020B0604020202020204" pitchFamily="34" charset="0"/>
              </a:rPr>
              <a:t>ó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400" b="1"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3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400" b="1" spc="15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400" b="1" spc="80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sz="2400" b="1" spc="25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b="1" spc="3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400" b="1" spc="5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2400" b="1"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sz="2400" b="1" spc="-20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5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0" marR="132080" algn="just">
              <a:lnSpc>
                <a:spcPts val="2880"/>
              </a:lnSpc>
              <a:spcBef>
                <a:spcPts val="5"/>
              </a:spcBef>
            </a:pPr>
            <a:r>
              <a:rPr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existente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entre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tensiones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nominales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dos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devanados.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Este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valor</a:t>
            </a:r>
            <a:r>
              <a:rPr sz="2400" spc="2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puede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expresarse por la relación entre el valor de la tensión aplicada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un devanado, menor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igual a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 tensión nominal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al valor de la tensión desarrollada en el otro devanado. La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expresión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utilizar</a:t>
            </a:r>
            <a:r>
              <a:rPr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880"/>
              </a:lnSpc>
              <a:spcBef>
                <a:spcPts val="15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880"/>
              </a:lnSpc>
              <a:spcBef>
                <a:spcPts val="15"/>
              </a:spcBef>
            </a:pP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880"/>
              </a:lnSpc>
              <a:spcBef>
                <a:spcPts val="15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880"/>
              </a:lnSpc>
              <a:spcBef>
                <a:spcPts val="15"/>
              </a:spcBef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96900" lvl="2" indent="-457200">
              <a:lnSpc>
                <a:spcPts val="2880"/>
              </a:lnSpc>
              <a:buAutoNum type="arabicPeriod" startAt="6"/>
              <a:tabLst>
                <a:tab pos="596900" algn="l"/>
              </a:tabLst>
            </a:pPr>
            <a:r>
              <a:rPr sz="2400" b="1" spc="-75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400" b="1" spc="50" dirty="0">
                <a:latin typeface="Arial" panose="020B0604020202020204" pitchFamily="34" charset="0"/>
                <a:cs typeface="Arial" panose="020B0604020202020204" pitchFamily="34" charset="0"/>
              </a:rPr>
              <a:t>rr</a:t>
            </a:r>
            <a:r>
              <a:rPr sz="2400" b="1" spc="25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b="1" spc="45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b="1" spc="3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400" b="1" spc="1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b="1" spc="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55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400" b="1" spc="80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sz="2400" b="1" spc="25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b="1" spc="3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400" b="1" spc="5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2400" b="1"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sz="2400" b="1" spc="-20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b="1" spc="-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22" baseline="-13071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0" marR="132080" algn="just">
              <a:lnSpc>
                <a:spcPts val="2880"/>
              </a:lnSpc>
            </a:pPr>
            <a:r>
              <a:rPr sz="24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corriente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fluye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través de la terminal de un devanado, obtenido al dividir la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potencia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nominal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devanado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y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su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tensión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nominal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(En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caso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2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transformadores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trifásicos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debe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multiplicar la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 err="1">
                <a:latin typeface="Arial" panose="020B0604020202020204" pitchFamily="34" charset="0"/>
                <a:cs typeface="Arial" panose="020B0604020202020204" pitchFamily="34" charset="0"/>
              </a:rPr>
              <a:t>tensión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3).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880"/>
              </a:lnSpc>
              <a:spcBef>
                <a:spcPts val="35"/>
              </a:spcBef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96900" lvl="2" indent="-457200">
              <a:lnSpc>
                <a:spcPts val="2880"/>
              </a:lnSpc>
              <a:spcBef>
                <a:spcPts val="5"/>
              </a:spcBef>
              <a:buAutoNum type="arabicPeriod" startAt="7"/>
              <a:tabLst>
                <a:tab pos="596900" algn="l"/>
              </a:tabLst>
            </a:pPr>
            <a:r>
              <a:rPr sz="2400" b="1" spc="-75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400" b="1" spc="55" dirty="0">
                <a:latin typeface="Arial" panose="020B0604020202020204" pitchFamily="34" charset="0"/>
                <a:cs typeface="Arial" panose="020B0604020202020204" pitchFamily="34" charset="0"/>
              </a:rPr>
              <a:t>rr</a:t>
            </a:r>
            <a:r>
              <a:rPr sz="2400" b="1" spc="25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b="1" spc="45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b="1" spc="3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400" b="1" spc="1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b="1" spc="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6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400" b="1" spc="80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sz="2400" b="1" spc="25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b="1" spc="3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400" b="1" spc="5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2400" b="1"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45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2400" b="1" spc="4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b="1" spc="-45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sz="2400" b="1" spc="30" dirty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sz="2400" b="1" spc="4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400" b="1" spc="15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2400" b="1" spc="5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b="1" spc="55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2400" b="1" spc="25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b="1" spc="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sz="2400" b="1" spc="-20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b="1" spc="-1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22" baseline="-13071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400" b="1" spc="97" baseline="-1307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0" algn="just">
              <a:lnSpc>
                <a:spcPts val="2880"/>
              </a:lnSpc>
            </a:pPr>
            <a:r>
              <a:rPr sz="24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r>
              <a:rPr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obtiene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dividir</a:t>
            </a:r>
            <a:r>
              <a:rPr sz="2400" spc="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potencia</a:t>
            </a:r>
            <a:r>
              <a:rPr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nominal</a:t>
            </a:r>
            <a:r>
              <a:rPr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 tensión</a:t>
            </a:r>
            <a:r>
              <a:rPr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nominal</a:t>
            </a:r>
            <a:r>
              <a:rPr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secundaria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880"/>
              </a:lnSpc>
              <a:spcBef>
                <a:spcPts val="35"/>
              </a:spcBef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96900" lvl="2" indent="-457200">
              <a:lnSpc>
                <a:spcPts val="2880"/>
              </a:lnSpc>
              <a:buAutoNum type="arabicPeriod" startAt="8"/>
              <a:tabLst>
                <a:tab pos="596900" algn="l"/>
              </a:tabLst>
            </a:pPr>
            <a:r>
              <a:rPr sz="2400" b="1" spc="-75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400" b="1" spc="55" dirty="0">
                <a:latin typeface="Arial" panose="020B0604020202020204" pitchFamily="34" charset="0"/>
                <a:cs typeface="Arial" panose="020B0604020202020204" pitchFamily="34" charset="0"/>
              </a:rPr>
              <a:t>rr</a:t>
            </a:r>
            <a:r>
              <a:rPr sz="2400" b="1" spc="25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b="1" spc="45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b="1" spc="3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400" b="1" spc="1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b="1" spc="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6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400" b="1" spc="80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sz="2400" b="1" spc="25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b="1" spc="3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400" b="1" spc="5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2400" b="1"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20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sz="2400" b="1" spc="55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2400" b="1" spc="25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b="1" spc="80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sz="2400" b="1" spc="5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b="1" spc="55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2400" b="1" spc="25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b="1" spc="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sz="2400" b="1" spc="-20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b="1" spc="-1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22" baseline="-13071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400" b="1" spc="97" baseline="-1307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065" marR="132715" algn="just">
              <a:lnSpc>
                <a:spcPts val="2880"/>
              </a:lnSpc>
            </a:pPr>
            <a:r>
              <a:rPr sz="24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r>
              <a:rPr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calculada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partir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nominal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secundaria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y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relación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transformación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880"/>
              </a:lnSpc>
              <a:spcBef>
                <a:spcPts val="5"/>
              </a:spcBef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96265" marR="140970" lvl="2" indent="-457200">
              <a:lnSpc>
                <a:spcPts val="2880"/>
              </a:lnSpc>
              <a:buAutoNum type="arabicPeriod" startAt="9"/>
              <a:tabLst>
                <a:tab pos="596900" algn="l"/>
              </a:tabLst>
            </a:pPr>
            <a:r>
              <a:rPr sz="2400" b="1" spc="5" dirty="0">
                <a:latin typeface="Arial" panose="020B0604020202020204" pitchFamily="34" charset="0"/>
                <a:cs typeface="Arial" panose="020B0604020202020204" pitchFamily="34" charset="0"/>
              </a:rPr>
              <a:t>Tensión  </a:t>
            </a:r>
            <a:r>
              <a:rPr sz="2400" b="1" spc="35" dirty="0">
                <a:latin typeface="Arial" panose="020B0604020202020204" pitchFamily="34" charset="0"/>
                <a:cs typeface="Arial" panose="020B0604020202020204" pitchFamily="34" charset="0"/>
              </a:rPr>
              <a:t>Nominal </a:t>
            </a:r>
            <a:r>
              <a:rPr sz="2400" b="1" spc="5" dirty="0">
                <a:latin typeface="Arial" panose="020B0604020202020204" pitchFamily="34" charset="0"/>
                <a:cs typeface="Arial" panose="020B0604020202020204" pitchFamily="34" charset="0"/>
              </a:rPr>
              <a:t>de  </a:t>
            </a:r>
            <a:r>
              <a:rPr sz="2400" b="1" spc="15" dirty="0">
                <a:latin typeface="Arial" panose="020B0604020202020204" pitchFamily="34" charset="0"/>
                <a:cs typeface="Arial" panose="020B0604020202020204" pitchFamily="34" charset="0"/>
              </a:rPr>
              <a:t>Corto Circuito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400" b="1" spc="3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5" dirty="0">
                <a:latin typeface="Arial" panose="020B0604020202020204" pitchFamily="34" charset="0"/>
                <a:cs typeface="Arial" panose="020B0604020202020204" pitchFamily="34" charset="0"/>
              </a:rPr>
              <a:t>Tensión  de 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sz="2400" b="1" spc="25" dirty="0">
                <a:latin typeface="Arial" panose="020B0604020202020204" pitchFamily="34" charset="0"/>
                <a:cs typeface="Arial" panose="020B0604020202020204" pitchFamily="34" charset="0"/>
              </a:rPr>
              <a:t>mpedancia </a:t>
            </a:r>
            <a:r>
              <a:rPr sz="2400" b="1" spc="-3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sz="2400" b="1" spc="-2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sz="2400" b="1" baseline="-13071" dirty="0">
                <a:latin typeface="Arial" panose="020B0604020202020204" pitchFamily="34" charset="0"/>
                <a:cs typeface="Arial" panose="020B0604020202020204" pitchFamily="34" charset="0"/>
              </a:rPr>
              <a:t>sn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065" marR="132080" algn="just">
              <a:lnSpc>
                <a:spcPts val="2880"/>
              </a:lnSpc>
              <a:spcBef>
                <a:spcPts val="5"/>
              </a:spcBef>
            </a:pPr>
            <a:r>
              <a:rPr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transformadores de mas de dos devanados, relativa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un cierto par de devanados: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Tensión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 frecuencia nominal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se debe de aplicar entre los terminales de uno de los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devanados,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mono o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polifásico, del par considerado para hacer circular corriente nominal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través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devanado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potencia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nominal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mas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bajo,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estando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terminales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otro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devanado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mismo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par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corto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circuito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 los</a:t>
            </a:r>
            <a:r>
              <a:rPr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devanados restantes en</a:t>
            </a:r>
            <a:r>
              <a:rPr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circuito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 err="1">
                <a:latin typeface="Arial" panose="020B0604020202020204" pitchFamily="34" charset="0"/>
                <a:cs typeface="Arial" panose="020B0604020202020204" pitchFamily="34" charset="0"/>
              </a:rPr>
              <a:t>abierto</a:t>
            </a:r>
            <a:r>
              <a:rPr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2400" spc="-5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065" marR="132080" algn="just">
              <a:lnSpc>
                <a:spcPts val="2880"/>
              </a:lnSpc>
              <a:spcBef>
                <a:spcPts val="5"/>
              </a:spcBef>
            </a:pPr>
            <a:r>
              <a:rPr lang="es-ES" sz="2400" spc="-5" dirty="0" smtClean="0">
                <a:latin typeface="Arial MT"/>
                <a:cs typeface="Arial MT"/>
              </a:rPr>
              <a:t>La</a:t>
            </a:r>
            <a:r>
              <a:rPr lang="es-ES" sz="2400" spc="45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tensión</a:t>
            </a:r>
            <a:r>
              <a:rPr lang="es-ES" sz="2400" spc="5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nominal</a:t>
            </a:r>
            <a:r>
              <a:rPr lang="es-ES" sz="2400" spc="5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de</a:t>
            </a:r>
            <a:r>
              <a:rPr lang="es-ES" sz="2400" spc="50" dirty="0" smtClean="0">
                <a:latin typeface="Arial MT"/>
                <a:cs typeface="Arial MT"/>
              </a:rPr>
              <a:t> </a:t>
            </a:r>
            <a:r>
              <a:rPr lang="es-ES" sz="2400" dirty="0" smtClean="0">
                <a:latin typeface="Arial MT"/>
                <a:cs typeface="Arial MT"/>
              </a:rPr>
              <a:t>coto</a:t>
            </a:r>
            <a:r>
              <a:rPr lang="es-ES" sz="2400" spc="5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circuito</a:t>
            </a:r>
            <a:r>
              <a:rPr lang="es-ES" sz="2400" spc="5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se</a:t>
            </a:r>
            <a:r>
              <a:rPr lang="es-ES" sz="2400" spc="5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expresa</a:t>
            </a:r>
            <a:r>
              <a:rPr lang="es-ES" sz="2400" spc="6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usualmente</a:t>
            </a:r>
            <a:r>
              <a:rPr lang="es-ES" sz="2400" spc="5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como</a:t>
            </a:r>
            <a:r>
              <a:rPr lang="es-ES" sz="2400" spc="5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porcentaje</a:t>
            </a:r>
            <a:r>
              <a:rPr lang="es-ES" sz="2400" spc="6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de</a:t>
            </a:r>
            <a:r>
              <a:rPr lang="es-ES" sz="2400" spc="5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la</a:t>
            </a:r>
            <a:r>
              <a:rPr lang="es-ES" sz="2400" spc="5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tensión </a:t>
            </a:r>
            <a:r>
              <a:rPr lang="es-ES" sz="2400" spc="-29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nominal</a:t>
            </a:r>
            <a:r>
              <a:rPr lang="es-ES" sz="240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del</a:t>
            </a:r>
            <a:r>
              <a:rPr lang="es-ES" sz="240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devanado</a:t>
            </a:r>
            <a:r>
              <a:rPr lang="es-ES" sz="240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al</a:t>
            </a:r>
            <a:r>
              <a:rPr lang="es-ES" sz="240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cual</a:t>
            </a:r>
            <a:r>
              <a:rPr lang="es-ES" sz="240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se</a:t>
            </a:r>
            <a:r>
              <a:rPr lang="es-ES" sz="2400" spc="-1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le</a:t>
            </a:r>
            <a:r>
              <a:rPr lang="es-ES" sz="240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aplica</a:t>
            </a:r>
            <a:r>
              <a:rPr lang="es-ES" sz="240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la</a:t>
            </a:r>
            <a:r>
              <a:rPr lang="es-ES" sz="2400" spc="-1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tensión.</a:t>
            </a:r>
            <a:endParaRPr lang="es-ES" sz="2400" dirty="0" smtClean="0">
              <a:latin typeface="Arial MT"/>
              <a:cs typeface="Arial MT"/>
            </a:endParaRPr>
          </a:p>
          <a:p>
            <a:pPr marL="139065" marR="132080" algn="just">
              <a:lnSpc>
                <a:spcPts val="2880"/>
              </a:lnSpc>
              <a:spcBef>
                <a:spcPts val="5"/>
              </a:spcBef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7250" y="1571815"/>
            <a:ext cx="3028950" cy="1476185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482600" y="0"/>
            <a:ext cx="16687800" cy="10145726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algn="just">
              <a:lnSpc>
                <a:spcPts val="2300"/>
              </a:lnSpc>
              <a:spcBef>
                <a:spcPts val="5"/>
              </a:spcBef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300"/>
              </a:lnSpc>
              <a:tabLst>
                <a:tab pos="911225" algn="l"/>
              </a:tabLst>
            </a:pPr>
            <a:r>
              <a:rPr sz="2400" b="1" spc="1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Grupo</a:t>
            </a:r>
            <a:r>
              <a:rPr sz="24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1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b="1" spc="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15" dirty="0">
                <a:latin typeface="Arial" panose="020B0604020202020204" pitchFamily="34" charset="0"/>
                <a:cs typeface="Arial" panose="020B0604020202020204" pitchFamily="34" charset="0"/>
              </a:rPr>
              <a:t>conexión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300"/>
              </a:lnSpc>
            </a:pPr>
            <a:r>
              <a:rPr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Nos</a:t>
            </a:r>
            <a:r>
              <a:rPr sz="2400" spc="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indica</a:t>
            </a:r>
            <a:r>
              <a:rPr sz="2400" spc="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spc="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forma</a:t>
            </a:r>
            <a:r>
              <a:rPr sz="2400" spc="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400" spc="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z="2400" spc="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esta</a:t>
            </a:r>
            <a:r>
              <a:rPr sz="2400" spc="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conectados</a:t>
            </a:r>
            <a:r>
              <a:rPr sz="2400" spc="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2400" spc="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devanados</a:t>
            </a:r>
            <a:r>
              <a:rPr sz="2400" spc="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2400" spc="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su</a:t>
            </a:r>
            <a:r>
              <a:rPr sz="2400" spc="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desplazamiento</a:t>
            </a:r>
            <a:r>
              <a:rPr sz="2400" spc="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fase </a:t>
            </a:r>
            <a:r>
              <a:rPr sz="2400" spc="-2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relativa,</a:t>
            </a:r>
            <a:r>
              <a:rPr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expresados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índice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horario.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símbolo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estas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conexiones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300"/>
              </a:lnSpc>
              <a:spcBef>
                <a:spcPts val="30"/>
              </a:spcBef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300" indent="-228600" algn="just">
              <a:lnSpc>
                <a:spcPts val="2300"/>
              </a:lnSpc>
              <a:buFont typeface="Wingdings"/>
              <a:buChar char=""/>
              <a:tabLst>
                <a:tab pos="241300" algn="l"/>
              </a:tabLst>
            </a:pP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Triángulo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Delta:</a:t>
            </a:r>
            <a:r>
              <a:rPr sz="2400" spc="5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D,</a:t>
            </a:r>
            <a:r>
              <a:rPr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300" indent="-228600" algn="just">
              <a:lnSpc>
                <a:spcPts val="2300"/>
              </a:lnSpc>
              <a:buFont typeface="Wingdings"/>
              <a:buChar char=""/>
              <a:tabLst>
                <a:tab pos="241300" algn="l"/>
                <a:tab pos="1452880" algn="l"/>
              </a:tabLst>
            </a:pP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Estrella:	Y,</a:t>
            </a:r>
            <a:r>
              <a:rPr sz="24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y.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300"/>
              </a:lnSpc>
              <a:spcBef>
                <a:spcPts val="35"/>
              </a:spcBef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lvl="2" algn="just">
              <a:lnSpc>
                <a:spcPts val="2300"/>
              </a:lnSpc>
              <a:spcBef>
                <a:spcPts val="5"/>
              </a:spcBef>
              <a:tabLst>
                <a:tab pos="911225" algn="l"/>
                <a:tab pos="911860" algn="l"/>
              </a:tabLst>
            </a:pPr>
            <a:r>
              <a:rPr sz="2400" b="1" spc="-45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sz="2400" b="1" spc="55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2400" b="1" spc="45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b="1" spc="-45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sz="2400" b="1" spc="30" dirty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sz="2400" b="1" spc="45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b="1" spc="4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400" b="1" spc="-45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sz="2400" b="1" spc="25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b="1" spc="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6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400" b="1" spc="80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sz="2400" b="1" spc="25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b="1" spc="3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400" b="1" spc="5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2400" b="1"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sz="2400" b="1" spc="-20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45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300"/>
              </a:lnSpc>
            </a:pPr>
            <a:r>
              <a:rPr sz="24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Aquella</a:t>
            </a:r>
            <a:r>
              <a:rPr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para la</a:t>
            </a:r>
            <a:r>
              <a:rPr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cual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se diseña</a:t>
            </a:r>
            <a:r>
              <a:rPr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transformador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300"/>
              </a:lnSpc>
              <a:spcBef>
                <a:spcPts val="35"/>
              </a:spcBef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lvl="2" algn="just">
              <a:lnSpc>
                <a:spcPts val="2300"/>
              </a:lnSpc>
              <a:tabLst>
                <a:tab pos="911225" algn="l"/>
                <a:tab pos="911860" algn="l"/>
              </a:tabLst>
            </a:pPr>
            <a:r>
              <a:rPr sz="2400" b="1" spc="25" dirty="0">
                <a:latin typeface="Arial" panose="020B0604020202020204" pitchFamily="34" charset="0"/>
                <a:cs typeface="Arial" panose="020B0604020202020204" pitchFamily="34" charset="0"/>
              </a:rPr>
              <a:t>Refrigeración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6985" algn="just">
              <a:lnSpc>
                <a:spcPts val="2300"/>
              </a:lnSpc>
            </a:pPr>
            <a:r>
              <a:rPr sz="24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sz="2400" spc="1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spc="1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medio</a:t>
            </a:r>
            <a:r>
              <a:rPr sz="2400" spc="11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400" spc="1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spc="11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forma</a:t>
            </a:r>
            <a:r>
              <a:rPr sz="2400" spc="11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400" spc="11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z="2400" spc="11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evacua</a:t>
            </a:r>
            <a:r>
              <a:rPr sz="2400" spc="1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spc="1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calor</a:t>
            </a:r>
            <a:r>
              <a:rPr sz="2400" spc="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generado</a:t>
            </a:r>
            <a:r>
              <a:rPr sz="2400" spc="11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sz="2400" spc="1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spc="1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circulación</a:t>
            </a:r>
            <a:r>
              <a:rPr sz="2400" spc="1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1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corriente. </a:t>
            </a:r>
            <a:r>
              <a:rPr sz="2400" spc="-2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Podemos diferenciar los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siguiente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300"/>
              </a:lnSpc>
              <a:spcBef>
                <a:spcPts val="50"/>
              </a:spcBef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lvl="3" algn="just">
              <a:lnSpc>
                <a:spcPts val="2300"/>
              </a:lnSpc>
              <a:spcBef>
                <a:spcPts val="5"/>
              </a:spcBef>
              <a:tabLst>
                <a:tab pos="911225" algn="l"/>
                <a:tab pos="911860" algn="l"/>
              </a:tabLst>
            </a:pPr>
            <a:r>
              <a:rPr sz="2400" b="1" spc="5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2400" b="1" spc="4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b="1" spc="55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sz="2400" b="1" spc="50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2400" b="1" spc="25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b="1" spc="20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sz="2400" b="1" spc="4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b="1" spc="50" dirty="0">
                <a:latin typeface="Arial" panose="020B0604020202020204" pitchFamily="34" charset="0"/>
                <a:cs typeface="Arial" panose="020B0604020202020204" pitchFamily="34" charset="0"/>
              </a:rPr>
              <a:t>ra</a:t>
            </a:r>
            <a:r>
              <a:rPr sz="2400" b="1" spc="-4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sz="2400" b="1" spc="25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b="1" spc="5" dirty="0">
                <a:latin typeface="Arial" panose="020B0604020202020204" pitchFamily="34" charset="0"/>
                <a:cs typeface="Arial" panose="020B0604020202020204" pitchFamily="34" charset="0"/>
              </a:rPr>
              <a:t>ó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400" b="1" spc="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55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400" b="1" spc="5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b="1" spc="105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2400" b="1" spc="30" dirty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sz="2400" b="1" spc="50" dirty="0">
                <a:latin typeface="Arial" panose="020B0604020202020204" pitchFamily="34" charset="0"/>
                <a:cs typeface="Arial" panose="020B0604020202020204" pitchFamily="34" charset="0"/>
              </a:rPr>
              <a:t>ra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2400" b="1" spc="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sz="2400" b="1" spc="-1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b="1" spc="30" dirty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sz="2400" b="1" spc="105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2400" b="1" spc="5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400" b="1" spc="50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2400" b="1" spc="60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2400" b="1" spc="4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b="1" spc="55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sz="2400" b="1" spc="60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2400" b="1" spc="25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b="1" spc="20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sz="2400" b="1" spc="4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b="1" spc="50" dirty="0">
                <a:latin typeface="Arial" panose="020B0604020202020204" pitchFamily="34" charset="0"/>
                <a:cs typeface="Arial" panose="020B0604020202020204" pitchFamily="34" charset="0"/>
              </a:rPr>
              <a:t>ra</a:t>
            </a:r>
            <a:r>
              <a:rPr sz="2400" b="1" spc="2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400" b="1" spc="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sz="2400" b="1" spc="1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80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7620" algn="just">
              <a:lnSpc>
                <a:spcPts val="2300"/>
              </a:lnSpc>
              <a:spcBef>
                <a:spcPts val="345"/>
              </a:spcBef>
            </a:pP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2400" spc="1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refrigera</a:t>
            </a:r>
            <a:r>
              <a:rPr sz="2400" spc="1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produciendo</a:t>
            </a:r>
            <a:r>
              <a:rPr sz="2400" spc="1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spc="1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movimiento</a:t>
            </a:r>
            <a:r>
              <a:rPr sz="2400" spc="1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400" spc="1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agente</a:t>
            </a:r>
            <a:r>
              <a:rPr sz="2400" spc="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refrigerante</a:t>
            </a:r>
            <a:r>
              <a:rPr sz="2400" spc="1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únicamente</a:t>
            </a:r>
            <a:r>
              <a:rPr sz="2400" spc="1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sz="2400" spc="1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2400" spc="-2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diferencia de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temperatura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300"/>
              </a:lnSpc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1860" lvl="4" indent="-899160" algn="just">
              <a:lnSpc>
                <a:spcPts val="2300"/>
              </a:lnSpc>
              <a:buFont typeface="Arial" panose="020B0604020202020204" pitchFamily="34" charset="0"/>
              <a:buChar char="•"/>
              <a:tabLst>
                <a:tab pos="911225" algn="l"/>
                <a:tab pos="911860" algn="l"/>
              </a:tabLst>
            </a:pP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ONAN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300"/>
              </a:lnSpc>
              <a:spcBef>
                <a:spcPts val="540"/>
              </a:spcBef>
            </a:pP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Refrigeración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en aceite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natural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aire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natural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1860" lvl="4" indent="-899160" algn="just">
              <a:lnSpc>
                <a:spcPts val="2300"/>
              </a:lnSpc>
              <a:buFont typeface="Arial" panose="020B0604020202020204" pitchFamily="34" charset="0"/>
              <a:buChar char="•"/>
              <a:tabLst>
                <a:tab pos="911225" algn="l"/>
                <a:tab pos="911860" algn="l"/>
              </a:tabLst>
            </a:pPr>
            <a:r>
              <a:rPr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OA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300"/>
              </a:lnSpc>
              <a:spcBef>
                <a:spcPts val="550"/>
              </a:spcBef>
            </a:pP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Refrigeración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en aceite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natural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sz="2400" spc="-5" dirty="0" err="1">
                <a:latin typeface="Arial" panose="020B0604020202020204" pitchFamily="34" charset="0"/>
                <a:cs typeface="Arial" panose="020B0604020202020204" pitchFamily="34" charset="0"/>
              </a:rPr>
              <a:t>aire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natural</a:t>
            </a:r>
            <a:endParaRPr lang="es-ES" sz="2400" spc="-5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1860" lvl="3" indent="-899160" algn="just">
              <a:lnSpc>
                <a:spcPts val="2300"/>
              </a:lnSpc>
              <a:spcBef>
                <a:spcPts val="360"/>
              </a:spcBef>
              <a:buFont typeface="Arial" panose="020B0604020202020204" pitchFamily="34" charset="0"/>
              <a:buChar char="•"/>
              <a:tabLst>
                <a:tab pos="911225" algn="l"/>
                <a:tab pos="911860" algn="l"/>
              </a:tabLst>
            </a:pPr>
            <a:r>
              <a:rPr lang="es-ES"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s-ES" sz="2400" b="1" spc="40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ES" sz="2400" b="1" spc="55" dirty="0" smtClean="0">
                <a:latin typeface="Arial" panose="020B0604020202020204" pitchFamily="34" charset="0"/>
                <a:cs typeface="Arial" panose="020B0604020202020204" pitchFamily="34" charset="0"/>
              </a:rPr>
              <a:t>fr</a:t>
            </a:r>
            <a:r>
              <a:rPr lang="es-ES" sz="2400" b="1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s-ES" sz="2400" b="1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s-ES" sz="2400" b="1" spc="40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ES" sz="2400" b="1" spc="45" dirty="0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s-ES" sz="2400" b="1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ES" sz="2400" b="1" spc="-35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s-ES" sz="2400" b="1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s-ES"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ó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s-ES" sz="2400" b="1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35" dirty="0" smtClean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s-ES"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ES" sz="2400" b="1" spc="55" dirty="0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s-ES" sz="2400" b="1" spc="30" dirty="0" smtClean="0"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lang="es-ES" sz="2400" b="1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ES" sz="2400" b="1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ES" sz="2400" b="1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ES" sz="2400" b="1" spc="-1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35" dirty="0" smtClean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300"/>
              </a:lnSpc>
              <a:spcBef>
                <a:spcPts val="325"/>
              </a:spcBef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Acelera</a:t>
            </a:r>
            <a:r>
              <a:rPr lang="es-ES" sz="2400" spc="1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1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movimiento</a:t>
            </a:r>
            <a:r>
              <a:rPr lang="es-ES" sz="2400" spc="1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ES" sz="2400" spc="1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agente</a:t>
            </a:r>
            <a:r>
              <a:rPr lang="es-ES" sz="2400" spc="1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refrigerante</a:t>
            </a:r>
            <a:r>
              <a:rPr lang="es-ES" sz="2400" spc="1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s-ES" sz="2400" spc="1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medio</a:t>
            </a:r>
            <a:r>
              <a:rPr lang="es-ES" sz="2400" spc="1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17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sistemas</a:t>
            </a:r>
            <a:r>
              <a:rPr lang="es-ES" sz="2400" spc="17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externos</a:t>
            </a:r>
            <a:r>
              <a:rPr lang="es-ES" sz="2400" spc="1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al </a:t>
            </a:r>
            <a:r>
              <a:rPr lang="es-ES" sz="2400" spc="-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transformador.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4" indent="-787400" algn="just">
              <a:lnSpc>
                <a:spcPts val="2300"/>
              </a:lnSpc>
              <a:buFont typeface="Arial" panose="020B0604020202020204" pitchFamily="34" charset="0"/>
              <a:buChar char="•"/>
              <a:tabLst>
                <a:tab pos="911225" algn="l"/>
                <a:tab pos="911860" algn="l"/>
              </a:tabLst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ODAF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300"/>
              </a:lnSpc>
              <a:spcBef>
                <a:spcPts val="100"/>
              </a:spcBef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Refrigeración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dirigida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 aceite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forzado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aire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forzado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300"/>
              </a:lnSpc>
              <a:spcBef>
                <a:spcPts val="20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1860" lvl="4" indent="-899160" algn="just">
              <a:lnSpc>
                <a:spcPts val="2300"/>
              </a:lnSpc>
              <a:buFont typeface="Arial" panose="020B0604020202020204" pitchFamily="34" charset="0"/>
              <a:buChar char="•"/>
              <a:tabLst>
                <a:tab pos="911225" algn="l"/>
                <a:tab pos="911860" algn="l"/>
              </a:tabLst>
            </a:pPr>
            <a:r>
              <a:rPr lang="es-ES" sz="2400" b="1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FOA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300"/>
              </a:lnSpc>
              <a:spcBef>
                <a:spcPts val="540"/>
              </a:spcBef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Refrigeración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 aceite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forzado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aire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forzado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ts val="2300"/>
              </a:lnSpc>
              <a:spcBef>
                <a:spcPts val="35"/>
              </a:spcBef>
              <a:buFont typeface="Arial" panose="020B0604020202020204" pitchFamily="34" charset="0"/>
              <a:buChar char="•"/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1860" lvl="4" indent="-899160" algn="just">
              <a:lnSpc>
                <a:spcPts val="2300"/>
              </a:lnSpc>
              <a:buFont typeface="Arial" panose="020B0604020202020204" pitchFamily="34" charset="0"/>
              <a:buChar char="•"/>
              <a:tabLst>
                <a:tab pos="911225" algn="l"/>
                <a:tab pos="911860" algn="l"/>
              </a:tabLst>
            </a:pPr>
            <a:r>
              <a:rPr lang="es-ES" sz="2400" b="1" spc="-30" dirty="0" smtClean="0">
                <a:latin typeface="Arial" panose="020B0604020202020204" pitchFamily="34" charset="0"/>
                <a:cs typeface="Arial" panose="020B0604020202020204" pitchFamily="34" charset="0"/>
              </a:rPr>
              <a:t>FA2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300"/>
              </a:lnSpc>
              <a:spcBef>
                <a:spcPts val="550"/>
              </a:spcBef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Refrigeración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aire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forzado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dos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etapas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ventilación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aceite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natural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spcBef>
                <a:spcPts val="550"/>
              </a:spcBef>
            </a:pPr>
            <a:endParaRPr sz="1100" dirty="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635000" y="-152400"/>
            <a:ext cx="16687800" cy="9768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just">
              <a:lnSpc>
                <a:spcPct val="100000"/>
              </a:lnSpc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25"/>
              </a:spcBef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tabLst>
                <a:tab pos="911225" algn="l"/>
              </a:tabLst>
            </a:pPr>
            <a:r>
              <a:rPr sz="2400" b="1" spc="2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Refrigeración</a:t>
            </a:r>
            <a:r>
              <a:rPr sz="2400" b="1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1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b="1" spc="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15" dirty="0">
                <a:latin typeface="Arial" panose="020B0604020202020204" pitchFamily="34" charset="0"/>
                <a:cs typeface="Arial" panose="020B0604020202020204" pitchFamily="34" charset="0"/>
              </a:rPr>
              <a:t>circuito</a:t>
            </a:r>
            <a:r>
              <a:rPr sz="2400" b="1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25" dirty="0">
                <a:latin typeface="Arial" panose="020B0604020202020204" pitchFamily="34" charset="0"/>
                <a:cs typeface="Arial" panose="020B0604020202020204" pitchFamily="34" charset="0"/>
              </a:rPr>
              <a:t>cerrado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spcBef>
                <a:spcPts val="254"/>
              </a:spcBef>
            </a:pP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hace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circular</a:t>
            </a:r>
            <a:r>
              <a:rPr sz="2400" spc="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agente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 refrigerante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un circuito </a:t>
            </a:r>
            <a:r>
              <a:rPr sz="2400" spc="-5" dirty="0" err="1">
                <a:latin typeface="Arial" panose="020B0604020202020204" pitchFamily="34" charset="0"/>
                <a:cs typeface="Arial" panose="020B0604020202020204" pitchFamily="34" charset="0"/>
              </a:rPr>
              <a:t>cerrado</a:t>
            </a:r>
            <a:r>
              <a:rPr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2400" spc="-5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spcBef>
                <a:spcPts val="254"/>
              </a:spcBef>
            </a:pPr>
            <a:endParaRPr lang="es-ES" sz="2400" spc="-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lvl="3" algn="just">
              <a:spcBef>
                <a:spcPts val="100"/>
              </a:spcBef>
              <a:tabLst>
                <a:tab pos="911225" algn="l"/>
                <a:tab pos="911860" algn="l"/>
              </a:tabLst>
            </a:pPr>
            <a:r>
              <a:rPr lang="es-ES" sz="2400" b="1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Combinaciones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3" algn="just">
              <a:spcBef>
                <a:spcPts val="45"/>
              </a:spcBef>
              <a:buFont typeface="Arial"/>
              <a:buAutoNum type="arabicPeriod" startAt="4"/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1860" lvl="4" indent="-899160" algn="just">
              <a:buFont typeface="Arial" panose="020B0604020202020204" pitchFamily="34" charset="0"/>
              <a:buChar char="•"/>
              <a:tabLst>
                <a:tab pos="911225" algn="l"/>
                <a:tab pos="911860" algn="l"/>
              </a:tabLst>
            </a:pP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ONAF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spcBef>
                <a:spcPts val="540"/>
              </a:spcBef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Refrigeración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 aceite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natural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aire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forzado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45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1860" lvl="4" indent="-899160" algn="just">
              <a:buFont typeface="Arial" panose="020B0604020202020204" pitchFamily="34" charset="0"/>
              <a:buChar char="•"/>
              <a:tabLst>
                <a:tab pos="911225" algn="l"/>
                <a:tab pos="911860" algn="l"/>
              </a:tabLst>
            </a:pPr>
            <a:r>
              <a:rPr lang="es-ES" sz="2400" b="1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ES" sz="2400" b="1" spc="55" dirty="0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s-ES" sz="2400" b="1" spc="-40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s-ES" sz="2400" b="1" spc="-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s-ES" sz="2400" b="1" spc="-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spcBef>
                <a:spcPts val="540"/>
              </a:spcBef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Refrigeración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aceite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natural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aire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forzado</a:t>
            </a:r>
            <a:r>
              <a:rPr lang="es-ES" sz="2400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dos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etapas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ventilación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35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1860" lvl="4" indent="-899160" algn="just">
              <a:buFont typeface="Arial" panose="020B0604020202020204" pitchFamily="34" charset="0"/>
              <a:buChar char="•"/>
              <a:tabLst>
                <a:tab pos="911225" algn="l"/>
                <a:tab pos="911860" algn="l"/>
              </a:tabLst>
            </a:pPr>
            <a:r>
              <a:rPr lang="es-ES" sz="24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FA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spcBef>
                <a:spcPts val="540"/>
              </a:spcBef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Refrigeración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 aire</a:t>
            </a:r>
            <a:r>
              <a:rPr lang="es-ES" sz="2400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forzado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aceite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natural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30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1860" lvl="4" indent="-899160" algn="just">
              <a:buFont typeface="Arial" panose="020B0604020202020204" pitchFamily="34" charset="0"/>
              <a:buChar char="•"/>
              <a:tabLst>
                <a:tab pos="911225" algn="l"/>
                <a:tab pos="911860" algn="l"/>
              </a:tabLst>
            </a:pP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OB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spcBef>
                <a:spcPts val="555"/>
              </a:spcBef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Refrigeración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aceite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natural</a:t>
            </a:r>
            <a:r>
              <a:rPr lang="es-ES" sz="2400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aire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forzado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(Estructura</a:t>
            </a:r>
            <a:r>
              <a:rPr lang="es-ES" sz="2400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radiadores</a:t>
            </a:r>
            <a:r>
              <a:rPr lang="es-ES" sz="2400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r>
              <a:rPr lang="es-ES" sz="2400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ventiladores)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30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tabLst>
                <a:tab pos="911225" algn="l"/>
              </a:tabLst>
            </a:pPr>
            <a:r>
              <a:rPr lang="es-ES" sz="2400" b="1" spc="30" dirty="0" smtClean="0">
                <a:latin typeface="Arial" panose="020B0604020202020204" pitchFamily="34" charset="0"/>
                <a:cs typeface="Arial" panose="020B0604020202020204" pitchFamily="34" charset="0"/>
              </a:rPr>
              <a:t>Nivel </a:t>
            </a:r>
            <a:r>
              <a:rPr lang="es-ES" sz="24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Aislamiento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10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ct val="95800"/>
              </a:lnSpc>
            </a:pP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Conjunto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 valores de tensión,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tanto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 la frecuencia industrial como de impulso,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caracterizan</a:t>
            </a:r>
            <a:r>
              <a:rPr lang="es-ES" sz="2400" spc="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al</a:t>
            </a:r>
            <a:r>
              <a:rPr lang="es-ES" sz="2400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aislamiento</a:t>
            </a:r>
            <a:r>
              <a:rPr lang="es-ES" sz="2400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cada</a:t>
            </a:r>
            <a:r>
              <a:rPr lang="es-ES" sz="2400" spc="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uno</a:t>
            </a:r>
            <a:r>
              <a:rPr lang="es-ES" sz="2400" spc="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ES" sz="2400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devanados</a:t>
            </a:r>
            <a:r>
              <a:rPr lang="es-ES" sz="2400" spc="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2400" spc="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sus</a:t>
            </a:r>
            <a:r>
              <a:rPr lang="es-ES" sz="2400" spc="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partes</a:t>
            </a:r>
            <a:r>
              <a:rPr lang="es-ES" sz="2400" spc="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asociadas</a:t>
            </a:r>
            <a:r>
              <a:rPr lang="es-ES" sz="2400" spc="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desde </a:t>
            </a:r>
            <a:r>
              <a:rPr lang="es-ES" sz="2400" spc="-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punto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 vista de su aptitud para soportar los esfuerzos dieléctricos. Dichos niveles se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encuentran</a:t>
            </a:r>
            <a:r>
              <a:rPr lang="es-ES" sz="2400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normalizados.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spcBef>
                <a:spcPts val="254"/>
              </a:spcBef>
            </a:pPr>
            <a:endParaRPr sz="1100" dirty="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330200" y="484136"/>
            <a:ext cx="17145000" cy="10025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2700"/>
              </a:lnSpc>
              <a:spcBef>
                <a:spcPts val="100"/>
              </a:spcBef>
            </a:pPr>
            <a:r>
              <a:rPr sz="2400" b="1" spc="-80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sz="2400" b="1" spc="-55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b="1" spc="80" dirty="0" smtClean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sz="2400" b="1" spc="-55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b="1" spc="-10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5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b="1" spc="45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2400" b="1" spc="-15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2400" b="1" spc="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45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b="1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2400" b="1" spc="-55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b="1" spc="-25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`</a:t>
            </a:r>
            <a:r>
              <a:rPr sz="2400" b="1" spc="-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endParaRPr lang="es-E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700"/>
              </a:lnSpc>
              <a:spcBef>
                <a:spcPts val="100"/>
              </a:spcBef>
            </a:pPr>
            <a:endParaRPr lang="es-E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700"/>
              </a:lnSpc>
              <a:spcBef>
                <a:spcPts val="195"/>
              </a:spcBef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Tiene</a:t>
            </a:r>
            <a:r>
              <a:rPr lang="es-ES" sz="2400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fin</a:t>
            </a:r>
            <a:r>
              <a:rPr lang="es-ES" sz="2400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mantener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es-ES" sz="2400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nivel</a:t>
            </a:r>
            <a:r>
              <a:rPr lang="es-ES" sz="2400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tensión</a:t>
            </a:r>
            <a:r>
              <a:rPr lang="es-ES" sz="2400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constante</a:t>
            </a:r>
            <a:r>
              <a:rPr lang="es-ES" sz="2400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cuanto</a:t>
            </a:r>
            <a:r>
              <a:rPr lang="es-ES" sz="2400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sea</a:t>
            </a:r>
            <a:r>
              <a:rPr lang="es-ES" sz="2400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posible</a:t>
            </a:r>
            <a:r>
              <a:rPr lang="es-ES" sz="2400" spc="3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para </a:t>
            </a:r>
            <a:r>
              <a:rPr lang="es-ES" sz="2400" spc="-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cualquier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variación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carga.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700"/>
              </a:lnSpc>
              <a:spcBef>
                <a:spcPts val="5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lvl="2" indent="-457834" algn="just">
              <a:lnSpc>
                <a:spcPts val="2700"/>
              </a:lnSpc>
              <a:buAutoNum type="arabicPeriod"/>
              <a:tabLst>
                <a:tab pos="470534" algn="l"/>
              </a:tabLst>
            </a:pPr>
            <a:r>
              <a:rPr lang="es-ES" sz="2400" b="1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Cambiador</a:t>
            </a:r>
            <a:r>
              <a:rPr lang="es-ES" sz="2400" b="1" spc="7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1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Tap</a:t>
            </a:r>
            <a:r>
              <a:rPr lang="es-ES" sz="2400" b="1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`</a:t>
            </a:r>
            <a:r>
              <a:rPr lang="es-ES" sz="2400" b="1" spc="-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s-ES" sz="2400" b="1" spc="-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30" dirty="0" smtClean="0"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s-ES" sz="2400" b="1" spc="7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30" dirty="0" smtClean="0">
                <a:latin typeface="Arial" panose="020B0604020202020204" pitchFamily="34" charset="0"/>
                <a:cs typeface="Arial" panose="020B0604020202020204" pitchFamily="34" charset="0"/>
              </a:rPr>
              <a:t>operar</a:t>
            </a:r>
            <a:r>
              <a:rPr lang="es-ES" sz="2400" b="1" spc="7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b="1" spc="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vacío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 algn="just">
              <a:lnSpc>
                <a:spcPts val="2700"/>
              </a:lnSpc>
              <a:spcBef>
                <a:spcPts val="10"/>
              </a:spcBef>
              <a:buFont typeface="Arial"/>
              <a:buAutoNum type="arabicPeriod"/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700"/>
              </a:lnSpc>
            </a:pP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Ajustan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tensión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al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estar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servicio,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sin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carga.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700"/>
              </a:lnSpc>
              <a:spcBef>
                <a:spcPts val="10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6350" algn="just">
              <a:lnSpc>
                <a:spcPts val="2700"/>
              </a:lnSpc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Normalmente</a:t>
            </a:r>
            <a:r>
              <a:rPr lang="es-ES" sz="2400" spc="1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este</a:t>
            </a:r>
            <a:r>
              <a:rPr lang="es-ES" sz="2400" spc="10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ajuste</a:t>
            </a:r>
            <a:r>
              <a:rPr lang="es-ES" sz="2400" spc="114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s-ES" sz="2400" spc="114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</a:t>
            </a:r>
            <a:r>
              <a:rPr lang="es-ES" sz="2400" spc="1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s-ES" sz="2400" spc="10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r>
              <a:rPr lang="es-ES" sz="2400" spc="10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r>
              <a:rPr lang="es-ES" sz="2400" spc="10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tres</a:t>
            </a:r>
            <a:r>
              <a:rPr lang="es-ES" sz="2400" spc="10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posiciones</a:t>
            </a:r>
            <a:r>
              <a:rPr lang="es-ES" sz="2400" spc="114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ES" sz="2400" spc="114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</a:t>
            </a:r>
            <a:r>
              <a:rPr lang="es-ES" sz="2400" spc="1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2.5</a:t>
            </a:r>
            <a:r>
              <a:rPr lang="es-ES" sz="2400" spc="114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r>
              <a:rPr lang="es-ES" sz="2400" spc="13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2400" spc="114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</a:t>
            </a:r>
            <a:r>
              <a:rPr lang="es-ES" sz="2400" spc="1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s-ES" sz="2400" spc="10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r>
              <a:rPr lang="es-ES" sz="2400" spc="1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r>
              <a:rPr lang="es-ES" sz="2400" spc="114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cinco </a:t>
            </a:r>
            <a:r>
              <a:rPr lang="es-ES" sz="2400" spc="-2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posiciones.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700"/>
              </a:lnSpc>
              <a:spcBef>
                <a:spcPts val="5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700"/>
              </a:lnSpc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s-ES" sz="2400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realizar</a:t>
            </a:r>
            <a:r>
              <a:rPr lang="es-ES" sz="2400" spc="7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cambio</a:t>
            </a:r>
            <a:r>
              <a:rPr lang="es-ES" sz="2400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Tap`s</a:t>
            </a:r>
            <a:r>
              <a:rPr lang="es-ES" sz="2400" spc="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400" spc="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debe</a:t>
            </a:r>
            <a:r>
              <a:rPr lang="es-ES" sz="2400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tener</a:t>
            </a:r>
            <a:r>
              <a:rPr lang="es-ES" sz="2400" spc="7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transformador</a:t>
            </a:r>
            <a:r>
              <a:rPr lang="es-ES" sz="2400" spc="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sin</a:t>
            </a:r>
            <a:r>
              <a:rPr lang="es-ES" sz="2400" spc="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tensión</a:t>
            </a:r>
            <a:r>
              <a:rPr lang="es-ES" sz="2400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s-ES" sz="2400" spc="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alta</a:t>
            </a:r>
            <a:r>
              <a:rPr lang="es-ES" sz="2400" spc="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ES" sz="2400" spc="-2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baja, sin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excitación.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700"/>
              </a:lnSpc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700"/>
              </a:lnSpc>
              <a:spcBef>
                <a:spcPts val="10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lvl="2" indent="-457834" algn="just">
              <a:lnSpc>
                <a:spcPts val="2700"/>
              </a:lnSpc>
              <a:spcBef>
                <a:spcPts val="5"/>
              </a:spcBef>
              <a:buAutoNum type="arabicPeriod" startAt="2"/>
              <a:tabLst>
                <a:tab pos="470534" algn="l"/>
              </a:tabLst>
            </a:pPr>
            <a:r>
              <a:rPr lang="es-ES" sz="2400" b="1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Cambiador</a:t>
            </a:r>
            <a:r>
              <a:rPr lang="es-ES" sz="2400" b="1" spc="7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1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Tap</a:t>
            </a:r>
            <a:r>
              <a:rPr lang="es-ES" sz="2400" b="1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`</a:t>
            </a:r>
            <a:r>
              <a:rPr lang="es-ES" sz="2400" b="1" spc="-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s-ES" sz="2400" b="1" spc="-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30" dirty="0" smtClean="0"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s-ES" sz="2400" b="1" spc="7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30" dirty="0" smtClean="0">
                <a:latin typeface="Arial" panose="020B0604020202020204" pitchFamily="34" charset="0"/>
                <a:cs typeface="Arial" panose="020B0604020202020204" pitchFamily="34" charset="0"/>
              </a:rPr>
              <a:t>operar</a:t>
            </a:r>
            <a:r>
              <a:rPr lang="es-ES" sz="2400" b="1" spc="7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r>
              <a:rPr lang="es-ES" sz="2400" b="1" spc="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carga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700"/>
              </a:lnSpc>
              <a:spcBef>
                <a:spcPts val="5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715" algn="just">
              <a:lnSpc>
                <a:spcPts val="2700"/>
              </a:lnSpc>
              <a:spcBef>
                <a:spcPts val="5"/>
              </a:spcBef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Varían la tensión estando el transformador en servicio. Estos cambiadores son de mucha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velocidad, se equipan con resistencias limitadoras de corriente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 acciona con un motor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paso, manualmente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automáticamente.</a:t>
            </a:r>
          </a:p>
          <a:p>
            <a:pPr marL="12700" marR="5715" algn="just">
              <a:lnSpc>
                <a:spcPts val="2700"/>
              </a:lnSpc>
              <a:spcBef>
                <a:spcPts val="5"/>
              </a:spcBef>
            </a:pPr>
            <a:endParaRPr lang="es-ES" sz="2400" spc="-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700"/>
              </a:lnSpc>
              <a:spcBef>
                <a:spcPts val="105"/>
              </a:spcBef>
            </a:pPr>
            <a:r>
              <a:rPr lang="es-ES" sz="2400" b="1" spc="-35" dirty="0" smtClean="0">
                <a:latin typeface="Arial" panose="020B0604020202020204" pitchFamily="34" charset="0"/>
                <a:cs typeface="Arial" panose="020B0604020202020204" pitchFamily="34" charset="0"/>
              </a:rPr>
              <a:t>PROTECCI</a:t>
            </a:r>
            <a:r>
              <a:rPr lang="es-ES" sz="2400" b="1" spc="-10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ONES</a:t>
            </a:r>
            <a:r>
              <a:rPr lang="es-ES" sz="2400" b="1" spc="-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-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25" dirty="0" smtClean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ES" sz="2400" b="1" spc="-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TRANSFORMADORES</a:t>
            </a:r>
          </a:p>
          <a:p>
            <a:pPr marL="12700" algn="just">
              <a:lnSpc>
                <a:spcPts val="2700"/>
              </a:lnSpc>
              <a:spcBef>
                <a:spcPts val="105"/>
              </a:spcBef>
            </a:pPr>
            <a:endParaRPr lang="es-ES" sz="2400" b="1" spc="-1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700"/>
              </a:lnSpc>
              <a:spcBef>
                <a:spcPts val="155"/>
              </a:spcBef>
            </a:pP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Todo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transformador, autotransformador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reactor se debe de vigilar para poder realizar la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acción de protección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dicho equipo. Dicha protección se realiza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los problemas que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pueden</a:t>
            </a:r>
            <a:r>
              <a:rPr lang="es-ES" sz="2400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presentar,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cuales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 clasifican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mecánicas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eléctricas.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700"/>
              </a:lnSpc>
              <a:spcBef>
                <a:spcPts val="35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700"/>
              </a:lnSpc>
              <a:spcBef>
                <a:spcPts val="5"/>
              </a:spcBef>
            </a:pPr>
            <a:r>
              <a:rPr lang="es-ES" sz="2400" b="1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Protecciones</a:t>
            </a:r>
            <a:r>
              <a:rPr lang="es-ES" sz="2400" b="1" spc="-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Mecánicas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700"/>
              </a:lnSpc>
              <a:spcBef>
                <a:spcPts val="35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715" algn="just">
              <a:lnSpc>
                <a:spcPts val="2700"/>
              </a:lnSpc>
            </a:pP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Protegen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al equipo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ante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las fallas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mecánicas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pueda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presentar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como son gases,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calentamientos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sobrepresiones.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Podemos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distinguir algunas,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como: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715" algn="just">
              <a:lnSpc>
                <a:spcPts val="2700"/>
              </a:lnSpc>
              <a:spcBef>
                <a:spcPts val="5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spcBef>
                <a:spcPts val="100"/>
              </a:spcBef>
            </a:pPr>
            <a:endParaRPr sz="1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object 43"/>
          <p:cNvSpPr txBox="1"/>
          <p:nvPr/>
        </p:nvSpPr>
        <p:spPr>
          <a:xfrm>
            <a:off x="355601" y="381000"/>
            <a:ext cx="8356600" cy="55528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2700"/>
              </a:lnSpc>
              <a:spcBef>
                <a:spcPts val="100"/>
              </a:spcBef>
            </a:pPr>
            <a:r>
              <a:rPr sz="2400" b="1" spc="55" dirty="0">
                <a:latin typeface="Arial" panose="020B0604020202020204" pitchFamily="34" charset="0"/>
                <a:cs typeface="Arial" panose="020B0604020202020204" pitchFamily="34" charset="0"/>
              </a:rPr>
              <a:t>3.5.1.1</a:t>
            </a:r>
            <a:r>
              <a:rPr sz="2400" b="1" spc="-1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10" dirty="0">
                <a:latin typeface="Arial" panose="020B0604020202020204" pitchFamily="34" charset="0"/>
                <a:cs typeface="Arial" panose="020B0604020202020204" pitchFamily="34" charset="0"/>
              </a:rPr>
              <a:t>Protección</a:t>
            </a:r>
            <a:r>
              <a:rPr sz="2400" b="1" spc="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15" dirty="0">
                <a:latin typeface="Arial" panose="020B0604020202020204" pitchFamily="34" charset="0"/>
                <a:cs typeface="Arial" panose="020B0604020202020204" pitchFamily="34" charset="0"/>
              </a:rPr>
              <a:t>Relé</a:t>
            </a:r>
            <a:r>
              <a:rPr sz="2400" b="1"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Bucholz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700"/>
              </a:lnSpc>
              <a:spcBef>
                <a:spcPts val="15"/>
              </a:spcBef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700"/>
              </a:lnSpc>
              <a:spcBef>
                <a:spcPts val="5"/>
              </a:spcBef>
            </a:pP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sz="2400" spc="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sz="2400" spc="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protección</a:t>
            </a:r>
            <a:r>
              <a:rPr sz="2400" spc="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simple</a:t>
            </a:r>
            <a:r>
              <a:rPr sz="2400" spc="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2400" spc="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eficaz.</a:t>
            </a:r>
            <a:r>
              <a:rPr sz="2400" spc="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2400" spc="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utiliza</a:t>
            </a:r>
            <a:r>
              <a:rPr sz="2400" spc="1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400" spc="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todos</a:t>
            </a:r>
            <a:r>
              <a:rPr sz="2400" spc="1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2400" spc="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equipos</a:t>
            </a:r>
            <a:r>
              <a:rPr sz="2400" spc="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inductivos</a:t>
            </a:r>
            <a:r>
              <a:rPr sz="2400" spc="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sumergidos </a:t>
            </a:r>
            <a:r>
              <a:rPr sz="2400" spc="-2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en aceite, equipados con deposito de expansión. Su operación se basa en que los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gases 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se generan dentro del equipo tienden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subir. Dichos gases se pueden generar por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pequeños cortos internos entre los devanados.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Este relé posee una pequeña</a:t>
            </a:r>
            <a:r>
              <a:rPr sz="2400" spc="2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cámara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donde se pueden alojar dichos gases; además se encuentran dos contactos, uno para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alarma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otro para disparo. El relé se coloca en la parte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superior</a:t>
            </a:r>
            <a:r>
              <a:rPr sz="2400" spc="2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400" spc="2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equipo</a:t>
            </a:r>
            <a:r>
              <a:rPr sz="2400" spc="2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entre el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tanque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 principal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y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conservación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 err="1">
                <a:latin typeface="Arial" panose="020B0604020202020204" pitchFamily="34" charset="0"/>
                <a:cs typeface="Arial" panose="020B0604020202020204" pitchFamily="34" charset="0"/>
              </a:rPr>
              <a:t>expansión</a:t>
            </a:r>
            <a:r>
              <a:rPr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2400" spc="-5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700"/>
              </a:lnSpc>
              <a:spcBef>
                <a:spcPts val="5"/>
              </a:spcBef>
            </a:pPr>
            <a:endParaRPr lang="es-ES" sz="2400" spc="-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700"/>
              </a:lnSpc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700"/>
              </a:lnSpc>
              <a:spcBef>
                <a:spcPts val="30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Rectángulo 79"/>
          <p:cNvSpPr/>
          <p:nvPr/>
        </p:nvSpPr>
        <p:spPr>
          <a:xfrm>
            <a:off x="355600" y="4953000"/>
            <a:ext cx="16915512" cy="49141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61340" lvl="3" indent="-548640" algn="just">
              <a:lnSpc>
                <a:spcPts val="2500"/>
              </a:lnSpc>
              <a:spcBef>
                <a:spcPts val="100"/>
              </a:spcBef>
              <a:buAutoNum type="arabicPeriod" startAt="2"/>
              <a:tabLst>
                <a:tab pos="561340" algn="l"/>
              </a:tabLst>
            </a:pPr>
            <a:r>
              <a:rPr lang="es-ES" sz="24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Protección</a:t>
            </a:r>
            <a:r>
              <a:rPr lang="es-ES" sz="2400" b="1" spc="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Sobre</a:t>
            </a:r>
            <a:r>
              <a:rPr lang="es-ES" sz="2400" b="1" spc="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40" dirty="0" smtClean="0">
                <a:latin typeface="Arial" panose="020B0604020202020204" pitchFamily="34" charset="0"/>
                <a:cs typeface="Arial" panose="020B0604020202020204" pitchFamily="34" charset="0"/>
              </a:rPr>
              <a:t>Temperatura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3" algn="just">
              <a:lnSpc>
                <a:spcPts val="2500"/>
              </a:lnSpc>
              <a:spcBef>
                <a:spcPts val="20"/>
              </a:spcBef>
              <a:buFont typeface="Arial"/>
              <a:buAutoNum type="arabicPeriod" startAt="2"/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500"/>
              </a:lnSpc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 un elemento sensible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los cambios de temperatura. Se utiliza la técnica de Imagen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Térmica; la cual consiste en un elemento censor de temperatura que se coloca en un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compartimento en la parte superior del equipo. En dicho compartimento se coloca una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resistencia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varia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 temperatura.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Esta resistencia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reproduce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imagen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temperatura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diferentes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devanados,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cual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mayor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ES" sz="2400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aceite.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500"/>
              </a:lnSpc>
              <a:spcBef>
                <a:spcPts val="30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6350" algn="just">
              <a:lnSpc>
                <a:spcPts val="2500"/>
              </a:lnSpc>
            </a:pP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Otro</a:t>
            </a:r>
            <a:r>
              <a:rPr lang="es-ES" sz="2400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método</a:t>
            </a:r>
            <a:r>
              <a:rPr lang="es-ES" sz="2400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s-ES" sz="2400" spc="7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ES" sz="2400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tubo</a:t>
            </a:r>
            <a:r>
              <a:rPr lang="es-ES" sz="2400" spc="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capilar,</a:t>
            </a:r>
            <a:r>
              <a:rPr lang="es-ES" sz="2400" spc="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cual</a:t>
            </a:r>
            <a:r>
              <a:rPr lang="es-ES" sz="2400" spc="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400" spc="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llena</a:t>
            </a:r>
            <a:r>
              <a:rPr lang="es-ES" sz="2400" spc="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es-ES" sz="2400" spc="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liquido</a:t>
            </a:r>
            <a:r>
              <a:rPr lang="es-ES" sz="2400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ES" sz="2400" spc="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transmite</a:t>
            </a:r>
            <a:r>
              <a:rPr lang="es-ES" sz="2400" spc="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cambio </a:t>
            </a:r>
            <a:r>
              <a:rPr lang="es-ES" sz="2400" spc="-2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 la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temperatura.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500"/>
              </a:lnSpc>
              <a:spcBef>
                <a:spcPts val="55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61340" lvl="3" indent="-548640" algn="just">
              <a:lnSpc>
                <a:spcPts val="2500"/>
              </a:lnSpc>
              <a:buAutoNum type="arabicPeriod" startAt="3"/>
              <a:tabLst>
                <a:tab pos="561340" algn="l"/>
              </a:tabLst>
            </a:pPr>
            <a:r>
              <a:rPr lang="es-ES" sz="24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Protección</a:t>
            </a:r>
            <a:r>
              <a:rPr lang="es-ES" sz="2400" b="1" spc="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Sobre</a:t>
            </a:r>
            <a:r>
              <a:rPr lang="es-ES" sz="2400" b="1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Presión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500"/>
              </a:lnSpc>
              <a:spcBef>
                <a:spcPts val="15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500"/>
              </a:lnSpc>
              <a:spcBef>
                <a:spcPts val="5"/>
              </a:spcBef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Elemento mecánico sensible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las variaciones bruscas de presión,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 originan por los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gases.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 coloca en la parte superior del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tanque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principal,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sobre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nivel</a:t>
            </a:r>
            <a:r>
              <a:rPr lang="es-ES" sz="2400" spc="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máximo</a:t>
            </a:r>
            <a:r>
              <a:rPr lang="es-ES" sz="2400" spc="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aceite. Su graduación se realiza de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tal forma que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ante variaciones de presión producidas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por las maniobras operacionales normales no responda. Es un elemento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muy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sensible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fallas internas. Opera entre medio ciclo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37 ciclos,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dependiendo</a:t>
            </a:r>
            <a:r>
              <a:rPr lang="es-ES" sz="2400" spc="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 la gravedad</a:t>
            </a:r>
            <a:r>
              <a:rPr lang="es-ES" sz="2400" spc="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 la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falla.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1" name="Imagen 8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4600" y="381000"/>
            <a:ext cx="8406512" cy="51816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object 43"/>
          <p:cNvSpPr txBox="1"/>
          <p:nvPr/>
        </p:nvSpPr>
        <p:spPr>
          <a:xfrm>
            <a:off x="482600" y="533400"/>
            <a:ext cx="16992600" cy="99341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2700"/>
              </a:lnSpc>
            </a:pPr>
            <a:r>
              <a:rPr lang="es-ES" sz="2400" b="1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Protecciones</a:t>
            </a:r>
            <a:r>
              <a:rPr lang="es-ES" sz="2400" b="1" spc="-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Eléctricas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6350" algn="just">
              <a:lnSpc>
                <a:spcPts val="2700"/>
              </a:lnSpc>
            </a:pP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Protegen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al equipo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ante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fallas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eléctricas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que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pueda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presentar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presencia</a:t>
            </a:r>
            <a:r>
              <a:rPr lang="es-ES" sz="2400" spc="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400" spc="-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cortos</a:t>
            </a:r>
            <a:r>
              <a:rPr lang="es-ES" sz="2400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entre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diferentes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devanados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conexiones.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700"/>
              </a:lnSpc>
              <a:spcBef>
                <a:spcPts val="30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700"/>
              </a:lnSpc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fallas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 presentan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pueden clasificar como: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lnSpc>
                <a:spcPts val="2700"/>
              </a:lnSpc>
              <a:spcBef>
                <a:spcPts val="5"/>
              </a:spcBef>
              <a:buFont typeface="+mj-lt"/>
              <a:buAutoNum type="arabicPeriod"/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0665" indent="-228600" algn="just">
              <a:lnSpc>
                <a:spcPts val="2700"/>
              </a:lnSpc>
              <a:buAutoNum type="arabicPeriod"/>
              <a:tabLst>
                <a:tab pos="241300" algn="l"/>
              </a:tabLst>
            </a:pP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Fallas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entre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espiras:</a:t>
            </a:r>
            <a:r>
              <a:rPr lang="es-ES" sz="24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Pueden ser del mismo</a:t>
            </a:r>
            <a:r>
              <a:rPr lang="es-ES" sz="2400" b="1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devanado</a:t>
            </a:r>
            <a:r>
              <a:rPr lang="es-ES"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entre</a:t>
            </a:r>
            <a:r>
              <a:rPr lang="es-ES"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devanados.</a:t>
            </a:r>
            <a:endParaRPr lang="es-E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0665" indent="-228600" algn="just">
              <a:lnSpc>
                <a:spcPts val="2700"/>
              </a:lnSpc>
              <a:buAutoNum type="arabicPeriod"/>
              <a:tabLst>
                <a:tab pos="241300" algn="l"/>
              </a:tabLst>
            </a:pP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Fallas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  <a:r>
              <a:rPr lang="es-ES"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tierra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través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ES"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devanado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o</a:t>
            </a:r>
            <a:r>
              <a:rPr lang="es-ES"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del terminal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ES"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devanado.</a:t>
            </a:r>
            <a:endParaRPr lang="es-E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700"/>
              </a:lnSpc>
              <a:spcBef>
                <a:spcPts val="40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715" algn="just">
              <a:lnSpc>
                <a:spcPts val="2700"/>
              </a:lnSpc>
            </a:pP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Estas</a:t>
            </a:r>
            <a:r>
              <a:rPr lang="es-ES" sz="2400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fallas</a:t>
            </a:r>
            <a:r>
              <a:rPr lang="es-ES" sz="2400" spc="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400" spc="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detectan</a:t>
            </a:r>
            <a:r>
              <a:rPr lang="es-ES" sz="2400" spc="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s-ES" sz="2400" spc="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3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desbalance</a:t>
            </a:r>
            <a:r>
              <a:rPr lang="es-ES" sz="2400" spc="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r>
              <a:rPr lang="es-ES" sz="2400" spc="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ES" sz="2400" spc="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voltajes.</a:t>
            </a:r>
            <a:r>
              <a:rPr lang="es-ES" sz="2400" spc="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400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generan</a:t>
            </a:r>
            <a:r>
              <a:rPr lang="es-ES" sz="2400" spc="3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por </a:t>
            </a:r>
            <a:r>
              <a:rPr lang="es-ES" sz="2400" spc="-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diferentes</a:t>
            </a:r>
            <a:r>
              <a:rPr lang="es-ES" sz="2400" spc="-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motivos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son: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700"/>
              </a:lnSpc>
              <a:spcBef>
                <a:spcPts val="30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700"/>
              </a:lnSpc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Falla</a:t>
            </a:r>
            <a:r>
              <a:rPr lang="es-ES" sz="2400" spc="-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entre</a:t>
            </a:r>
            <a:r>
              <a:rPr lang="es-ES" sz="2400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espiras: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700"/>
              </a:lnSpc>
              <a:spcBef>
                <a:spcPts val="5"/>
              </a:spcBef>
            </a:pPr>
            <a:endParaRPr lang="es-E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300" indent="-228600" algn="just">
              <a:lnSpc>
                <a:spcPts val="2700"/>
              </a:lnSpc>
              <a:buFont typeface="Wingdings"/>
              <a:buChar char=""/>
              <a:tabLst>
                <a:tab pos="241300" algn="l"/>
              </a:tabLst>
            </a:pP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Punto</a:t>
            </a:r>
            <a:r>
              <a:rPr lang="es-ES"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contacto resultante</a:t>
            </a:r>
            <a:r>
              <a:rPr lang="es-ES"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 las fuerzas mecánicas.</a:t>
            </a:r>
            <a:endParaRPr lang="es-E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300" indent="-228600" algn="just">
              <a:lnSpc>
                <a:spcPts val="2700"/>
              </a:lnSpc>
              <a:buFont typeface="Wingdings"/>
              <a:buChar char=""/>
              <a:tabLst>
                <a:tab pos="241300" algn="l"/>
              </a:tabLst>
            </a:pP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Deterioro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ES" sz="2400" b="1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aislamiento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s-ES" sz="24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sobrecargas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excesivas.</a:t>
            </a:r>
            <a:endParaRPr lang="es-E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300" indent="-228600" algn="just">
              <a:lnSpc>
                <a:spcPts val="2700"/>
              </a:lnSpc>
              <a:buFont typeface="Wingdings"/>
              <a:buChar char=""/>
              <a:tabLst>
                <a:tab pos="241300" algn="l"/>
              </a:tabLst>
            </a:pP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Perdida</a:t>
            </a:r>
            <a:r>
              <a:rPr lang="es-ES" sz="2400" b="1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alguna</a:t>
            </a:r>
            <a:r>
              <a:rPr lang="es-ES" sz="24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conexión.</a:t>
            </a:r>
            <a:endParaRPr lang="es-E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300" indent="-228600" algn="just">
              <a:lnSpc>
                <a:spcPts val="2700"/>
              </a:lnSpc>
              <a:buFont typeface="Wingdings"/>
              <a:buChar char=""/>
              <a:tabLst>
                <a:tab pos="241300" algn="l"/>
              </a:tabLst>
            </a:pP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Ruptura</a:t>
            </a:r>
            <a:r>
              <a:rPr lang="es-ES"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dieléctrica</a:t>
            </a:r>
            <a:r>
              <a:rPr lang="es-ES" sz="24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ES"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aislamiento</a:t>
            </a:r>
            <a:r>
              <a:rPr lang="es-ES" sz="24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s-ES" sz="2400" b="1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los impulsos</a:t>
            </a:r>
            <a:r>
              <a:rPr lang="es-ES" sz="24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tensión.</a:t>
            </a:r>
          </a:p>
          <a:p>
            <a:pPr marL="241300" indent="-228600" algn="just">
              <a:lnSpc>
                <a:spcPts val="2700"/>
              </a:lnSpc>
              <a:buFont typeface="Wingdings"/>
              <a:buChar char=""/>
              <a:tabLst>
                <a:tab pos="241300" algn="l"/>
              </a:tabLst>
            </a:pPr>
            <a:endParaRPr lang="es-ES" sz="2400" spc="-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880"/>
              </a:lnSpc>
              <a:spcBef>
                <a:spcPts val="100"/>
              </a:spcBef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anteriores causas se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pueden aplicar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también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ES" sz="2400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fallas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tierra.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6350" algn="just">
              <a:lnSpc>
                <a:spcPts val="2880"/>
              </a:lnSpc>
            </a:pP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Autotransformador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transformador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 puede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someter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durante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largos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periodos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tiempo</a:t>
            </a:r>
            <a:r>
              <a:rPr lang="es-ES" sz="2400" spc="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ES" sz="2400" spc="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sobrecargas,</a:t>
            </a:r>
            <a:r>
              <a:rPr lang="es-ES" sz="2400" spc="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estando</a:t>
            </a:r>
            <a:r>
              <a:rPr lang="es-ES" sz="2400" spc="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estas</a:t>
            </a:r>
            <a:r>
              <a:rPr lang="es-ES" sz="2400" spc="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limitadas</a:t>
            </a:r>
            <a:r>
              <a:rPr lang="es-ES" sz="2400" spc="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s-ES" sz="2400" spc="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limite</a:t>
            </a:r>
            <a:r>
              <a:rPr lang="es-ES" sz="2400" spc="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elevación</a:t>
            </a:r>
            <a:r>
              <a:rPr lang="es-ES" sz="2400" spc="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temperatura</a:t>
            </a:r>
            <a:r>
              <a:rPr lang="es-ES" sz="2400" spc="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ES" sz="2400" spc="-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medio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 refrigeración.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Estas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sobrecargas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producen deterioro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aislamientos.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80"/>
              </a:lnSpc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715" algn="just">
              <a:lnSpc>
                <a:spcPts val="2880"/>
              </a:lnSpc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Los cortos circuitos externos se encuentran limitados por la impedancia del transformador;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 manera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valor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 la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impedancia es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pequeño,</a:t>
            </a:r>
            <a:r>
              <a:rPr lang="es-ES" sz="2400" spc="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 corriente de</a:t>
            </a:r>
            <a:r>
              <a:rPr lang="es-ES" sz="2400" spc="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corto circuito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puede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resultar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excesiva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y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producir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esfuerzos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mecánicos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debido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ES" sz="2400" spc="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esfuerzos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magnéticos</a:t>
            </a:r>
            <a:r>
              <a:rPr lang="es-ES" sz="2400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originan desplazamientos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 las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bobinas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fallas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las conexiones.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300" indent="-228600" algn="just">
              <a:lnSpc>
                <a:spcPts val="2700"/>
              </a:lnSpc>
              <a:buFont typeface="Wingdings"/>
              <a:buChar char=""/>
              <a:tabLst>
                <a:tab pos="241300" algn="l"/>
              </a:tabLst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ct val="95800"/>
              </a:lnSpc>
              <a:spcBef>
                <a:spcPts val="5"/>
              </a:spcBef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662190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558800" y="457200"/>
            <a:ext cx="16916400" cy="97489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2700"/>
              </a:lnSpc>
            </a:pPr>
            <a:r>
              <a:rPr sz="2400" b="1" spc="-1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sz="2400" b="1" spc="4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2400" b="1" spc="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400" b="1" spc="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2400" b="1" spc="4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b="1" spc="-3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cc</a:t>
            </a:r>
            <a:r>
              <a:rPr sz="2400" b="1" spc="3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b="1" spc="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ó</a:t>
            </a:r>
            <a:r>
              <a:rPr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400" b="1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4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2400" b="1" spc="30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b="1" spc="55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sz="2400" b="1" spc="4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b="1" spc="45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2400" b="1" spc="4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b="1" spc="35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400" b="1" spc="-35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sz="2400" b="1" spc="30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b="1" spc="5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700"/>
              </a:lnSpc>
              <a:spcBef>
                <a:spcPts val="20"/>
              </a:spcBef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700"/>
              </a:lnSpc>
            </a:pP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Detecta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los corto circuitos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las dobles puestas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tierra en las que, por lo menos, una de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ellas se encuentra en su dominio de protección, así como los defectos simples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masa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cuando el devanado afectado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esta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unido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tierra por medio de una resistencia óhmica de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pequeño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valor.</a:t>
            </a:r>
            <a:r>
              <a:rPr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Detecta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todos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cortocircuitos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entre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espiras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700"/>
              </a:lnSpc>
              <a:spcBef>
                <a:spcPts val="30"/>
              </a:spcBef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700"/>
              </a:lnSpc>
            </a:pP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Es una protección sensible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interviene rápidamente en caso de fallas internas. Se usa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gran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eficiencia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transformador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 se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basa en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 ley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Kirchoff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700"/>
              </a:lnSpc>
              <a:spcBef>
                <a:spcPts val="30"/>
              </a:spcBef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700"/>
              </a:lnSpc>
            </a:pP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buen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funcionamiento,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debe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cumplir</a:t>
            </a:r>
            <a:r>
              <a:rPr sz="2400" spc="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lo siguiente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700"/>
              </a:lnSpc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300" marR="8255" indent="-228600" algn="just">
              <a:lnSpc>
                <a:spcPts val="2700"/>
              </a:lnSpc>
              <a:buFont typeface="Arial MT"/>
              <a:buAutoNum type="arabicPeriod"/>
              <a:tabLst>
                <a:tab pos="241300" algn="l"/>
              </a:tabLst>
            </a:pP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Relación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de Transformación: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CT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se deben de escoger de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tal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manera que las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corrientes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secundarias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sean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aproximadamente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iguales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300" marR="5715" indent="-228600" algn="just">
              <a:lnSpc>
                <a:spcPts val="2700"/>
              </a:lnSpc>
              <a:buFont typeface="Arial MT"/>
              <a:buAutoNum type="arabicPeriod"/>
              <a:tabLst>
                <a:tab pos="241300" algn="l"/>
              </a:tabLst>
            </a:pPr>
            <a:r>
              <a:rPr sz="2400" b="1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Conexión</a:t>
            </a:r>
            <a:r>
              <a:rPr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CT: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Se debe de realizar guardando las relaciones vectoriales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su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forma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 de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conexión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300" marR="6350" indent="-228600" algn="just">
              <a:lnSpc>
                <a:spcPts val="2700"/>
              </a:lnSpc>
              <a:spcBef>
                <a:spcPts val="5"/>
              </a:spcBef>
              <a:buFont typeface="Arial MT"/>
              <a:buAutoNum type="arabicPeriod"/>
              <a:tabLst>
                <a:tab pos="241300" algn="l"/>
              </a:tabLst>
            </a:pPr>
            <a:r>
              <a:rPr sz="2400" b="1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Cambiador</a:t>
            </a:r>
            <a:r>
              <a:rPr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Tap: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debe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tener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presente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variación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relación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transformación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debido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cambiadores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300" marR="7620" indent="-228600" algn="just">
              <a:lnSpc>
                <a:spcPts val="2700"/>
              </a:lnSpc>
              <a:spcBef>
                <a:spcPts val="5"/>
              </a:spcBef>
              <a:buFont typeface="Arial MT"/>
              <a:buAutoNum type="arabicPeriod"/>
              <a:tabLst>
                <a:tab pos="241300" algn="l"/>
              </a:tabLst>
            </a:pPr>
            <a:r>
              <a:rPr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r>
              <a:rPr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Magnetización “INRUSH”: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Condición transitoria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ocurre se energiza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en equipo inductivo.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es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una condición de falla. Los relés deben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permanecer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estables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durante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dicha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condición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transitoria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700"/>
              </a:lnSpc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700"/>
              </a:lnSpc>
              <a:spcBef>
                <a:spcPts val="50"/>
              </a:spcBef>
            </a:pPr>
            <a:r>
              <a:rPr sz="2400" b="1" spc="-1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sz="2400" b="1" spc="4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2400" b="1" spc="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400" b="1" spc="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2400" b="1" spc="4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b="1" spc="-3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cc</a:t>
            </a:r>
            <a:r>
              <a:rPr sz="2400" b="1" spc="3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b="1" spc="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ó</a:t>
            </a:r>
            <a:r>
              <a:rPr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400" b="1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b="1" spc="-4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2400" b="1" spc="1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400" b="1" spc="2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sz="2400" b="1" spc="4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sz="2400" b="1" spc="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400" b="1" spc="4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rr</a:t>
            </a:r>
            <a:r>
              <a:rPr sz="2400" b="1" spc="2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b="1" spc="4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b="1" spc="3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400" b="1" spc="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700"/>
              </a:lnSpc>
              <a:spcBef>
                <a:spcPts val="45"/>
              </a:spcBef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7620" algn="just">
              <a:lnSpc>
                <a:spcPts val="2700"/>
              </a:lnSpc>
            </a:pP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Como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equipo perteneciente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 red, en caso de presentarse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 un </a:t>
            </a:r>
            <a:r>
              <a:rPr sz="24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cortocircuito</a:t>
            </a:r>
            <a:r>
              <a:rPr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debe de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desconectar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 err="1">
                <a:latin typeface="Arial" panose="020B0604020202020204" pitchFamily="34" charset="0"/>
                <a:cs typeface="Arial" panose="020B0604020202020204" pitchFamily="34" charset="0"/>
              </a:rPr>
              <a:t>sistema</a:t>
            </a:r>
            <a:r>
              <a:rPr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2400" spc="-5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7620" algn="just">
              <a:lnSpc>
                <a:spcPts val="2700"/>
              </a:lnSpc>
            </a:pPr>
            <a:endParaRPr lang="es-ES" sz="2400" spc="-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700"/>
              </a:lnSpc>
              <a:spcBef>
                <a:spcPts val="195"/>
              </a:spcBef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Los transformadores poseen relé </a:t>
            </a:r>
            <a:r>
              <a:rPr lang="es-ES" sz="24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Buchholz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Diferencial para ser protegidos ante fallas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internas;</a:t>
            </a:r>
            <a:r>
              <a:rPr lang="es-ES" sz="2400" spc="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ante</a:t>
            </a:r>
            <a:r>
              <a:rPr lang="es-ES" sz="2400" spc="7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fallas</a:t>
            </a:r>
            <a:r>
              <a:rPr lang="es-ES" sz="2400" spc="10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externas</a:t>
            </a:r>
            <a:r>
              <a:rPr lang="es-ES" sz="2400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400" spc="10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les</a:t>
            </a:r>
            <a:r>
              <a:rPr lang="es-ES" sz="2400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complementa</a:t>
            </a:r>
            <a:r>
              <a:rPr lang="es-ES" sz="2400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r>
              <a:rPr lang="es-ES" sz="2400" spc="10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es-ES" sz="2400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relé</a:t>
            </a:r>
            <a:r>
              <a:rPr lang="es-ES" sz="2400" spc="10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10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sobre</a:t>
            </a:r>
            <a:r>
              <a:rPr lang="es-ES" sz="2400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corriente,</a:t>
            </a:r>
            <a:r>
              <a:rPr lang="es-ES" sz="2400" spc="10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10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cual </a:t>
            </a:r>
            <a:r>
              <a:rPr lang="es-ES" sz="2400" spc="-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 temporizado.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700"/>
              </a:lnSpc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700"/>
              </a:lnSpc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1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coordinación</a:t>
            </a:r>
            <a:r>
              <a:rPr lang="es-ES" sz="2400" spc="13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114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sus</a:t>
            </a:r>
            <a:r>
              <a:rPr lang="es-ES" sz="2400" spc="1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tiempos</a:t>
            </a:r>
            <a:r>
              <a:rPr lang="es-ES" sz="2400" spc="1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1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desconexión</a:t>
            </a:r>
            <a:r>
              <a:rPr lang="es-ES" sz="2400" spc="1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400" spc="1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hace</a:t>
            </a:r>
            <a:r>
              <a:rPr lang="es-ES" sz="2400" spc="1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respetando</a:t>
            </a:r>
            <a:r>
              <a:rPr lang="es-ES" sz="2400" spc="13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1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coordinación</a:t>
            </a:r>
            <a:r>
              <a:rPr lang="es-ES" sz="2400" spc="1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400" spc="-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otras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protecciones</a:t>
            </a:r>
            <a:r>
              <a:rPr lang="es-ES" sz="2400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posee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red.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7620" algn="just">
              <a:lnSpc>
                <a:spcPts val="2880"/>
              </a:lnSpc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482600" y="381000"/>
            <a:ext cx="8824912" cy="54649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3600" b="1" spc="-3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3600" b="1" spc="-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6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AUTOTRANSFORMADOR</a:t>
            </a:r>
            <a:endParaRPr lang="es-ES" sz="3600" b="1" spc="-5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spcBef>
                <a:spcPts val="100"/>
              </a:spcBef>
            </a:pPr>
            <a:endParaRPr lang="es-ES" sz="2400" b="1" spc="-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spcBef>
                <a:spcPts val="100"/>
              </a:spcBef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Cuando se necesita variar los niveles de tensión en cantidades mínimas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 relación de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transformación no supera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5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(a= 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5)</a:t>
            </a:r>
            <a:r>
              <a:rPr lang="es-ES" sz="2400" spc="2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 utiliza el AUTOTRANSFORMADOR; 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ya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utilizar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transformador seria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demasiado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costoso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no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justificaría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tal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inversión.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0800" marR="43180" algn="just">
              <a:lnSpc>
                <a:spcPct val="95800"/>
              </a:lnSpc>
              <a:spcBef>
                <a:spcPts val="160"/>
              </a:spcBef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esta</a:t>
            </a:r>
            <a:r>
              <a:rPr lang="es-ES" sz="2400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figura</a:t>
            </a:r>
            <a:r>
              <a:rPr lang="es-ES" sz="2400" spc="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400" spc="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ilustra</a:t>
            </a:r>
            <a:r>
              <a:rPr lang="es-ES" sz="2400" spc="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7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conexión</a:t>
            </a:r>
            <a:r>
              <a:rPr lang="es-ES" sz="2400" spc="7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ES" sz="2400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Autotransformador.</a:t>
            </a:r>
            <a:r>
              <a:rPr lang="es-ES" sz="2400" spc="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relación</a:t>
            </a:r>
            <a:r>
              <a:rPr lang="es-ES" sz="2400" spc="7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ES" sz="2400" spc="7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voltajes</a:t>
            </a:r>
            <a:r>
              <a:rPr lang="es-ES" sz="2400" spc="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400" spc="-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 primera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segunda bobina por la relación del numero de vueltas del transformador. </a:t>
            </a:r>
          </a:p>
          <a:p>
            <a:pPr marL="50800" marR="43180" algn="just">
              <a:lnSpc>
                <a:spcPct val="95800"/>
              </a:lnSpc>
              <a:spcBef>
                <a:spcPts val="160"/>
              </a:spcBef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voltaje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 salida del transformador 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es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 suma de los voltajes de la primera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segunda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bobina.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 primera bobina se le denomina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BOBINA COMÚN (N</a:t>
            </a:r>
            <a:r>
              <a:rPr lang="es-ES" sz="2400" b="1" spc="-7" baseline="-10416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ya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su voltaje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aparece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ambos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lados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transformador.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9307512" y="2527551"/>
            <a:ext cx="8574088" cy="937436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50800">
              <a:spcBef>
                <a:spcPts val="250"/>
              </a:spcBef>
            </a:pP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esta</a:t>
            </a: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figura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se ilustra las</a:t>
            </a:r>
            <a:r>
              <a:rPr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dos bobinas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transformador</a:t>
            </a:r>
            <a:r>
              <a:rPr sz="2400" spc="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manera convencional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1346200" algn="r">
              <a:lnSpc>
                <a:spcPts val="1305"/>
              </a:lnSpc>
            </a:pPr>
            <a:r>
              <a:rPr sz="1150" b="1" spc="10" dirty="0" smtClean="0">
                <a:latin typeface="Times New Roman"/>
                <a:cs typeface="Times New Roman"/>
              </a:rPr>
              <a:t>+</a:t>
            </a:r>
            <a:endParaRPr sz="1150" dirty="0">
              <a:latin typeface="Times New Roman"/>
              <a:cs typeface="Times New Roman"/>
            </a:endParaRPr>
          </a:p>
        </p:txBody>
      </p:sp>
      <p:pic>
        <p:nvPicPr>
          <p:cNvPr id="63" name="Imagen 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4800" y="571500"/>
            <a:ext cx="5362575" cy="1962150"/>
          </a:xfrm>
          <a:prstGeom prst="rect">
            <a:avLst/>
          </a:prstGeom>
        </p:spPr>
      </p:pic>
      <p:pic>
        <p:nvPicPr>
          <p:cNvPr id="64" name="Imagen 6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5325" y="3248271"/>
            <a:ext cx="4972050" cy="2847730"/>
          </a:xfrm>
          <a:prstGeom prst="rect">
            <a:avLst/>
          </a:prstGeom>
        </p:spPr>
      </p:pic>
      <p:sp>
        <p:nvSpPr>
          <p:cNvPr id="65" name="Rectángulo 64"/>
          <p:cNvSpPr/>
          <p:nvPr/>
        </p:nvSpPr>
        <p:spPr>
          <a:xfrm>
            <a:off x="482600" y="5974777"/>
            <a:ext cx="8824912" cy="3667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0800" marR="43180" algn="just">
              <a:lnSpc>
                <a:spcPct val="95800"/>
              </a:lnSpc>
              <a:spcBef>
                <a:spcPts val="160"/>
              </a:spcBef>
            </a:pP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bobina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 mas</a:t>
            </a:r>
            <a:r>
              <a:rPr lang="es-ES" sz="22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pequeña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denomina 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b="1" spc="-5" dirty="0">
                <a:latin typeface="Arial" panose="020B0604020202020204" pitchFamily="34" charset="0"/>
                <a:cs typeface="Arial" panose="020B0604020202020204" pitchFamily="34" charset="0"/>
              </a:rPr>
              <a:t>BOBINA</a:t>
            </a:r>
            <a:r>
              <a:rPr lang="es-ES" sz="2200" b="1" spc="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b="1" spc="-5" dirty="0">
                <a:latin typeface="Arial" panose="020B0604020202020204" pitchFamily="34" charset="0"/>
                <a:cs typeface="Arial" panose="020B0604020202020204" pitchFamily="34" charset="0"/>
              </a:rPr>
              <a:t>SERIE</a:t>
            </a:r>
            <a:r>
              <a:rPr lang="es-ES" sz="2200" b="1" spc="11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b="1" spc="-5" dirty="0">
                <a:latin typeface="Arial" panose="020B0604020202020204" pitchFamily="34" charset="0"/>
                <a:cs typeface="Arial" panose="020B0604020202020204" pitchFamily="34" charset="0"/>
              </a:rPr>
              <a:t>(N</a:t>
            </a:r>
            <a:r>
              <a:rPr lang="es-ES" sz="2200" b="1" spc="-7" baseline="-10416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200" b="1" spc="-5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s-ES" sz="2200" spc="1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10" dirty="0">
                <a:latin typeface="Arial" panose="020B0604020202020204" pitchFamily="34" charset="0"/>
                <a:cs typeface="Arial" panose="020B0604020202020204" pitchFamily="34" charset="0"/>
              </a:rPr>
              <a:t>ya</a:t>
            </a:r>
            <a:r>
              <a:rPr lang="es-ES" sz="2200" spc="1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ES" sz="2200" spc="11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200" spc="1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encuentra</a:t>
            </a:r>
            <a:r>
              <a:rPr lang="es-ES" sz="2200" spc="11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conectada</a:t>
            </a:r>
            <a:r>
              <a:rPr lang="es-ES" sz="2200" spc="1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200" spc="1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serie</a:t>
            </a:r>
            <a:r>
              <a:rPr lang="es-ES" sz="2200" spc="1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r>
              <a:rPr lang="es-ES" sz="2200" spc="11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200" spc="1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bobina</a:t>
            </a:r>
            <a:r>
              <a:rPr lang="es-ES" sz="2200" spc="1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común. </a:t>
            </a:r>
            <a:r>
              <a:rPr lang="es-ES" sz="2200" spc="-2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Por analogía podemos decir 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que a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la bobina común corresponde el </a:t>
            </a:r>
            <a:r>
              <a:rPr lang="es-ES" sz="2200" b="1" spc="-5" dirty="0">
                <a:latin typeface="Arial" panose="020B0604020202020204" pitchFamily="34" charset="0"/>
                <a:cs typeface="Arial" panose="020B0604020202020204" pitchFamily="34" charset="0"/>
              </a:rPr>
              <a:t>VOLTAJE </a:t>
            </a:r>
            <a:r>
              <a:rPr lang="es-ES" sz="2200" b="1" dirty="0">
                <a:latin typeface="Arial" panose="020B0604020202020204" pitchFamily="34" charset="0"/>
                <a:cs typeface="Arial" panose="020B0604020202020204" pitchFamily="34" charset="0"/>
              </a:rPr>
              <a:t>COMÚN </a:t>
            </a:r>
            <a:r>
              <a:rPr lang="es-ES" sz="2200" b="1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b="1" spc="-5" dirty="0">
                <a:latin typeface="Arial" panose="020B0604020202020204" pitchFamily="34" charset="0"/>
                <a:cs typeface="Arial" panose="020B0604020202020204" pitchFamily="34" charset="0"/>
              </a:rPr>
              <a:t>(V</a:t>
            </a:r>
            <a:r>
              <a:rPr lang="es-ES" sz="2200" b="1" spc="-7" baseline="-10416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s-ES" sz="2200" b="1" spc="-5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" sz="2200" b="1" spc="-5" dirty="0">
                <a:latin typeface="Arial" panose="020B0604020202020204" pitchFamily="34" charset="0"/>
                <a:cs typeface="Arial" panose="020B0604020202020204" pitchFamily="34" charset="0"/>
              </a:rPr>
              <a:t>CORRIENTE COMÚN (I</a:t>
            </a:r>
            <a:r>
              <a:rPr lang="es-ES" sz="2200" b="1" spc="-7" baseline="-10416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s-ES" sz="2200" b="1" spc="-5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y a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la bobina serie le corresponde el </a:t>
            </a:r>
            <a:r>
              <a:rPr lang="es-ES" sz="2200" b="1" spc="-10" dirty="0">
                <a:latin typeface="Arial" panose="020B0604020202020204" pitchFamily="34" charset="0"/>
                <a:cs typeface="Arial" panose="020B0604020202020204" pitchFamily="34" charset="0"/>
              </a:rPr>
              <a:t>VOLTAJE </a:t>
            </a:r>
            <a:r>
              <a:rPr lang="es-ES" sz="2200" b="1" spc="-5" dirty="0">
                <a:latin typeface="Arial" panose="020B0604020202020204" pitchFamily="34" charset="0"/>
                <a:cs typeface="Arial" panose="020B0604020202020204" pitchFamily="34" charset="0"/>
              </a:rPr>
              <a:t> SERIE (V</a:t>
            </a:r>
            <a:r>
              <a:rPr lang="es-ES" sz="2200" b="1" spc="-7" baseline="-10416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200" b="1" spc="-5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" sz="2200" b="1" spc="-5" dirty="0">
                <a:latin typeface="Arial" panose="020B0604020202020204" pitchFamily="34" charset="0"/>
                <a:cs typeface="Arial" panose="020B0604020202020204" pitchFamily="34" charset="0"/>
              </a:rPr>
              <a:t>CORRIENTE SERIE (I</a:t>
            </a:r>
            <a:r>
              <a:rPr lang="es-ES" sz="2200" b="1" spc="-7" baseline="-10416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200" b="1" spc="-5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. El voltaje 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la corriente en el lado de bajo 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voltaje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conoce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b="1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s-ES" sz="2200" b="1" baseline="-10416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s-ES" sz="2200" b="1" spc="7" baseline="-10416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ES" sz="22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b="1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s-ES" sz="2200" b="1" baseline="-10416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s-ES" sz="2200" b="1" spc="7" baseline="-10416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22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lado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 alta</a:t>
            </a:r>
            <a:r>
              <a:rPr lang="es-ES" sz="22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b="1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s-ES" sz="2200" b="1" baseline="-10416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s-ES" sz="2200" b="1" spc="7" baseline="-10416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ES" sz="22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b="1" spc="-5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s-ES" sz="2200" b="1" spc="-7" baseline="-10416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primario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autotransformador 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(El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lado 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recibe la corriente) puede ser cualquiera de sus lados, 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dependiendo si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 esta</a:t>
            </a:r>
            <a:r>
              <a:rPr lang="es-ES" sz="22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elevador</a:t>
            </a:r>
            <a:r>
              <a:rPr lang="es-ES" sz="22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ES" sz="22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reductor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. as</a:t>
            </a:r>
            <a:r>
              <a:rPr lang="es-ES" sz="22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ecuaciones</a:t>
            </a:r>
            <a:r>
              <a:rPr lang="es-ES" sz="22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para el</a:t>
            </a:r>
            <a:r>
              <a:rPr lang="es-ES" sz="22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Autotransformador</a:t>
            </a:r>
            <a:r>
              <a:rPr lang="es-ES" sz="22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se encuentran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dadas</a:t>
            </a:r>
            <a:r>
              <a:rPr lang="es-ES" sz="22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por:</a:t>
            </a:r>
            <a:endParaRPr lang="es-E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6" name="Imagen 6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07512" y="6229349"/>
            <a:ext cx="2605088" cy="3393985"/>
          </a:xfrm>
          <a:prstGeom prst="rect">
            <a:avLst/>
          </a:prstGeom>
        </p:spPr>
      </p:pic>
      <p:sp>
        <p:nvSpPr>
          <p:cNvPr id="67" name="Rectángulo 66"/>
          <p:cNvSpPr/>
          <p:nvPr/>
        </p:nvSpPr>
        <p:spPr>
          <a:xfrm>
            <a:off x="11684000" y="6096001"/>
            <a:ext cx="5943600" cy="1131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" marR="30480" algn="just">
              <a:lnSpc>
                <a:spcPts val="2700"/>
              </a:lnSpc>
              <a:spcBef>
                <a:spcPts val="1335"/>
              </a:spcBef>
            </a:pP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ES" sz="2400" spc="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tensiones</a:t>
            </a:r>
            <a:r>
              <a:rPr lang="es-ES" sz="2400" spc="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spc="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ES" sz="2400" spc="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bobinas</a:t>
            </a:r>
            <a:r>
              <a:rPr lang="es-ES" sz="2400" spc="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400" spc="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encuentran</a:t>
            </a:r>
            <a:r>
              <a:rPr lang="es-ES" sz="2400" spc="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relacionadas</a:t>
            </a:r>
            <a:r>
              <a:rPr lang="es-ES" sz="2400" spc="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r>
              <a:rPr lang="es-ES" sz="2400" spc="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ES" sz="2400" spc="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tensiones</a:t>
            </a:r>
            <a:r>
              <a:rPr lang="es-ES" sz="2400" spc="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lang="es-ES" sz="2400" spc="-2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terminales por: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8" name="Imagen 6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79287" y="7808580"/>
            <a:ext cx="2133600" cy="1200150"/>
          </a:xfrm>
          <a:prstGeom prst="rect">
            <a:avLst/>
          </a:prstGeom>
        </p:spPr>
      </p:pic>
      <p:pic>
        <p:nvPicPr>
          <p:cNvPr id="69" name="Imagen 6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655801" y="7227080"/>
            <a:ext cx="2971800" cy="2631014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15"/>
          <p:cNvSpPr txBox="1"/>
          <p:nvPr/>
        </p:nvSpPr>
        <p:spPr>
          <a:xfrm>
            <a:off x="482600" y="152400"/>
            <a:ext cx="8991600" cy="5646418"/>
          </a:xfrm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marL="76200" algn="just">
              <a:spcBef>
                <a:spcPts val="5"/>
              </a:spcBef>
            </a:pPr>
            <a:r>
              <a:rPr sz="24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PO</a:t>
            </a:r>
            <a:r>
              <a:rPr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2400" b="1" spc="-80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b="1" spc="55" dirty="0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400" b="1" spc="-70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b="1" spc="-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5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b="1" spc="-20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sz="2400" b="1" spc="-45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b="1" spc="5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2400" b="1" spc="-75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b="1" spc="55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400" b="1" spc="5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b="1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4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b="1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30" dirty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400" b="1" spc="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5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b="1" spc="15" dirty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2400" b="1" spc="-1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TR</a:t>
            </a:r>
            <a:r>
              <a:rPr sz="2400" b="1" spc="-45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b="1" spc="-55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2400" b="1" spc="-30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sz="2400" b="1" spc="-2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2400" b="1" spc="70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sz="2400" b="1" spc="-55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b="1" spc="5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2400" b="1" spc="-2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0"/>
              </a:spcBef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6200" marR="43180" algn="just">
              <a:lnSpc>
                <a:spcPct val="95800"/>
              </a:lnSpc>
            </a:pP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Se puede observar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toda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 potencia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va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del primario al secundario de un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Autotransformador</a:t>
            </a:r>
            <a:r>
              <a:rPr sz="2400" spc="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pasa</a:t>
            </a:r>
            <a:r>
              <a:rPr sz="2400" spc="1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spc="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través</a:t>
            </a:r>
            <a:r>
              <a:rPr sz="2400" spc="1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11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2400" spc="1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devanados</a:t>
            </a:r>
            <a:r>
              <a:rPr sz="2400" spc="11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400" spc="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embobinados.</a:t>
            </a:r>
            <a:r>
              <a:rPr sz="2400" spc="1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sz="2400" spc="11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sz="2400" spc="1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transformador </a:t>
            </a:r>
            <a:r>
              <a:rPr sz="2400" spc="-2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se conectara como Autotransformador, este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podría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manejar mucha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mas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potencia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nominal.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5"/>
              </a:spcBef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6200" algn="just"/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Recordemos</a:t>
            </a:r>
            <a:r>
              <a:rPr sz="24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lo siguiente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25"/>
              </a:spcBef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0005" algn="ctr"/>
            <a:r>
              <a:rPr sz="2400" i="1" spc="-16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2400" i="1" spc="-5" dirty="0">
                <a:latin typeface="Arial" panose="020B0604020202020204" pitchFamily="34" charset="0"/>
                <a:cs typeface="Arial" panose="020B0604020202020204" pitchFamily="34" charset="0"/>
              </a:rPr>
              <a:t>ENT</a:t>
            </a:r>
            <a:r>
              <a:rPr sz="2400" i="1" spc="-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80" dirty="0">
                <a:latin typeface="Arial" panose="020B0604020202020204" pitchFamily="34" charset="0"/>
                <a:cs typeface="Arial" panose="020B0604020202020204" pitchFamily="34" charset="0"/>
              </a:rPr>
              <a:t></a:t>
            </a:r>
            <a:r>
              <a:rPr sz="2400" i="1" spc="-200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sz="2400" i="1" spc="-5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2400" i="1" spc="-1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95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sz="2400" i="1" spc="-114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i="1" spc="-5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0005" algn="ctr">
              <a:spcBef>
                <a:spcPts val="1160"/>
              </a:spcBef>
            </a:pPr>
            <a:r>
              <a:rPr sz="2400" i="1" spc="-295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2400" i="1" spc="-5" dirty="0">
                <a:latin typeface="Arial" panose="020B0604020202020204" pitchFamily="34" charset="0"/>
                <a:cs typeface="Arial" panose="020B0604020202020204" pitchFamily="34" charset="0"/>
              </a:rPr>
              <a:t>SA</a:t>
            </a:r>
            <a:r>
              <a:rPr sz="2400" i="1" spc="-90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2400" spc="-40" dirty="0">
                <a:latin typeface="Arial" panose="020B0604020202020204" pitchFamily="34" charset="0"/>
                <a:cs typeface="Arial" panose="020B0604020202020204" pitchFamily="34" charset="0"/>
              </a:rPr>
              <a:t></a:t>
            </a:r>
            <a:r>
              <a:rPr sz="2400" i="1" spc="-375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sz="2400" i="1" spc="-5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sz="2400" i="1" spc="-2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0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sz="2400" i="1" spc="-215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i="1" spc="-5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6200" algn="just">
              <a:spcBef>
                <a:spcPts val="1320"/>
              </a:spcBef>
            </a:pP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Como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potencia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entrada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es igual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 potencia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salida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8735" algn="ctr">
              <a:spcBef>
                <a:spcPts val="1050"/>
              </a:spcBef>
            </a:pPr>
            <a:r>
              <a:rPr sz="2400" i="1" spc="-24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2400" i="1" spc="-5" dirty="0">
                <a:latin typeface="Arial" panose="020B0604020202020204" pitchFamily="34" charset="0"/>
                <a:cs typeface="Arial" panose="020B0604020202020204" pitchFamily="34" charset="0"/>
              </a:rPr>
              <a:t>ENT</a:t>
            </a:r>
            <a:r>
              <a:rPr sz="2400" i="1" spc="-1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</a:t>
            </a:r>
            <a:r>
              <a:rPr sz="2400" spc="-3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i="1" spc="-24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2400" i="1" spc="-5" dirty="0">
                <a:latin typeface="Arial" panose="020B0604020202020204" pitchFamily="34" charset="0"/>
                <a:cs typeface="Arial" panose="020B0604020202020204" pitchFamily="34" charset="0"/>
              </a:rPr>
              <a:t>SAL</a:t>
            </a:r>
            <a:r>
              <a:rPr sz="2400" i="1" spc="-2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</a:t>
            </a:r>
            <a:r>
              <a:rPr sz="2400" spc="-3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i="1" spc="-235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2400" i="1" spc="-5" dirty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Imagen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7775" y="3352800"/>
            <a:ext cx="2381250" cy="1404938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4400" y="5432105"/>
            <a:ext cx="3048000" cy="742950"/>
          </a:xfrm>
          <a:prstGeom prst="rect">
            <a:avLst/>
          </a:prstGeom>
        </p:spPr>
      </p:pic>
      <p:sp>
        <p:nvSpPr>
          <p:cNvPr id="20" name="Rectángulo 19"/>
          <p:cNvSpPr/>
          <p:nvPr/>
        </p:nvSpPr>
        <p:spPr>
          <a:xfrm>
            <a:off x="539750" y="6395078"/>
            <a:ext cx="8934450" cy="34394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880"/>
              </a:lnSpc>
              <a:spcBef>
                <a:spcPts val="100"/>
              </a:spcBef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SES la definiremos como las potencias aparentes de entrada y salida de Autotransformador..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80"/>
              </a:lnSpc>
              <a:spcBef>
                <a:spcPts val="50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880"/>
              </a:lnSpc>
              <a:spcBef>
                <a:spcPts val="5"/>
              </a:spcBef>
            </a:pP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potencia aparente</a:t>
            </a:r>
            <a:r>
              <a:rPr lang="es-ES"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ES"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embobinados</a:t>
            </a:r>
            <a:r>
              <a:rPr lang="es-ES"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ES"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Autotransformador</a:t>
            </a:r>
            <a:r>
              <a:rPr lang="es-ES"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definiremos</a:t>
            </a:r>
            <a:r>
              <a:rPr lang="es-ES"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</a:p>
          <a:p>
            <a:pPr marL="12700" marR="5080" algn="just">
              <a:lnSpc>
                <a:spcPts val="2880"/>
              </a:lnSpc>
              <a:spcBef>
                <a:spcPts val="1430"/>
              </a:spcBef>
            </a:pPr>
            <a:endParaRPr lang="es-ES" sz="2400" spc="-5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880"/>
              </a:lnSpc>
              <a:spcBef>
                <a:spcPts val="1430"/>
              </a:spcBef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Buscaremos</a:t>
            </a:r>
            <a:r>
              <a:rPr lang="es-ES" sz="2400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relación</a:t>
            </a:r>
            <a:r>
              <a:rPr lang="es-ES" sz="2400" spc="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potencia</a:t>
            </a:r>
            <a:r>
              <a:rPr lang="es-ES" sz="2400" spc="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ES" sz="2400" spc="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entra</a:t>
            </a:r>
            <a:r>
              <a:rPr lang="es-ES" sz="2400" spc="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al</a:t>
            </a:r>
            <a:r>
              <a:rPr lang="es-ES" sz="2400" spc="1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primario</a:t>
            </a:r>
            <a:r>
              <a:rPr lang="es-ES" sz="2400" spc="1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2400" spc="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1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potencia</a:t>
            </a:r>
            <a:r>
              <a:rPr lang="es-ES" sz="2400" spc="1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spc="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lang="es-ES" sz="2400" spc="-2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devanados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Imagen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87762" y="8305800"/>
            <a:ext cx="3652838" cy="533400"/>
          </a:xfrm>
          <a:prstGeom prst="rect">
            <a:avLst/>
          </a:prstGeom>
        </p:spPr>
      </p:pic>
      <p:sp>
        <p:nvSpPr>
          <p:cNvPr id="22" name="Rectángulo 21"/>
          <p:cNvSpPr/>
          <p:nvPr/>
        </p:nvSpPr>
        <p:spPr>
          <a:xfrm>
            <a:off x="9626600" y="4362450"/>
            <a:ext cx="8070850" cy="1528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>
              <a:lnSpc>
                <a:spcPts val="2800"/>
              </a:lnSpc>
              <a:spcBef>
                <a:spcPts val="185"/>
              </a:spcBef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2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esta</a:t>
            </a:r>
            <a:r>
              <a:rPr lang="es-ES" sz="2400" spc="2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forma,</a:t>
            </a:r>
            <a:r>
              <a:rPr lang="es-ES" sz="2400" spc="2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2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relación</a:t>
            </a:r>
            <a:r>
              <a:rPr lang="es-ES" sz="2400" spc="2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2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2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potencia</a:t>
            </a:r>
            <a:r>
              <a:rPr lang="es-ES" sz="2400" spc="2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aparente</a:t>
            </a:r>
            <a:r>
              <a:rPr lang="es-ES" sz="2400" spc="2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spc="2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2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primario</a:t>
            </a:r>
            <a:r>
              <a:rPr lang="es-ES" sz="2400" spc="2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2400" spc="22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2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secundario</a:t>
            </a:r>
            <a:r>
              <a:rPr lang="es-ES" sz="2400" spc="2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ES" sz="2400" spc="-2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Autotransformador</a:t>
            </a:r>
            <a:r>
              <a:rPr lang="es-ES" sz="2400" spc="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r>
              <a:rPr lang="es-ES"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potencia</a:t>
            </a:r>
            <a:r>
              <a:rPr lang="es-ES"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aparente</a:t>
            </a:r>
            <a:r>
              <a:rPr lang="es-ES" sz="24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 realmente</a:t>
            </a:r>
            <a:r>
              <a:rPr lang="es-ES"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pasa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sus devanados</a:t>
            </a:r>
            <a:r>
              <a:rPr lang="es-ES"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Imagen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023725" y="152400"/>
            <a:ext cx="3276600" cy="4210050"/>
          </a:xfrm>
          <a:prstGeom prst="rect">
            <a:avLst/>
          </a:prstGeom>
        </p:spPr>
      </p:pic>
      <p:sp>
        <p:nvSpPr>
          <p:cNvPr id="24" name="Rectángulo 23"/>
          <p:cNvSpPr/>
          <p:nvPr/>
        </p:nvSpPr>
        <p:spPr>
          <a:xfrm>
            <a:off x="9613900" y="6759223"/>
            <a:ext cx="8197850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400" marR="17780" algn="just">
              <a:lnSpc>
                <a:spcPts val="2600"/>
              </a:lnSpc>
              <a:spcBef>
                <a:spcPts val="160"/>
              </a:spcBef>
            </a:pP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Se observa la ventaja de la potencia nominal aparente de un Autotransformador sobre un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transformador</a:t>
            </a:r>
            <a:r>
              <a:rPr lang="es-ES" sz="2400"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convencional.</a:t>
            </a:r>
            <a:r>
              <a:rPr lang="es-ES" sz="2400" spc="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s-ES" sz="2400" b="1" spc="-7" baseline="-10416" dirty="0" smtClean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s-ES" sz="2400" b="1" spc="240" baseline="-10416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s-ES" sz="2400" spc="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potencia</a:t>
            </a:r>
            <a:r>
              <a:rPr lang="es-ES" sz="2400" spc="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aparente</a:t>
            </a:r>
            <a:r>
              <a:rPr lang="es-ES" sz="2400" spc="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ES" sz="2400" spc="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entra</a:t>
            </a:r>
            <a:r>
              <a:rPr lang="es-ES" sz="2400" spc="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al</a:t>
            </a:r>
            <a:r>
              <a:rPr lang="es-ES" sz="2400" spc="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primario</a:t>
            </a:r>
            <a:r>
              <a:rPr lang="es-ES" sz="2400" spc="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2400" spc="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sale</a:t>
            </a:r>
            <a:r>
              <a:rPr lang="es-ES" sz="2400" spc="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por </a:t>
            </a:r>
            <a:r>
              <a:rPr lang="es-ES" sz="2400" spc="-2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el secundario, mientras que 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s-ES" sz="2400" b="1" baseline="-10416" dirty="0" smtClean="0"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es-ES" sz="2400" b="1" spc="7" baseline="-10416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latin typeface="Arial" panose="020B0604020202020204" pitchFamily="34" charset="0"/>
                <a:cs typeface="Arial" panose="020B0604020202020204" pitchFamily="34" charset="0"/>
              </a:rPr>
              <a:t>es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la potencia aparente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realmente pasa por los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devanados</a:t>
            </a:r>
            <a:r>
              <a:rPr lang="es-ES" sz="2400" spc="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(El</a:t>
            </a:r>
            <a:r>
              <a:rPr lang="es-ES" sz="2400" spc="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resto</a:t>
            </a:r>
            <a:r>
              <a:rPr lang="es-ES" sz="2400" spc="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pasa</a:t>
            </a:r>
            <a:r>
              <a:rPr lang="es-ES" sz="2400" spc="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ES" sz="2400" spc="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primario</a:t>
            </a:r>
            <a:r>
              <a:rPr lang="es-ES" sz="2400" spc="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al</a:t>
            </a:r>
            <a:r>
              <a:rPr lang="es-ES" sz="2400" spc="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secundario</a:t>
            </a:r>
            <a:r>
              <a:rPr lang="es-ES" sz="2400" spc="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sin</a:t>
            </a:r>
            <a:r>
              <a:rPr lang="es-ES" sz="2400" spc="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ES" sz="2400" spc="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haya</a:t>
            </a:r>
            <a:r>
              <a:rPr lang="es-ES" sz="2400" spc="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acoplamiento</a:t>
            </a:r>
            <a:r>
              <a:rPr lang="es-ES" sz="2400" spc="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ES" sz="2400" spc="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través </a:t>
            </a:r>
            <a:r>
              <a:rPr lang="es-ES" sz="2400" spc="-2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devanados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del transformador).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Mientras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mas</a:t>
            </a:r>
            <a:r>
              <a:rPr lang="es-ES"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pequeño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sea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2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devanado</a:t>
            </a:r>
            <a:r>
              <a:rPr lang="es-ES" sz="2400" spc="2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serie,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mayor</a:t>
            </a:r>
            <a:r>
              <a:rPr lang="es-ES"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será</a:t>
            </a:r>
            <a:r>
              <a:rPr lang="es-ES"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incremento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potencia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aparente.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Imagen 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023725" y="5413055"/>
            <a:ext cx="3276600" cy="1346168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450714" y="838200"/>
            <a:ext cx="16795885" cy="4371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78460" marR="5080" indent="-365760" algn="just">
              <a:lnSpc>
                <a:spcPts val="2880"/>
              </a:lnSpc>
              <a:spcBef>
                <a:spcPts val="90"/>
              </a:spcBef>
            </a:pPr>
            <a:r>
              <a:rPr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MPORANCI</a:t>
            </a:r>
            <a:r>
              <a:rPr sz="2400" b="1" spc="-10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b="1" spc="2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10" dirty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400" b="1" spc="2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NEUTRO</a:t>
            </a:r>
            <a:r>
              <a:rPr sz="2400" b="1" spc="3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35" dirty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400" b="1"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25" dirty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2400" b="1" spc="2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10" dirty="0">
                <a:latin typeface="Arial" panose="020B0604020202020204" pitchFamily="34" charset="0"/>
                <a:cs typeface="Arial" panose="020B0604020202020204" pitchFamily="34" charset="0"/>
              </a:rPr>
              <a:t>TRANSFORMADORES </a:t>
            </a:r>
            <a:r>
              <a:rPr sz="2400" b="1" spc="-3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TRI</a:t>
            </a:r>
            <a:r>
              <a:rPr sz="2400" b="1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40" dirty="0">
                <a:latin typeface="Arial" panose="020B0604020202020204" pitchFamily="34" charset="0"/>
                <a:cs typeface="Arial" panose="020B0604020202020204" pitchFamily="34" charset="0"/>
              </a:rPr>
              <a:t>FÁSI</a:t>
            </a:r>
            <a:r>
              <a:rPr sz="2400" b="1" spc="-1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30" dirty="0" smtClean="0">
                <a:latin typeface="Arial" panose="020B0604020202020204" pitchFamily="34" charset="0"/>
                <a:cs typeface="Arial" panose="020B0604020202020204" pitchFamily="34" charset="0"/>
              </a:rPr>
              <a:t>COS</a:t>
            </a:r>
            <a:endParaRPr lang="es-ES" sz="2400" b="1" spc="-3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78460" marR="5080" indent="-365760" algn="just">
              <a:lnSpc>
                <a:spcPts val="2880"/>
              </a:lnSpc>
              <a:spcBef>
                <a:spcPts val="90"/>
              </a:spcBef>
            </a:pPr>
            <a:endParaRPr lang="es-ES" sz="2400" b="1" spc="-3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6985" algn="just">
              <a:lnSpc>
                <a:spcPts val="2880"/>
              </a:lnSpc>
              <a:spcBef>
                <a:spcPts val="185"/>
              </a:spcBef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Su</a:t>
            </a:r>
            <a:r>
              <a:rPr lang="es-ES" sz="2400" spc="2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función</a:t>
            </a:r>
            <a:r>
              <a:rPr lang="es-ES" sz="2400" spc="2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principal</a:t>
            </a:r>
            <a:r>
              <a:rPr lang="es-ES" sz="2400" spc="2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s-ES" sz="2400" spc="2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2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2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suprimir</a:t>
            </a:r>
            <a:r>
              <a:rPr lang="es-ES" sz="2400" spc="229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ES" sz="2400" spc="2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armónicos</a:t>
            </a:r>
            <a:r>
              <a:rPr lang="es-ES" sz="2400" spc="2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spc="2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ES" sz="2400" spc="2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sistemas</a:t>
            </a:r>
            <a:r>
              <a:rPr lang="es-ES" sz="2400" spc="2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2400" spc="2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s-ES" sz="2400" spc="2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Y.</a:t>
            </a:r>
            <a:r>
              <a:rPr lang="es-ES" sz="2400" spc="2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spc="2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otras </a:t>
            </a:r>
            <a:r>
              <a:rPr lang="es-ES" sz="2400" spc="-2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configuraciones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 -</a:t>
            </a:r>
            <a:r>
              <a:rPr lang="es-ES" sz="2400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2400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Δ</a:t>
            </a:r>
            <a:r>
              <a:rPr lang="es-ES" sz="2400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s-ES" sz="2400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2400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Δ</a:t>
            </a:r>
            <a:r>
              <a:rPr lang="es-ES" sz="2400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el-GR" sz="2400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Δ</a:t>
            </a:r>
            <a:r>
              <a:rPr lang="es-ES" sz="2400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ofrece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siguientes ventajas: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80"/>
              </a:lnSpc>
              <a:spcBef>
                <a:spcPts val="10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265" marR="6350" indent="-228600" algn="just">
              <a:lnSpc>
                <a:spcPts val="2880"/>
              </a:lnSpc>
              <a:buAutoNum type="arabicPeriod"/>
              <a:tabLst>
                <a:tab pos="469900" algn="l"/>
              </a:tabLst>
            </a:pP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s-ES" sz="2400" b="1" spc="3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es-ES" sz="2400" b="1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trayectoria</a:t>
            </a:r>
            <a:r>
              <a:rPr lang="es-ES" sz="2400" b="1" spc="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s-ES" sz="2400" b="1" spc="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ES" sz="2400" b="1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corrientes</a:t>
            </a:r>
            <a:r>
              <a:rPr lang="es-ES" sz="2400" b="1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3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desequilibrio</a:t>
            </a:r>
            <a:r>
              <a:rPr lang="es-ES" sz="2400" b="1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debido</a:t>
            </a:r>
            <a:r>
              <a:rPr lang="es-ES" sz="2400" b="1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al</a:t>
            </a:r>
            <a:r>
              <a:rPr lang="es-ES" sz="2400" b="1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desbalance</a:t>
            </a:r>
            <a:r>
              <a:rPr lang="es-ES" sz="2400" b="1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lang="es-ES" sz="2400" b="1" spc="-2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cargas.</a:t>
            </a:r>
            <a:endParaRPr lang="es-E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80"/>
              </a:lnSpc>
              <a:spcBef>
                <a:spcPts val="5"/>
              </a:spcBef>
              <a:buFont typeface="Arial MT"/>
              <a:buAutoNum type="arabicPeriod"/>
            </a:pPr>
            <a:endParaRPr lang="es-E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265" marR="5080" indent="-228600" algn="just">
              <a:lnSpc>
                <a:spcPts val="2880"/>
              </a:lnSpc>
              <a:buAutoNum type="arabicPeriod"/>
              <a:tabLst>
                <a:tab pos="469900" algn="l"/>
              </a:tabLst>
            </a:pP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s-ES" sz="2400" b="1" spc="2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es-ES" sz="2400" b="1" spc="2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medio</a:t>
            </a:r>
            <a:r>
              <a:rPr lang="es-ES" sz="2400" b="1" spc="2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s-ES" sz="2400" b="1" spc="2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b="1" spc="2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cual</a:t>
            </a:r>
            <a:r>
              <a:rPr lang="es-ES" sz="2400" b="1" spc="2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400" b="1" spc="2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puede</a:t>
            </a:r>
            <a:r>
              <a:rPr lang="es-ES" sz="2400" b="1" spc="2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suministrar</a:t>
            </a:r>
            <a:r>
              <a:rPr lang="es-ES" sz="2400" b="1" spc="2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servicio</a:t>
            </a:r>
            <a:r>
              <a:rPr lang="es-ES" sz="2400" b="1" spc="2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eléctrico</a:t>
            </a:r>
            <a:r>
              <a:rPr lang="es-ES" sz="2400" b="1" spc="2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dual:</a:t>
            </a:r>
            <a:r>
              <a:rPr lang="es-ES" sz="2400" b="1" spc="2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tanto</a:t>
            </a:r>
            <a:r>
              <a:rPr lang="es-ES" sz="2400" b="1" spc="2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400" b="1" spc="-2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voltaje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trifásico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lang="es-ES" sz="2400" b="1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es-ES" sz="2400" b="1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sola</a:t>
            </a:r>
            <a:r>
              <a:rPr lang="es-ES" sz="2400" b="1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fase.</a:t>
            </a:r>
            <a:endParaRPr lang="es-E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80"/>
              </a:lnSpc>
              <a:spcBef>
                <a:spcPts val="5"/>
              </a:spcBef>
              <a:buFont typeface="Arial MT"/>
              <a:buAutoNum type="arabicPeriod"/>
            </a:pPr>
            <a:endParaRPr lang="es-E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265" marR="7620" indent="-228600" algn="just">
              <a:lnSpc>
                <a:spcPts val="2880"/>
              </a:lnSpc>
              <a:spcBef>
                <a:spcPts val="5"/>
              </a:spcBef>
              <a:buAutoNum type="arabicPeriod"/>
              <a:tabLst>
                <a:tab pos="469900" algn="l"/>
              </a:tabLst>
            </a:pP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ES" sz="24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voltajes</a:t>
            </a:r>
            <a:r>
              <a:rPr lang="es-ES"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27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fase  a 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través</a:t>
            </a:r>
            <a:r>
              <a:rPr lang="es-ES" sz="2400" b="1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conexiones</a:t>
            </a:r>
            <a:r>
              <a:rPr lang="es-ES" sz="2400" b="1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2400" b="1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pueden</a:t>
            </a:r>
            <a:r>
              <a:rPr lang="es-ES" sz="2400" b="1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balancear</a:t>
            </a:r>
            <a:r>
              <a:rPr lang="es-ES" sz="2400" b="1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 </a:t>
            </a:r>
            <a:r>
              <a:rPr lang="es-ES" sz="2400" b="1" spc="-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respecto</a:t>
            </a:r>
            <a:r>
              <a:rPr lang="es-ES" sz="2400" b="1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ES" sz="2400" b="1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voltajes</a:t>
            </a:r>
            <a:r>
              <a:rPr lang="es-ES" sz="2400" b="1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línea.</a:t>
            </a:r>
            <a:endParaRPr lang="es-E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78460" marR="5080" indent="-365760">
              <a:lnSpc>
                <a:spcPct val="100699"/>
              </a:lnSpc>
              <a:spcBef>
                <a:spcPts val="90"/>
              </a:spcBef>
            </a:pPr>
            <a:endParaRPr sz="1400" b="1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6763765" y="463813"/>
            <a:ext cx="5000492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286385" algn="l"/>
              </a:tabLst>
            </a:pPr>
            <a:r>
              <a:rPr sz="3600" b="1" dirty="0">
                <a:latin typeface="Arial"/>
                <a:cs typeface="Arial"/>
              </a:rPr>
              <a:t>4	</a:t>
            </a:r>
            <a:r>
              <a:rPr lang="es-ES" sz="3600" b="1" dirty="0" smtClean="0">
                <a:latin typeface="Arial"/>
                <a:cs typeface="Arial"/>
              </a:rPr>
              <a:t>   </a:t>
            </a:r>
            <a:r>
              <a:rPr sz="3600" b="1" spc="-70" dirty="0" smtClean="0">
                <a:latin typeface="Arial"/>
                <a:cs typeface="Arial"/>
              </a:rPr>
              <a:t>A</a:t>
            </a:r>
            <a:r>
              <a:rPr sz="3600" b="1" spc="5" dirty="0" smtClean="0">
                <a:latin typeface="Arial"/>
                <a:cs typeface="Arial"/>
              </a:rPr>
              <a:t>R</a:t>
            </a:r>
            <a:r>
              <a:rPr sz="3600" b="1" spc="-100" dirty="0" smtClean="0">
                <a:latin typeface="Arial"/>
                <a:cs typeface="Arial"/>
              </a:rPr>
              <a:t>C</a:t>
            </a:r>
            <a:r>
              <a:rPr sz="3600" b="1" dirty="0" smtClean="0">
                <a:latin typeface="Arial"/>
                <a:cs typeface="Arial"/>
              </a:rPr>
              <a:t>O</a:t>
            </a:r>
            <a:r>
              <a:rPr sz="3600" b="1" spc="15" dirty="0" smtClean="0">
                <a:latin typeface="Arial"/>
                <a:cs typeface="Arial"/>
              </a:rPr>
              <a:t> </a:t>
            </a:r>
            <a:r>
              <a:rPr sz="3600" b="1" spc="-95" dirty="0" smtClean="0">
                <a:latin typeface="Arial"/>
                <a:cs typeface="Arial"/>
              </a:rPr>
              <a:t>E</a:t>
            </a:r>
            <a:r>
              <a:rPr sz="3600" b="1" spc="-75" dirty="0" smtClean="0">
                <a:latin typeface="Arial"/>
                <a:cs typeface="Arial"/>
              </a:rPr>
              <a:t>L</a:t>
            </a:r>
            <a:r>
              <a:rPr sz="3600" b="1" spc="-95" dirty="0" smtClean="0">
                <a:latin typeface="Arial"/>
                <a:cs typeface="Arial"/>
              </a:rPr>
              <a:t>E</a:t>
            </a:r>
            <a:r>
              <a:rPr sz="3600" b="1" spc="-100" dirty="0" smtClean="0">
                <a:latin typeface="Arial"/>
                <a:cs typeface="Arial"/>
              </a:rPr>
              <a:t>C</a:t>
            </a:r>
            <a:r>
              <a:rPr sz="3600" b="1" dirty="0" smtClean="0">
                <a:latin typeface="Arial"/>
                <a:cs typeface="Arial"/>
              </a:rPr>
              <a:t>T</a:t>
            </a:r>
            <a:r>
              <a:rPr sz="3600" b="1" spc="5" dirty="0" smtClean="0">
                <a:latin typeface="Arial"/>
                <a:cs typeface="Arial"/>
              </a:rPr>
              <a:t>R</a:t>
            </a:r>
            <a:r>
              <a:rPr sz="3600" b="1" dirty="0" smtClean="0">
                <a:latin typeface="Arial"/>
                <a:cs typeface="Arial"/>
              </a:rPr>
              <a:t>I</a:t>
            </a:r>
            <a:r>
              <a:rPr sz="3600" b="1" spc="-105" dirty="0" smtClean="0">
                <a:latin typeface="Arial"/>
                <a:cs typeface="Arial"/>
              </a:rPr>
              <a:t>C</a:t>
            </a:r>
            <a:r>
              <a:rPr sz="3600" b="1" dirty="0" smtClean="0">
                <a:latin typeface="Arial"/>
                <a:cs typeface="Arial"/>
              </a:rPr>
              <a:t>O</a:t>
            </a:r>
            <a:endParaRPr sz="3600" b="1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82599" y="1030635"/>
            <a:ext cx="6281165" cy="8733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600"/>
              </a:lnSpc>
              <a:spcBef>
                <a:spcPts val="100"/>
              </a:spcBef>
            </a:pPr>
            <a:r>
              <a:rPr sz="2400" b="1" spc="105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sz="2400" b="1" spc="5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sz="2400" b="1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65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400" b="1" spc="-55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2400" b="1" spc="20" dirty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sz="2400" b="1" spc="5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2400" b="1" spc="-55" dirty="0">
                <a:latin typeface="Arial" panose="020B0604020202020204" pitchFamily="34" charset="0"/>
                <a:cs typeface="Arial" panose="020B0604020202020204" pitchFamily="34" charset="0"/>
              </a:rPr>
              <a:t>AL</a:t>
            </a:r>
            <a:r>
              <a:rPr sz="2400" b="1" spc="-85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b="1" spc="15" dirty="0"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b="1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5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2400" b="1" spc="-15" dirty="0">
                <a:latin typeface="Arial" panose="020B0604020202020204" pitchFamily="34" charset="0"/>
                <a:cs typeface="Arial" panose="020B0604020202020204" pitchFamily="34" charset="0"/>
              </a:rPr>
              <a:t>Ó</a:t>
            </a:r>
            <a:r>
              <a:rPr sz="2400" b="1" spc="65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b="1" spc="-1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80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s-E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ts val="2600"/>
              </a:lnSpc>
              <a:spcBef>
                <a:spcPts val="100"/>
              </a:spcBef>
            </a:pPr>
            <a:endParaRPr lang="es-E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6350" algn="just">
              <a:lnSpc>
                <a:spcPts val="2600"/>
              </a:lnSpc>
              <a:spcBef>
                <a:spcPts val="195"/>
              </a:spcBef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átomo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 una partícula neutra, consistente en un núcleo de carga positiva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contiene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toda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su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masa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y</a:t>
            </a:r>
            <a:r>
              <a:rPr lang="es-ES" sz="2400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es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rodeado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partículas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negativas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electrones.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600"/>
              </a:lnSpc>
              <a:spcBef>
                <a:spcPts val="25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600"/>
              </a:lnSpc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 energía correspondiente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 estado la determina el momento angular del electrón, el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cual es un múltiplo entero de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 /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2x; por lo que la expresión de energía correspondiente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 nivel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es:</a:t>
            </a:r>
          </a:p>
          <a:p>
            <a:pPr marL="12700" marR="5080" algn="just">
              <a:lnSpc>
                <a:spcPts val="2600"/>
              </a:lnSpc>
            </a:pPr>
            <a:endParaRPr lang="es-ES" sz="2400" spc="-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600"/>
              </a:lnSpc>
            </a:pPr>
            <a:endParaRPr lang="es-ES" sz="2400" spc="-5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600"/>
              </a:lnSpc>
            </a:pPr>
            <a:endParaRPr lang="es-ES" sz="2400" spc="-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600"/>
              </a:lnSpc>
            </a:pPr>
            <a:endParaRPr lang="es-ES" sz="2400" spc="-5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600"/>
              </a:lnSpc>
            </a:pPr>
            <a:endParaRPr lang="es-ES" sz="2400" spc="-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0800">
              <a:lnSpc>
                <a:spcPts val="2600"/>
              </a:lnSpc>
              <a:spcBef>
                <a:spcPts val="105"/>
              </a:spcBef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Donde: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600"/>
              </a:lnSpc>
              <a:spcBef>
                <a:spcPts val="45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0800">
              <a:lnSpc>
                <a:spcPts val="2600"/>
              </a:lnSpc>
              <a:spcBef>
                <a:spcPts val="5"/>
              </a:spcBef>
            </a:pP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m:</a:t>
            </a:r>
            <a:r>
              <a:rPr lang="es-ES" sz="24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Masa</a:t>
            </a:r>
            <a:r>
              <a:rPr lang="es-ES" sz="2400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electrónica.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0800">
              <a:lnSpc>
                <a:spcPts val="2600"/>
              </a:lnSpc>
            </a:pP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q:</a:t>
            </a:r>
            <a:r>
              <a:rPr lang="es-ES" sz="2400" b="1" spc="-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Carga</a:t>
            </a:r>
            <a:r>
              <a:rPr lang="es-ES" sz="2400" spc="-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electrónica.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0800">
              <a:lnSpc>
                <a:spcPts val="2600"/>
              </a:lnSpc>
            </a:pP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H: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Constante de</a:t>
            </a:r>
            <a:r>
              <a:rPr lang="es-ES" sz="2400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Planck.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0800">
              <a:lnSpc>
                <a:spcPts val="2600"/>
              </a:lnSpc>
              <a:spcBef>
                <a:spcPts val="40"/>
              </a:spcBef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</a:t>
            </a:r>
            <a:r>
              <a:rPr lang="es-ES" sz="2400" b="1" spc="-7" baseline="39682" dirty="0" smtClean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s-ES" sz="2400" b="1" spc="-15" baseline="39682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s-ES" sz="24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</a:t>
            </a:r>
            <a:r>
              <a:rPr lang="es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rm</a:t>
            </a:r>
            <a:r>
              <a:rPr lang="es-ES" sz="2400" spc="-1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s-ES" sz="2400" spc="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s-ES" sz="2400" spc="-1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s-ES" sz="2400" spc="-1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s-ES" sz="2400" spc="-1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s-ES" sz="24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</a:t>
            </a:r>
            <a:r>
              <a:rPr lang="es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 </a:t>
            </a:r>
            <a:r>
              <a:rPr lang="es-ES" sz="2400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s-ES" sz="2400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í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o.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0800">
              <a:lnSpc>
                <a:spcPts val="2600"/>
              </a:lnSpc>
            </a:pP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n:</a:t>
            </a:r>
            <a:r>
              <a:rPr lang="es-ES" sz="2400" b="1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Numero</a:t>
            </a:r>
            <a:r>
              <a:rPr lang="es-ES" sz="2400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entero.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600"/>
              </a:lnSpc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709930" y="5397215"/>
            <a:ext cx="1936750" cy="93091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50800">
              <a:spcBef>
                <a:spcPts val="480"/>
              </a:spcBef>
              <a:tabLst>
                <a:tab pos="1051560" algn="l"/>
                <a:tab pos="1885314" algn="l"/>
              </a:tabLst>
            </a:pPr>
            <a:r>
              <a:rPr sz="3975" i="1" spc="-44" baseline="-29350" dirty="0">
                <a:latin typeface="Times New Roman"/>
                <a:cs typeface="Times New Roman"/>
              </a:rPr>
              <a:t>W</a:t>
            </a:r>
            <a:r>
              <a:rPr sz="2250" i="1" spc="7" baseline="-51851" dirty="0">
                <a:latin typeface="Times New Roman"/>
                <a:cs typeface="Times New Roman"/>
              </a:rPr>
              <a:t>n</a:t>
            </a:r>
            <a:r>
              <a:rPr sz="2250" i="1" spc="262" baseline="-51851" dirty="0">
                <a:latin typeface="Times New Roman"/>
                <a:cs typeface="Times New Roman"/>
              </a:rPr>
              <a:t> </a:t>
            </a:r>
            <a:r>
              <a:rPr sz="3375" spc="7" baseline="-34567" dirty="0">
                <a:latin typeface="Symbol"/>
                <a:cs typeface="Symbol"/>
              </a:rPr>
              <a:t></a:t>
            </a:r>
            <a:r>
              <a:rPr sz="3375" spc="-30" baseline="-34567" dirty="0">
                <a:latin typeface="Times New Roman"/>
                <a:cs typeface="Times New Roman"/>
              </a:rPr>
              <a:t> </a:t>
            </a:r>
            <a:r>
              <a:rPr sz="2650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m</a:t>
            </a:r>
            <a:r>
              <a:rPr sz="2650" i="1" u="sng" spc="8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q</a:t>
            </a:r>
            <a:r>
              <a:rPr sz="1300" u="sng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4</a:t>
            </a:r>
            <a:r>
              <a:rPr sz="13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endParaRPr sz="1300" dirty="0">
              <a:latin typeface="Times New Roman"/>
              <a:cs typeface="Times New Roman"/>
            </a:endParaRPr>
          </a:p>
          <a:p>
            <a:pPr marL="723900">
              <a:spcBef>
                <a:spcPts val="385"/>
              </a:spcBef>
            </a:pPr>
            <a:r>
              <a:rPr sz="2650" spc="-30" dirty="0">
                <a:latin typeface="Times New Roman"/>
                <a:cs typeface="Times New Roman"/>
              </a:rPr>
              <a:t>8</a:t>
            </a:r>
            <a:r>
              <a:rPr sz="2650" i="1" spc="85" dirty="0">
                <a:latin typeface="Times New Roman"/>
                <a:cs typeface="Times New Roman"/>
              </a:rPr>
              <a:t>h</a:t>
            </a:r>
            <a:r>
              <a:rPr sz="1950" spc="15" baseline="42735" dirty="0">
                <a:latin typeface="Times New Roman"/>
                <a:cs typeface="Times New Roman"/>
              </a:rPr>
              <a:t>2</a:t>
            </a:r>
            <a:r>
              <a:rPr sz="1950" spc="195" baseline="42735" dirty="0">
                <a:latin typeface="Times New Roman"/>
                <a:cs typeface="Times New Roman"/>
              </a:rPr>
              <a:t> </a:t>
            </a:r>
            <a:r>
              <a:rPr sz="2650" spc="-200" dirty="0">
                <a:latin typeface="Symbol"/>
                <a:cs typeface="Symbol"/>
              </a:rPr>
              <a:t></a:t>
            </a:r>
            <a:r>
              <a:rPr sz="1950" i="1" spc="15" baseline="42735" dirty="0">
                <a:latin typeface="Times New Roman"/>
                <a:cs typeface="Times New Roman"/>
              </a:rPr>
              <a:t>o</a:t>
            </a:r>
            <a:r>
              <a:rPr sz="1950" i="1" spc="-277" baseline="42735" dirty="0">
                <a:latin typeface="Times New Roman"/>
                <a:cs typeface="Times New Roman"/>
              </a:rPr>
              <a:t> </a:t>
            </a:r>
            <a:r>
              <a:rPr sz="1950" spc="15" baseline="64102" dirty="0">
                <a:latin typeface="Times New Roman"/>
                <a:cs typeface="Times New Roman"/>
              </a:rPr>
              <a:t>2</a:t>
            </a:r>
            <a:r>
              <a:rPr sz="1950" baseline="64102" dirty="0">
                <a:latin typeface="Times New Roman"/>
                <a:cs typeface="Times New Roman"/>
              </a:rPr>
              <a:t> </a:t>
            </a:r>
            <a:r>
              <a:rPr sz="1950" spc="135" baseline="64102" dirty="0">
                <a:latin typeface="Times New Roman"/>
                <a:cs typeface="Times New Roman"/>
              </a:rPr>
              <a:t> </a:t>
            </a:r>
            <a:r>
              <a:rPr sz="2650" i="1" dirty="0">
                <a:latin typeface="Times New Roman"/>
                <a:cs typeface="Times New Roman"/>
              </a:rPr>
              <a:t>n</a:t>
            </a:r>
            <a:endParaRPr sz="2650" dirty="0">
              <a:latin typeface="Times New Roman"/>
              <a:cs typeface="Times New Roman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6763765" y="1443603"/>
            <a:ext cx="10711435" cy="67992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algn="just">
              <a:lnSpc>
                <a:spcPts val="2600"/>
              </a:lnSpc>
            </a:pPr>
            <a:r>
              <a:rPr lang="es-ES" sz="2400" b="1" spc="105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s-ES" sz="2400" b="1" spc="5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es-ES" sz="2400" b="1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s-ES" sz="2400" b="1" spc="-15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ES" sz="2400" b="1" spc="65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s-ES" sz="2400" b="1" spc="15" dirty="0"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lang="es-ES" sz="2400" b="1" spc="-55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ES" sz="2400" b="1" spc="-95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s-ES" sz="2400" b="1" spc="-15" dirty="0">
                <a:latin typeface="Arial" panose="020B0604020202020204" pitchFamily="34" charset="0"/>
                <a:cs typeface="Arial" panose="020B0604020202020204" pitchFamily="34" charset="0"/>
              </a:rPr>
              <a:t>Ó</a:t>
            </a: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s-ES" sz="2400" b="1" spc="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15" dirty="0">
                <a:latin typeface="Arial" panose="020B0604020202020204" pitchFamily="34" charset="0"/>
                <a:cs typeface="Arial" panose="020B0604020202020204" pitchFamily="34" charset="0"/>
              </a:rPr>
              <a:t>PO</a:t>
            </a: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s-ES" sz="2400" b="1" spc="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95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s-ES" sz="2400" b="1" spc="-55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ES" sz="2400" b="1" spc="75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s-ES" sz="2400" b="1" spc="-15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ES" sz="2400" b="1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75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ES" sz="2400" b="1" spc="-55" dirty="0" smtClean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s-ES" sz="2400" b="1" spc="-75" dirty="0" smtClean="0">
                <a:latin typeface="Arial" panose="020B0604020202020204" pitchFamily="34" charset="0"/>
                <a:cs typeface="Arial" panose="020B0604020202020204" pitchFamily="34" charset="0"/>
              </a:rPr>
              <a:t>É</a:t>
            </a:r>
            <a:r>
              <a:rPr lang="es-ES" sz="2400" b="1" spc="-95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s-ES"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s-ES" sz="2400" b="1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s-ES" sz="2400" b="1" spc="-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8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600"/>
              </a:lnSpc>
            </a:pP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0800" marR="41910" algn="just">
              <a:lnSpc>
                <a:spcPts val="2600"/>
              </a:lnSpc>
              <a:spcBef>
                <a:spcPts val="195"/>
              </a:spcBef>
            </a:pP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2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electrón</a:t>
            </a:r>
            <a:r>
              <a:rPr lang="es-ES" sz="2400" spc="2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400" spc="2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puede</a:t>
            </a:r>
            <a:r>
              <a:rPr lang="es-ES" sz="2400" spc="2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mover</a:t>
            </a:r>
            <a:r>
              <a:rPr lang="es-ES" sz="2400" spc="2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entre</a:t>
            </a:r>
            <a:r>
              <a:rPr lang="es-ES" sz="2400" spc="2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es-ES" sz="2400" spc="2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nivel</a:t>
            </a:r>
            <a:r>
              <a:rPr lang="es-ES" sz="2400" spc="2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2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energía</a:t>
            </a:r>
            <a:r>
              <a:rPr lang="es-ES" sz="2400" spc="2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estable</a:t>
            </a:r>
            <a:r>
              <a:rPr lang="es-ES" sz="2400" spc="2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2400" spc="2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otro,</a:t>
            </a:r>
            <a:r>
              <a:rPr lang="es-ES" sz="2400" spc="2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alejándose</a:t>
            </a:r>
            <a:r>
              <a:rPr lang="es-ES" sz="2400" spc="2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ES" sz="2400" spc="-2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núcleo,</a:t>
            </a:r>
            <a:r>
              <a:rPr lang="es-ES" sz="2400" spc="2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s-ES" sz="2400" spc="2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desde</a:t>
            </a:r>
            <a:r>
              <a:rPr lang="es-ES" sz="2400" spc="2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2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exterior</a:t>
            </a:r>
            <a:r>
              <a:rPr lang="es-ES" sz="2400" spc="22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400" spc="2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le</a:t>
            </a:r>
            <a:r>
              <a:rPr lang="es-ES" sz="2400" spc="2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entrega.</a:t>
            </a:r>
            <a:r>
              <a:rPr lang="es-ES" sz="2400" spc="2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Cuando</a:t>
            </a:r>
            <a:r>
              <a:rPr lang="es-ES" sz="2400" spc="2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recibe</a:t>
            </a:r>
            <a:r>
              <a:rPr lang="es-ES" sz="2400" spc="2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energía</a:t>
            </a:r>
            <a:r>
              <a:rPr lang="es-ES" sz="2400" spc="2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2400" spc="2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esta</a:t>
            </a:r>
            <a:r>
              <a:rPr lang="es-ES" sz="2400" spc="2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s-ES" sz="2400" spc="2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mayor</a:t>
            </a:r>
            <a:r>
              <a:rPr lang="es-ES" sz="2400" spc="2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err="1">
                <a:latin typeface="Arial" panose="020B0604020202020204" pitchFamily="34" charset="0"/>
                <a:cs typeface="Arial" panose="020B0604020202020204" pitchFamily="34" charset="0"/>
              </a:rPr>
              <a:t>alestado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 de n=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,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el electrón es arrancado del átomo, formando dos iones,</a:t>
            </a:r>
            <a:r>
              <a:rPr lang="es-ES" sz="2400" spc="2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uno</a:t>
            </a:r>
            <a:r>
              <a:rPr lang="es-ES" sz="2400" spc="2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negativo</a:t>
            </a:r>
            <a:r>
              <a:rPr lang="es-ES" sz="2400" spc="2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ES"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otro</a:t>
            </a:r>
            <a:r>
              <a:rPr lang="es-ES"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positivo;</a:t>
            </a:r>
            <a:r>
              <a:rPr lang="es-ES"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dicha</a:t>
            </a:r>
            <a:r>
              <a:rPr lang="es-ES"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energía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conoce</a:t>
            </a:r>
            <a:r>
              <a:rPr lang="es-ES"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como Potencial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Ionización.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600"/>
              </a:lnSpc>
              <a:spcBef>
                <a:spcPts val="25"/>
              </a:spcBef>
            </a:pP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0800" marR="43180" algn="just">
              <a:lnSpc>
                <a:spcPts val="2600"/>
              </a:lnSpc>
            </a:pP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Entonces, la ionización es consecuencia </a:t>
            </a:r>
            <a:r>
              <a:rPr lang="es-ES" sz="2400" spc="-1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una entrega de energía al átomo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molécula.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ionización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puede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tener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lugar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consecuencia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aceleración</a:t>
            </a:r>
            <a:r>
              <a:rPr lang="es-ES" sz="2400" spc="2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2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electrones </a:t>
            </a:r>
            <a:r>
              <a:rPr lang="es-ES" sz="2400" spc="-2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dentro</a:t>
            </a:r>
            <a:r>
              <a:rPr lang="es-ES" sz="2400" spc="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es-ES" sz="2400" spc="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campo</a:t>
            </a:r>
            <a:r>
              <a:rPr lang="es-ES" sz="2400" spc="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eléctrico</a:t>
            </a:r>
            <a:r>
              <a:rPr lang="es-ES" sz="2400" spc="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exterior.</a:t>
            </a:r>
            <a:r>
              <a:rPr lang="es-ES" sz="2400" spc="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s-ES" sz="2400" spc="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este</a:t>
            </a:r>
            <a:r>
              <a:rPr lang="es-ES" sz="2400" spc="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caso,</a:t>
            </a:r>
            <a:r>
              <a:rPr lang="es-ES" sz="2400" spc="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electrón</a:t>
            </a:r>
            <a:r>
              <a:rPr lang="es-ES" sz="2400" spc="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experimenta</a:t>
            </a:r>
            <a:r>
              <a:rPr lang="es-ES" sz="2400" spc="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es-ES" sz="2400" spc="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fuerza </a:t>
            </a:r>
            <a:r>
              <a:rPr lang="es-ES" sz="2400" spc="-7" baseline="-12077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ES" sz="24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 lo</a:t>
            </a:r>
            <a:r>
              <a:rPr lang="es-ES"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desplazara</a:t>
            </a:r>
            <a:r>
              <a:rPr lang="es-ES"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es-ES"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distancia</a:t>
            </a:r>
            <a:r>
              <a:rPr lang="es-ES"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 dentro</a:t>
            </a:r>
            <a:r>
              <a:rPr lang="es-ES"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ES"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campo,</a:t>
            </a:r>
            <a:r>
              <a:rPr lang="es-ES" sz="2400" spc="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su</a:t>
            </a:r>
            <a:r>
              <a:rPr lang="es-ES"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representación</a:t>
            </a:r>
            <a:r>
              <a:rPr lang="es-ES"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es: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600"/>
              </a:lnSpc>
            </a:pP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600"/>
              </a:lnSpc>
            </a:pP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600"/>
              </a:lnSpc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Pero</a:t>
            </a:r>
            <a:r>
              <a:rPr lang="es-ES" sz="2400" spc="1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es-ES" sz="2400" spc="1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campo</a:t>
            </a:r>
            <a:r>
              <a:rPr lang="es-ES" sz="2400" spc="1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eléctrico</a:t>
            </a:r>
            <a:r>
              <a:rPr lang="es-ES" sz="2400" spc="1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ES" sz="2400" spc="1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desarrollado</a:t>
            </a:r>
            <a:r>
              <a:rPr lang="es-ES" sz="2400" spc="1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spc="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es-ES" sz="2400" spc="1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distancia</a:t>
            </a:r>
            <a:r>
              <a:rPr lang="es-ES" sz="2400" spc="1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L,</a:t>
            </a:r>
            <a:r>
              <a:rPr lang="es-ES" sz="2400" spc="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400" spc="1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conoce</a:t>
            </a:r>
            <a:r>
              <a:rPr lang="es-ES" sz="2400" spc="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lang="es-ES" sz="2400" spc="1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Caída</a:t>
            </a:r>
            <a:r>
              <a:rPr lang="es-ES" sz="2400" spc="1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400" spc="-2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Potencial,</a:t>
            </a:r>
            <a:r>
              <a:rPr lang="es-ES"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entonces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600"/>
              </a:lnSpc>
            </a:pPr>
            <a:endParaRPr lang="es-ES" sz="1100" dirty="0" smtClean="0">
              <a:latin typeface="Arial MT"/>
              <a:cs typeface="Arial MT"/>
            </a:endParaRPr>
          </a:p>
          <a:p>
            <a:pPr marL="12700" marR="5080" algn="just">
              <a:lnSpc>
                <a:spcPts val="2600"/>
              </a:lnSpc>
            </a:pPr>
            <a:endParaRPr lang="es-ES" sz="1100" dirty="0" smtClean="0">
              <a:latin typeface="Arial MT"/>
              <a:cs typeface="Arial MT"/>
            </a:endParaRPr>
          </a:p>
          <a:p>
            <a:pPr marL="12700">
              <a:lnSpc>
                <a:spcPts val="2600"/>
              </a:lnSpc>
              <a:spcBef>
                <a:spcPts val="100"/>
              </a:spcBef>
            </a:pPr>
            <a:endParaRPr lang="es-ES" sz="1100" dirty="0">
              <a:latin typeface="Arial"/>
              <a:cs typeface="Arial"/>
            </a:endParaRP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4686" y="5551805"/>
            <a:ext cx="3043943" cy="816610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6959600" y="9000147"/>
            <a:ext cx="92954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0800">
              <a:spcBef>
                <a:spcPts val="1150"/>
              </a:spcBef>
            </a:pP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energía</a:t>
            </a:r>
            <a:r>
              <a:rPr lang="es-ES"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ionización</a:t>
            </a:r>
            <a:r>
              <a:rPr lang="es-ES"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puede</a:t>
            </a:r>
            <a:r>
              <a:rPr lang="es-ES"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ser</a:t>
            </a:r>
            <a:r>
              <a:rPr lang="es-ES" sz="2400" spc="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escrita en términos</a:t>
            </a:r>
            <a:r>
              <a:rPr lang="es-ES"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tensión.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9158" y="7273592"/>
            <a:ext cx="2719842" cy="1726555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406400" y="457200"/>
            <a:ext cx="8229600" cy="977254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ts val="2800"/>
              </a:lnSpc>
              <a:spcBef>
                <a:spcPts val="105"/>
              </a:spcBef>
            </a:pPr>
            <a:r>
              <a:rPr sz="2400" b="1" spc="105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sz="2400" b="1" spc="5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sz="2400" b="1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b="1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400" b="1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b="1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sz="2400" b="1" spc="-55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b="1" spc="-95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b="1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Ó</a:t>
            </a:r>
            <a:r>
              <a:rPr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400" b="1" spc="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2400" b="1" spc="-75" dirty="0" smtClean="0">
                <a:latin typeface="Arial" panose="020B0604020202020204" pitchFamily="34" charset="0"/>
                <a:cs typeface="Arial" panose="020B0604020202020204" pitchFamily="34" charset="0"/>
              </a:rPr>
              <a:t>É</a:t>
            </a:r>
            <a:r>
              <a:rPr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2400" b="1" spc="75" dirty="0" smtClean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b="1" spc="-80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s-E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0800" marR="41910" algn="just">
              <a:lnSpc>
                <a:spcPts val="2800"/>
              </a:lnSpc>
              <a:spcBef>
                <a:spcPts val="185"/>
              </a:spcBef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Sin la presencia de fuerzas externas, las partículas tienen libertad de movimiento. Si son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confinadas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 un recipiente,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cerrando sus movimientos serán bastante fortuitos.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00"/>
              </a:lnSpc>
              <a:spcBef>
                <a:spcPts val="15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0800" marR="43180" algn="just">
              <a:lnSpc>
                <a:spcPts val="2800"/>
              </a:lnSpc>
            </a:pP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Un gas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consiste en moléculas moviéndose cerca, con velocidades variables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entre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si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colisionando. Las moléculas de aire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temperatura de 300º Kelvin se mueven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500 m/s,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 una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colisión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s-ES" sz="2400" spc="-7" baseline="39682" dirty="0" smtClean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s-ES" sz="2400" spc="172" baseline="39682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veces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s.</a:t>
            </a:r>
          </a:p>
          <a:p>
            <a:pPr marL="50800" marR="43180" algn="just">
              <a:lnSpc>
                <a:spcPts val="2800"/>
              </a:lnSpc>
            </a:pP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800"/>
              </a:lnSpc>
              <a:spcBef>
                <a:spcPts val="100"/>
              </a:spcBef>
            </a:pPr>
            <a:r>
              <a:rPr lang="es-ES" sz="2400" b="1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4.4</a:t>
            </a:r>
            <a:r>
              <a:rPr lang="es-ES" sz="2400" b="1" spc="3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35" dirty="0" smtClean="0">
                <a:latin typeface="Arial" panose="020B0604020202020204" pitchFamily="34" charset="0"/>
                <a:cs typeface="Arial" panose="020B0604020202020204" pitchFamily="34" charset="0"/>
              </a:rPr>
              <a:t>ARCO</a:t>
            </a:r>
            <a:r>
              <a:rPr lang="es-ES" sz="2400" b="1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PLASMA</a:t>
            </a:r>
          </a:p>
          <a:p>
            <a:pPr marL="88900" marR="80645" algn="just">
              <a:lnSpc>
                <a:spcPts val="2800"/>
              </a:lnSpc>
              <a:spcBef>
                <a:spcPts val="155"/>
              </a:spcBef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Cuando la velocidad de las moléculas es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muy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alta, las colisiones son violentas lo cual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produce liberación de electrones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formando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iones positivos. Los electrones pueden formar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iones negativos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 estado 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materia conocido “PLASMA”, reunión casi neutral de iones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positivos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y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electrones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capaces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llevar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corriente.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00"/>
              </a:lnSpc>
              <a:spcBef>
                <a:spcPts val="45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8900" marR="79375" algn="just">
              <a:lnSpc>
                <a:spcPts val="2800"/>
              </a:lnSpc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función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los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interruptores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cerrar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o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abrir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circuitos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eléctricos.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Al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iniciarse</a:t>
            </a:r>
            <a:r>
              <a:rPr lang="es-ES" sz="2400" spc="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separación de contactos, la corriente fluye en un área de contacto decreciente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hasta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instante antes de la separación final, en ese instante la corriente se concentra en una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pequeña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área,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 llega a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 incandescencia fundiendo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vaporizando los contactos, se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forma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puente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unión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entre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los mismos,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esto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 conoce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“ARCO”. 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8636000" y="304800"/>
            <a:ext cx="8991600" cy="9761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8900" marR="77470" algn="just">
              <a:lnSpc>
                <a:spcPts val="2880"/>
              </a:lnSpc>
              <a:spcBef>
                <a:spcPts val="5"/>
              </a:spcBef>
            </a:pP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Este</a:t>
            </a:r>
            <a:r>
              <a:rPr lang="es-ES" sz="2400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fenómeno</a:t>
            </a:r>
            <a:r>
              <a:rPr lang="es-ES" sz="2400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s-ES" sz="2400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creado</a:t>
            </a:r>
            <a:r>
              <a:rPr lang="es-ES" sz="2400" spc="3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s-ES" sz="2400" spc="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conducción</a:t>
            </a:r>
            <a:r>
              <a:rPr lang="es-ES" sz="2400" spc="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r>
              <a:rPr lang="es-ES" sz="2400" spc="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ES" sz="2400" spc="3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través</a:t>
            </a:r>
            <a:r>
              <a:rPr lang="es-ES" sz="2400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3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gas</a:t>
            </a:r>
            <a:r>
              <a:rPr lang="es-ES" sz="2400" spc="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ionizado,</a:t>
            </a:r>
            <a:r>
              <a:rPr lang="es-ES" sz="2400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debido </a:t>
            </a:r>
            <a:r>
              <a:rPr lang="es-ES" sz="2400" spc="-2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 que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 el momento de la interrupción de la corriente, tanto la tensión entre los contactos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interruptor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efecto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térmico,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producido por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hecho de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 toda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corriente </a:t>
            </a:r>
            <a:r>
              <a:rPr lang="es-ES" sz="2400" spc="-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fluye por una pequeña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área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alta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resistencia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8900" marR="77470" algn="just">
              <a:lnSpc>
                <a:spcPts val="2880"/>
              </a:lnSpc>
              <a:spcBef>
                <a:spcPts val="5"/>
              </a:spcBef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ocasionando</a:t>
            </a:r>
            <a:r>
              <a:rPr lang="es-ES" sz="2400" spc="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rompimiento</a:t>
            </a:r>
            <a:r>
              <a:rPr lang="es-ES" sz="2400" spc="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 moléculas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del dieléctrico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 elevación aun mayor de temperatura. </a:t>
            </a:r>
          </a:p>
          <a:p>
            <a:pPr marL="88900" marR="77470" algn="just">
              <a:lnSpc>
                <a:spcPts val="2880"/>
              </a:lnSpc>
              <a:spcBef>
                <a:spcPts val="5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8900" marR="77470" algn="just">
              <a:lnSpc>
                <a:spcPts val="2880"/>
              </a:lnSpc>
              <a:spcBef>
                <a:spcPts val="5"/>
              </a:spcBef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 movimiento de moléculas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colisionando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entre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ellas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velocidades diferentes, produce la disociación de sus átomos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genera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nubes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iones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positivos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rodeados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electrones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,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cuales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conforman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PLASMA.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conducción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eléctrica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dentro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gas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causa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efectos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FOTO</a:t>
            </a:r>
            <a:r>
              <a:rPr lang="es-ES" sz="2400" spc="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s-ES" sz="2400" spc="30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EMISIVOS, </a:t>
            </a:r>
            <a:r>
              <a:rPr lang="es-ES" sz="2400" spc="-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FOTO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ELECTRICOS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y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TERMO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–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IONICOS,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lo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cuales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denomina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ARCO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ELECTRICO.</a:t>
            </a:r>
          </a:p>
          <a:p>
            <a:pPr marL="88900" marR="77470" algn="just">
              <a:lnSpc>
                <a:spcPts val="2880"/>
              </a:lnSpc>
              <a:spcBef>
                <a:spcPts val="5"/>
              </a:spcBef>
            </a:pPr>
            <a:endParaRPr lang="es-ES" sz="2400" spc="-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8900" marR="80010" algn="just">
              <a:lnSpc>
                <a:spcPts val="2880"/>
              </a:lnSpc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plasma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forma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región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central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conducción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arco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o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núcleo,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cual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tiene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temperaturas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superiores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3000º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Kelvin,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gradiente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radial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temperatura</a:t>
            </a:r>
            <a:r>
              <a:rPr lang="es-ES" sz="2400" spc="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diferentes</a:t>
            </a:r>
            <a:r>
              <a:rPr lang="es-ES" sz="2400" spc="-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grados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ionización.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80"/>
              </a:lnSpc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8900" marR="81280" algn="just">
              <a:lnSpc>
                <a:spcPts val="2880"/>
              </a:lnSpc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1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núcleo</a:t>
            </a:r>
            <a:r>
              <a:rPr lang="es-ES" sz="2400" spc="17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ES" sz="2400" spc="1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arco</a:t>
            </a:r>
            <a:r>
              <a:rPr lang="es-ES" sz="2400" spc="1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consiste</a:t>
            </a:r>
            <a:r>
              <a:rPr lang="es-ES" sz="2400" spc="1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spc="1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plasma</a:t>
            </a:r>
            <a:r>
              <a:rPr lang="es-ES" sz="2400" spc="1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ES" sz="2400" spc="1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transporta</a:t>
            </a:r>
            <a:r>
              <a:rPr lang="es-ES" sz="2400" spc="1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r>
              <a:rPr lang="es-ES" sz="2400" spc="1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eléctrica</a:t>
            </a:r>
            <a:r>
              <a:rPr lang="es-ES" sz="2400" spc="1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spc="1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densidades </a:t>
            </a:r>
            <a:r>
              <a:rPr lang="es-ES" sz="2400" spc="-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muy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altas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cm</a:t>
            </a:r>
            <a:r>
              <a:rPr lang="es-ES" sz="2400" spc="-7" baseline="39682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), con temperaturas entre los 6000º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9000º Kelvin, dependiendo del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sistema</a:t>
            </a:r>
            <a:r>
              <a:rPr lang="es-ES" sz="2400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enfriamiento.</a:t>
            </a:r>
            <a:endParaRPr lang="es-ES"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558800" y="685800"/>
            <a:ext cx="16992600" cy="898387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algn="just">
              <a:lnSpc>
                <a:spcPts val="2880"/>
              </a:lnSpc>
              <a:spcBef>
                <a:spcPts val="5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8900" algn="just">
              <a:lnSpc>
                <a:spcPts val="2880"/>
              </a:lnSpc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 arco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eléctrico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puede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iniciar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por: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80"/>
              </a:lnSpc>
              <a:spcBef>
                <a:spcPts val="50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16865" indent="-228600" algn="just">
              <a:lnSpc>
                <a:spcPts val="2880"/>
              </a:lnSpc>
              <a:buAutoNum type="arabicPeriod"/>
              <a:tabLst>
                <a:tab pos="317500" algn="l"/>
              </a:tabLst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Incremento de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temperatura,</a:t>
            </a:r>
            <a:r>
              <a:rPr lang="es-ES" sz="2400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produciendo</a:t>
            </a:r>
            <a:r>
              <a:rPr lang="es-ES" sz="2400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emisión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termo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s-ES" sz="2400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iónica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electrones.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16865" indent="-228600" algn="just">
              <a:lnSpc>
                <a:spcPts val="2880"/>
              </a:lnSpc>
              <a:buAutoNum type="arabicPeriod"/>
              <a:tabLst>
                <a:tab pos="317500" algn="l"/>
              </a:tabLst>
            </a:pP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Alto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grado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de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voltaje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 cátodo,</a:t>
            </a:r>
            <a:r>
              <a:rPr lang="es-ES" sz="2400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causando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emisión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 campo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electrones.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80"/>
              </a:lnSpc>
              <a:spcBef>
                <a:spcPts val="5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8900" marR="81280" algn="just">
              <a:lnSpc>
                <a:spcPts val="2880"/>
              </a:lnSpc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spc="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iniciación</a:t>
            </a:r>
            <a:r>
              <a:rPr lang="es-ES" sz="2400" spc="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ES" sz="2400" spc="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arco,</a:t>
            </a:r>
            <a:r>
              <a:rPr lang="es-ES" sz="2400" spc="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desde</a:t>
            </a:r>
            <a:r>
              <a:rPr lang="es-ES" sz="2400" spc="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cátodo</a:t>
            </a:r>
            <a:r>
              <a:rPr lang="es-ES" sz="2400" spc="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2400" spc="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sus</a:t>
            </a:r>
            <a:r>
              <a:rPr lang="es-ES" sz="2400" spc="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inmediaciones,</a:t>
            </a:r>
            <a:r>
              <a:rPr lang="es-ES" sz="2400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400" spc="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libera</a:t>
            </a:r>
            <a:r>
              <a:rPr lang="es-ES" sz="2400" spc="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es-ES" sz="2400" spc="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gran</a:t>
            </a:r>
            <a:r>
              <a:rPr lang="es-ES" sz="2400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numero </a:t>
            </a:r>
            <a:r>
              <a:rPr lang="es-ES" sz="2400" spc="-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electrones,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moviéndose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hacia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ánodo,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causaran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ionización</a:t>
            </a:r>
            <a:r>
              <a:rPr lang="es-ES" sz="2400" spc="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ES" sz="2400" spc="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medio. </a:t>
            </a:r>
            <a:r>
              <a:rPr lang="es-ES" sz="2400" spc="-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Cada átomo emitido liberara tantos electrones como lo permita la energía derivada del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campo; esta es, una emisión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generación constante de electrones.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Estos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procesos de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recombinación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y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difusión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permiten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mantenimiento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arco.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0800" marR="43180" algn="just">
              <a:lnSpc>
                <a:spcPts val="2880"/>
              </a:lnSpc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880"/>
              </a:lnSpc>
              <a:spcBef>
                <a:spcPts val="155"/>
              </a:spcBef>
            </a:pPr>
            <a:r>
              <a:rPr sz="24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instante de separación de los contactos, la corriente es habilitada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continuar en el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circuito hasta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 descarga eléctrica entre contactos cese, lo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puede ocurrir en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cualquiera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estas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dos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oportunidades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80"/>
              </a:lnSpc>
              <a:spcBef>
                <a:spcPts val="5"/>
              </a:spcBef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300" marR="6985" indent="-228600" algn="just">
              <a:lnSpc>
                <a:spcPts val="2880"/>
              </a:lnSpc>
              <a:buAutoNum type="arabicPeriod"/>
              <a:tabLst>
                <a:tab pos="241300" algn="l"/>
              </a:tabLst>
            </a:pP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 FEM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entre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los contactos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están siendo separados sea consideradamente baja,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insuficientemente para sostener</a:t>
            </a:r>
            <a:r>
              <a:rPr sz="2400" spc="2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el arco. Esto se logra</a:t>
            </a:r>
            <a:r>
              <a:rPr sz="2400" spc="2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incrementando la</a:t>
            </a:r>
            <a:r>
              <a:rPr sz="2400" spc="2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resistencia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del arco alargando, enfriando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dividiéndolo. La energía disipada en este caso es alta,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lo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solo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usa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circuitos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 baja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potencia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80"/>
              </a:lnSpc>
              <a:spcBef>
                <a:spcPts val="35"/>
              </a:spcBef>
              <a:buFont typeface="Arial MT"/>
              <a:buAutoNum type="arabicPeriod"/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300" marR="6350" indent="-228600" algn="just">
              <a:lnSpc>
                <a:spcPts val="2880"/>
              </a:lnSpc>
              <a:spcBef>
                <a:spcPts val="5"/>
              </a:spcBef>
              <a:buAutoNum type="arabicPeriod"/>
              <a:tabLst>
                <a:tab pos="241300" algn="l"/>
              </a:tabLst>
            </a:pP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 corriente pasa por cero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el voltaje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aparece entre los electrodos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ya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separados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cierta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distancia,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causa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ruptura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campo.</a:t>
            </a:r>
            <a:r>
              <a:rPr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Solo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AC.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80"/>
              </a:lnSpc>
              <a:spcBef>
                <a:spcPts val="25"/>
              </a:spcBef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880"/>
              </a:lnSpc>
            </a:pP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El arco se puede reiniciar;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esto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ocurre en circuitos de AC,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ya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el arco se extingue cada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vez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que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 corriente pasa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cero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se puede reiniciar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en ese instante</a:t>
            </a:r>
            <a:r>
              <a:rPr sz="2400" spc="2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spc="2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voltaje</a:t>
            </a:r>
            <a:r>
              <a:rPr sz="2400" spc="2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través de los contactos, que se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están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separando, alcanza un valor suficiente para producir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 ionización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campo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eléctrico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6504877" y="381000"/>
            <a:ext cx="48768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286385" algn="l"/>
              </a:tabLst>
            </a:pPr>
            <a:r>
              <a:rPr sz="3600" b="1" dirty="0">
                <a:latin typeface="Arial"/>
                <a:cs typeface="Arial"/>
              </a:rPr>
              <a:t>5	</a:t>
            </a:r>
            <a:r>
              <a:rPr lang="es-ES" sz="3600" b="1" dirty="0" smtClean="0">
                <a:latin typeface="Arial"/>
                <a:cs typeface="Arial"/>
              </a:rPr>
              <a:t>   </a:t>
            </a:r>
            <a:r>
              <a:rPr sz="3600" b="1" spc="-100" dirty="0" smtClean="0">
                <a:latin typeface="Arial"/>
                <a:cs typeface="Arial"/>
              </a:rPr>
              <a:t>E</a:t>
            </a:r>
            <a:r>
              <a:rPr sz="3600" b="1" dirty="0" smtClean="0">
                <a:latin typeface="Arial"/>
                <a:cs typeface="Arial"/>
              </a:rPr>
              <a:t>L</a:t>
            </a:r>
            <a:r>
              <a:rPr sz="3600" b="1" spc="-45" dirty="0" smtClean="0">
                <a:latin typeface="Arial"/>
                <a:cs typeface="Arial"/>
              </a:rPr>
              <a:t> </a:t>
            </a:r>
            <a:r>
              <a:rPr sz="3600" b="1" dirty="0" smtClean="0">
                <a:latin typeface="Arial"/>
                <a:cs typeface="Arial"/>
              </a:rPr>
              <a:t>I</a:t>
            </a:r>
            <a:r>
              <a:rPr sz="3600" b="1" spc="90" dirty="0" smtClean="0">
                <a:latin typeface="Arial"/>
                <a:cs typeface="Arial"/>
              </a:rPr>
              <a:t>N</a:t>
            </a:r>
            <a:r>
              <a:rPr sz="3600" b="1" spc="5" dirty="0" smtClean="0">
                <a:latin typeface="Arial"/>
                <a:cs typeface="Arial"/>
              </a:rPr>
              <a:t>T</a:t>
            </a:r>
            <a:r>
              <a:rPr sz="3600" b="1" spc="-100" dirty="0" smtClean="0">
                <a:latin typeface="Arial"/>
                <a:cs typeface="Arial"/>
              </a:rPr>
              <a:t>E</a:t>
            </a:r>
            <a:r>
              <a:rPr sz="3600" b="1" spc="10" dirty="0" smtClean="0">
                <a:latin typeface="Arial"/>
                <a:cs typeface="Arial"/>
              </a:rPr>
              <a:t>RR</a:t>
            </a:r>
            <a:r>
              <a:rPr sz="3600" b="1" spc="30" dirty="0" smtClean="0">
                <a:latin typeface="Arial"/>
                <a:cs typeface="Arial"/>
              </a:rPr>
              <a:t>U</a:t>
            </a:r>
            <a:r>
              <a:rPr sz="3600" b="1" spc="-15" dirty="0" smtClean="0">
                <a:latin typeface="Arial"/>
                <a:cs typeface="Arial"/>
              </a:rPr>
              <a:t>P</a:t>
            </a:r>
            <a:r>
              <a:rPr sz="3600" b="1" spc="-10" dirty="0" smtClean="0">
                <a:latin typeface="Arial"/>
                <a:cs typeface="Arial"/>
              </a:rPr>
              <a:t>T</a:t>
            </a:r>
            <a:r>
              <a:rPr sz="3600" b="1" spc="-15" dirty="0" smtClean="0">
                <a:latin typeface="Arial"/>
                <a:cs typeface="Arial"/>
              </a:rPr>
              <a:t>O</a:t>
            </a:r>
            <a:r>
              <a:rPr sz="3600" b="1" dirty="0" smtClean="0">
                <a:latin typeface="Arial"/>
                <a:cs typeface="Arial"/>
              </a:rPr>
              <a:t>R</a:t>
            </a:r>
            <a:endParaRPr sz="36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82600" y="1295400"/>
            <a:ext cx="7848600" cy="827213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ts val="2880"/>
              </a:lnSpc>
              <a:spcBef>
                <a:spcPts val="105"/>
              </a:spcBef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Su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función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principal es la de energizar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es-ES" sz="24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desenergizar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una parte del sistema de potencia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eléctrico,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bajo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condiciones de trabajo normales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bajo circunstancias de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falla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(Para este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caso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denomina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también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DISYUNTOR,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nombre</a:t>
            </a:r>
            <a:r>
              <a:rPr lang="es-ES" sz="2400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francés).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880"/>
              </a:lnSpc>
              <a:spcBef>
                <a:spcPts val="105"/>
              </a:spcBef>
            </a:pPr>
            <a:endParaRPr lang="es-ES" sz="2400" b="1" spc="5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880"/>
              </a:lnSpc>
              <a:spcBef>
                <a:spcPts val="105"/>
              </a:spcBef>
            </a:pPr>
            <a:r>
              <a:rPr sz="2400" b="1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5.1</a:t>
            </a:r>
            <a:r>
              <a:rPr sz="2400" b="1" spc="3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DATOS</a:t>
            </a:r>
            <a:r>
              <a:rPr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35" dirty="0" smtClean="0">
                <a:latin typeface="Arial" panose="020B0604020202020204" pitchFamily="34" charset="0"/>
                <a:cs typeface="Arial" panose="020B0604020202020204" pitchFamily="34" charset="0"/>
              </a:rPr>
              <a:t>GENEA</a:t>
            </a:r>
            <a:r>
              <a:rPr lang="en-US" sz="2400" b="1" spc="-35" dirty="0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2400" b="1" spc="-35" dirty="0" smtClean="0">
                <a:latin typeface="Arial" panose="020B0604020202020204" pitchFamily="34" charset="0"/>
                <a:cs typeface="Arial" panose="020B0604020202020204" pitchFamily="34" charset="0"/>
              </a:rPr>
              <a:t>LES</a:t>
            </a:r>
            <a:endParaRPr lang="es-ES" sz="2400" b="1" spc="-35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880"/>
              </a:lnSpc>
              <a:spcBef>
                <a:spcPts val="105"/>
              </a:spcBef>
            </a:pPr>
            <a:endParaRPr lang="es-ES" sz="2400" b="1" spc="-3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880"/>
              </a:lnSpc>
              <a:spcBef>
                <a:spcPts val="195"/>
              </a:spcBef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ES" sz="2400" spc="1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valores</a:t>
            </a:r>
            <a:r>
              <a:rPr lang="es-ES" sz="2400" spc="1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característicos</a:t>
            </a:r>
            <a:r>
              <a:rPr lang="es-ES" sz="2400" spc="1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define</a:t>
            </a:r>
            <a:r>
              <a:rPr lang="es-ES" sz="2400" spc="1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ES" sz="2400" spc="13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condiciones</a:t>
            </a:r>
            <a:r>
              <a:rPr lang="es-ES" sz="2400" spc="1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13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trabajo</a:t>
            </a:r>
            <a:r>
              <a:rPr lang="es-ES" sz="2400" spc="13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s-ES" sz="2400" spc="13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ES" sz="2400" spc="1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cuales</a:t>
            </a:r>
            <a:r>
              <a:rPr lang="es-ES" sz="2400" spc="13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esta </a:t>
            </a:r>
            <a:r>
              <a:rPr lang="es-ES" sz="2400" spc="-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diseñado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construido.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80"/>
              </a:lnSpc>
              <a:spcBef>
                <a:spcPts val="30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880"/>
              </a:lnSpc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ES" sz="2400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interruptores</a:t>
            </a:r>
            <a:r>
              <a:rPr lang="es-ES" sz="2400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deben: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lnSpc>
                <a:spcPts val="2880"/>
              </a:lnSpc>
              <a:spcBef>
                <a:spcPts val="40"/>
              </a:spcBef>
              <a:buFont typeface="+mj-lt"/>
              <a:buAutoNum type="arabicPeriod"/>
            </a:pPr>
            <a:endParaRPr lang="es-E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marR="6985" indent="-228600" algn="just">
              <a:lnSpc>
                <a:spcPts val="2880"/>
              </a:lnSpc>
              <a:buAutoNum type="arabicPeriod"/>
              <a:tabLst>
                <a:tab pos="469900" algn="l"/>
              </a:tabLst>
            </a:pP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Ser</a:t>
            </a:r>
            <a:r>
              <a:rPr lang="es-ES" sz="2400" b="1" spc="1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capaz</a:t>
            </a:r>
            <a:r>
              <a:rPr lang="es-ES" sz="2400" b="1" spc="1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1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llevar</a:t>
            </a:r>
            <a:r>
              <a:rPr lang="es-ES" sz="2400" b="1" spc="17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continuamente</a:t>
            </a:r>
            <a:r>
              <a:rPr lang="es-ES" sz="2400" b="1" spc="1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r>
              <a:rPr lang="es-ES" sz="2400" b="1" spc="1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1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carga</a:t>
            </a:r>
            <a:r>
              <a:rPr lang="es-ES" sz="2400" b="1" spc="1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sin</a:t>
            </a:r>
            <a:r>
              <a:rPr lang="es-ES" sz="2400" b="1" spc="1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excesiva</a:t>
            </a:r>
            <a:r>
              <a:rPr lang="es-ES" sz="2400" b="1" spc="1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elevación</a:t>
            </a:r>
            <a:r>
              <a:rPr lang="es-ES" sz="2400" b="1" spc="1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400" b="1" spc="-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temperatura.</a:t>
            </a:r>
            <a:endParaRPr lang="es-E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80"/>
              </a:lnSpc>
              <a:spcBef>
                <a:spcPts val="55"/>
              </a:spcBef>
              <a:buFont typeface="Arial MT"/>
              <a:buAutoNum type="arabicPeriod"/>
            </a:pPr>
            <a:endParaRPr lang="es-E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marR="6350" indent="-228600" algn="just">
              <a:lnSpc>
                <a:spcPts val="2880"/>
              </a:lnSpc>
              <a:buAutoNum type="arabicPeriod"/>
              <a:tabLst>
                <a:tab pos="469900" algn="l"/>
              </a:tabLst>
            </a:pP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Tener</a:t>
            </a:r>
            <a:r>
              <a:rPr lang="es-ES" sz="2400" b="1" spc="7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capacidad</a:t>
            </a:r>
            <a:r>
              <a:rPr lang="es-ES" sz="2400" b="1" spc="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interrumpir</a:t>
            </a:r>
            <a:r>
              <a:rPr lang="es-ES" sz="2400" b="1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ES" sz="2400" b="1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corrientes</a:t>
            </a:r>
            <a:r>
              <a:rPr lang="es-ES" sz="2400" b="1" spc="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falla,</a:t>
            </a:r>
            <a:r>
              <a:rPr lang="es-ES" sz="2400" b="1" spc="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forma</a:t>
            </a:r>
            <a:r>
              <a:rPr lang="es-ES" sz="2400" b="1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segura</a:t>
            </a:r>
            <a:r>
              <a:rPr lang="es-ES" sz="2400" b="1" spc="7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resistiendo</a:t>
            </a:r>
            <a:r>
              <a:rPr lang="es-ES" sz="2400" b="1" spc="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" sz="2400" b="1" spc="-2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fuerza magnética</a:t>
            </a:r>
            <a:r>
              <a:rPr lang="es-ES" sz="2400" b="1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ES" sz="2400" b="1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estas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producen.</a:t>
            </a:r>
            <a:endParaRPr lang="es-E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80"/>
              </a:lnSpc>
              <a:spcBef>
                <a:spcPts val="5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8255" algn="just">
              <a:lnSpc>
                <a:spcPts val="2880"/>
              </a:lnSpc>
              <a:spcBef>
                <a:spcPts val="5"/>
              </a:spcBef>
            </a:pP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Según</a:t>
            </a:r>
            <a:r>
              <a:rPr lang="es-ES" sz="2400" spc="2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ES" sz="2400" spc="2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normas</a:t>
            </a:r>
            <a:r>
              <a:rPr lang="es-ES" sz="2400" spc="2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2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2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American</a:t>
            </a:r>
            <a:r>
              <a:rPr lang="es-ES" sz="2400" spc="2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Standars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s-ES" sz="2400" spc="2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es-ES" sz="2400" spc="2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interruptor</a:t>
            </a:r>
            <a:r>
              <a:rPr lang="es-ES" sz="2400" spc="229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2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A.C.</a:t>
            </a:r>
            <a:r>
              <a:rPr lang="es-ES" sz="2400" spc="2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debe</a:t>
            </a:r>
            <a:r>
              <a:rPr lang="es-ES" sz="2400" spc="2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2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tener</a:t>
            </a:r>
            <a:r>
              <a:rPr lang="es-ES" sz="2400" spc="2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lang="es-ES" sz="2400" spc="-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siguientes</a:t>
            </a:r>
            <a:r>
              <a:rPr lang="es-ES" sz="2400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valores: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8940800" y="664411"/>
            <a:ext cx="8686800" cy="8671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880"/>
              </a:lnSpc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880"/>
              </a:lnSpc>
            </a:pPr>
            <a:r>
              <a:rPr lang="es-ES" sz="2400" b="1" spc="55" dirty="0" smtClean="0">
                <a:latin typeface="Arial" panose="020B0604020202020204" pitchFamily="34" charset="0"/>
                <a:cs typeface="Arial" panose="020B0604020202020204" pitchFamily="34" charset="0"/>
              </a:rPr>
              <a:t>5.1.1</a:t>
            </a:r>
            <a:r>
              <a:rPr lang="es-ES" sz="24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40" dirty="0" smtClean="0">
                <a:latin typeface="Arial" panose="020B0604020202020204" pitchFamily="34" charset="0"/>
                <a:cs typeface="Arial" panose="020B0604020202020204" pitchFamily="34" charset="0"/>
              </a:rPr>
              <a:t>Voltaje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880"/>
              </a:lnSpc>
              <a:spcBef>
                <a:spcPts val="5"/>
              </a:spcBef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Durante condiciones normales de operación el voltaje en cualquier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punto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del sistema de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potencia no es constante. Por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tal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motivo, se debe de garantizar la buena operación del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interruptor</a:t>
            </a:r>
            <a:r>
              <a:rPr lang="es-ES" sz="2400" spc="17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ES" sz="2400" spc="1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es-ES" sz="2400" spc="17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rango</a:t>
            </a:r>
            <a:r>
              <a:rPr lang="es-ES" sz="2400" spc="1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máximo</a:t>
            </a:r>
            <a:r>
              <a:rPr lang="es-ES" sz="2400" spc="1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1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voltaje</a:t>
            </a:r>
            <a:r>
              <a:rPr lang="es-ES" sz="2400" spc="17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1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cual</a:t>
            </a:r>
            <a:r>
              <a:rPr lang="es-ES" sz="2400" spc="1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s-ES" sz="2400" spc="17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es-ES" sz="2400" spc="1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regla</a:t>
            </a:r>
            <a:r>
              <a:rPr lang="es-ES" sz="2400" spc="17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general</a:t>
            </a:r>
            <a:r>
              <a:rPr lang="es-ES" sz="2400" spc="1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mas</a:t>
            </a:r>
            <a:r>
              <a:rPr lang="es-ES" sz="2400" spc="1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alto</a:t>
            </a:r>
            <a:r>
              <a:rPr lang="es-ES" sz="2400" spc="1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ES" sz="2400" spc="1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" sz="2400" spc="-2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voltaje nominal.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80"/>
              </a:lnSpc>
              <a:spcBef>
                <a:spcPts val="35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880"/>
              </a:lnSpc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rango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máximo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voltaje es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mas</a:t>
            </a:r>
            <a:r>
              <a:rPr lang="es-ES" sz="2400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alto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voltaje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rms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s-ES" sz="2400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cual</a:t>
            </a:r>
            <a:r>
              <a:rPr lang="es-ES" sz="2400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diseño</a:t>
            </a:r>
            <a:r>
              <a:rPr lang="es-ES" sz="2400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ES" sz="2400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su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vez </a:t>
            </a:r>
            <a:r>
              <a:rPr lang="es-ES" sz="2400" spc="-2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limite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superior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operación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interruptor.</a:t>
            </a:r>
          </a:p>
          <a:p>
            <a:pPr marL="12700" marR="5080" algn="just">
              <a:lnSpc>
                <a:spcPts val="2880"/>
              </a:lnSpc>
            </a:pPr>
            <a:endParaRPr lang="es-ES" sz="2400" spc="-5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lvl="2" indent="-457200" algn="just">
              <a:lnSpc>
                <a:spcPts val="2880"/>
              </a:lnSpc>
              <a:spcBef>
                <a:spcPts val="95"/>
              </a:spcBef>
              <a:buAutoNum type="arabicPeriod" startAt="2"/>
              <a:tabLst>
                <a:tab pos="469900" algn="l"/>
              </a:tabLst>
            </a:pPr>
            <a:r>
              <a:rPr lang="es-ES" sz="2400" b="1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715" algn="just">
              <a:lnSpc>
                <a:spcPts val="2880"/>
              </a:lnSpc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Limite</a:t>
            </a:r>
            <a:r>
              <a:rPr lang="es-ES" sz="2400" spc="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máximo</a:t>
            </a:r>
            <a:r>
              <a:rPr lang="es-ES" sz="2400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spc="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ES" sz="2400" spc="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s-ES" sz="2400" spc="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capaz</a:t>
            </a:r>
            <a:r>
              <a:rPr lang="es-ES" sz="2400" spc="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conducir</a:t>
            </a:r>
            <a:r>
              <a:rPr lang="es-ES" sz="2400" spc="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sin</a:t>
            </a:r>
            <a:r>
              <a:rPr lang="es-ES" sz="2400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exceder</a:t>
            </a:r>
            <a:r>
              <a:rPr lang="es-ES" sz="2400" spc="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temperatura</a:t>
            </a:r>
            <a:r>
              <a:rPr lang="es-ES" sz="2400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limite</a:t>
            </a:r>
            <a:r>
              <a:rPr lang="es-ES" sz="2400" spc="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400" spc="-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elevación.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80"/>
              </a:lnSpc>
              <a:spcBef>
                <a:spcPts val="10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lvl="2" indent="-457200" algn="just">
              <a:lnSpc>
                <a:spcPts val="2880"/>
              </a:lnSpc>
              <a:spcBef>
                <a:spcPts val="5"/>
              </a:spcBef>
              <a:buAutoNum type="arabicPeriod" startAt="3"/>
              <a:tabLst>
                <a:tab pos="469900" algn="l"/>
              </a:tabLst>
            </a:pPr>
            <a:r>
              <a:rPr lang="es-ES" sz="24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Frecuencia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880"/>
              </a:lnSpc>
            </a:pP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Rango</a:t>
            </a:r>
            <a:r>
              <a:rPr lang="es-ES" sz="2400" spc="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frecuencia</a:t>
            </a:r>
            <a:r>
              <a:rPr lang="es-ES" sz="2400" spc="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ES" sz="2400" spc="3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ES" sz="2400" spc="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esta</a:t>
            </a:r>
            <a:r>
              <a:rPr lang="es-ES" sz="2400" spc="3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diseñado,</a:t>
            </a:r>
            <a:r>
              <a:rPr lang="es-ES" sz="2400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frecuencia</a:t>
            </a:r>
            <a:r>
              <a:rPr lang="es-ES" sz="2400" spc="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estándar</a:t>
            </a:r>
            <a:r>
              <a:rPr lang="es-ES" sz="2400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s-ES" sz="2400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60</a:t>
            </a:r>
            <a:r>
              <a:rPr lang="es-ES" sz="2400" spc="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Hz</a:t>
            </a:r>
            <a:r>
              <a:rPr lang="es-ES" sz="2400" spc="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2400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cualquier </a:t>
            </a:r>
            <a:r>
              <a:rPr lang="es-ES" sz="2400" spc="-2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otra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especificación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debe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tener consideración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especial.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80"/>
              </a:lnSpc>
              <a:spcBef>
                <a:spcPts val="10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>
              <a:lnSpc>
                <a:spcPts val="2880"/>
              </a:lnSpc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ts val="2880"/>
              </a:lnSpc>
              <a:spcBef>
                <a:spcPts val="105"/>
              </a:spcBef>
            </a:pP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17"/>
          <p:cNvSpPr/>
          <p:nvPr/>
        </p:nvSpPr>
        <p:spPr>
          <a:xfrm>
            <a:off x="450404" y="609600"/>
            <a:ext cx="9480995" cy="10172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69900" lvl="2" indent="-457200" algn="just">
              <a:lnSpc>
                <a:spcPts val="2880"/>
              </a:lnSpc>
              <a:buAutoNum type="arabicPeriod" startAt="4"/>
              <a:tabLst>
                <a:tab pos="469900" algn="l"/>
              </a:tabLst>
            </a:pPr>
            <a:r>
              <a:rPr lang="es-ES" sz="24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Capacidad</a:t>
            </a:r>
            <a:r>
              <a:rPr lang="es-ES" sz="2400" b="1" spc="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7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45" dirty="0" smtClean="0">
                <a:latin typeface="Arial" panose="020B0604020202020204" pitchFamily="34" charset="0"/>
                <a:cs typeface="Arial" panose="020B0604020202020204" pitchFamily="34" charset="0"/>
              </a:rPr>
              <a:t>apertura</a:t>
            </a:r>
            <a:r>
              <a:rPr lang="es-ES" sz="2400" b="1" spc="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Simétrica</a:t>
            </a:r>
            <a:r>
              <a:rPr lang="es-ES" sz="2400" b="1" spc="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2400" b="1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Asimétrica</a:t>
            </a:r>
          </a:p>
          <a:p>
            <a:pPr marL="469900" lvl="2" indent="-457200" algn="just">
              <a:lnSpc>
                <a:spcPts val="2880"/>
              </a:lnSpc>
              <a:buAutoNum type="arabicPeriod" startAt="4"/>
              <a:tabLst>
                <a:tab pos="469900" algn="l"/>
              </a:tabLst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880"/>
              </a:lnSpc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spc="2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2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figura</a:t>
            </a:r>
            <a:r>
              <a:rPr lang="es-ES" sz="2400" spc="2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podemos</a:t>
            </a:r>
            <a:r>
              <a:rPr lang="es-ES" sz="2400" spc="2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ver</a:t>
            </a:r>
            <a:r>
              <a:rPr lang="es-ES" sz="2400" spc="2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2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forma</a:t>
            </a:r>
            <a:r>
              <a:rPr lang="es-ES" sz="2400" spc="2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2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2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onda</a:t>
            </a:r>
            <a:r>
              <a:rPr lang="es-ES" sz="2400" spc="2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spc="2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es-ES" sz="2400" spc="2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cortocircuito</a:t>
            </a:r>
            <a:r>
              <a:rPr lang="es-ES" sz="2400" spc="2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spc="2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es-ES" sz="2400" spc="2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sistema</a:t>
            </a:r>
            <a:r>
              <a:rPr lang="es-ES" sz="2400" spc="2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400" spc="-2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potencia.</a:t>
            </a:r>
          </a:p>
          <a:p>
            <a:pPr marL="12700" marR="5080" algn="just">
              <a:lnSpc>
                <a:spcPts val="2880"/>
              </a:lnSpc>
            </a:pPr>
            <a:endParaRPr lang="es-ES" sz="2400" spc="-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880"/>
              </a:lnSpc>
              <a:spcBef>
                <a:spcPts val="160"/>
              </a:spcBef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Podemos observar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 valor de corriente </a:t>
            </a:r>
            <a:r>
              <a:rPr lang="es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rms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varia por la presencia de la componente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DC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 cual decrece en el tiempo. Después de un instante de la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falla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 corriente de corto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empieza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decaer desde un valor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inicial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alto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hasta un valor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sostenido.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 interrupción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ocurre en un tiempo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depende de la velocidad de las protecciones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 la operación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misma del interruptor. Por consiguiente, la corriente interrumpida es menor que el 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valor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inicial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corto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circuito.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880"/>
              </a:lnSpc>
              <a:spcBef>
                <a:spcPts val="35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880"/>
              </a:lnSpc>
            </a:pP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acuerdo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 definición dada por la I.E.C.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“La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corriente de apertura de un polo 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interruptor</a:t>
            </a:r>
            <a:r>
              <a:rPr lang="es-ES" sz="2400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s-ES" sz="2400" spc="1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r>
              <a:rPr lang="es-ES" sz="2400" spc="1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ese</a:t>
            </a:r>
            <a:r>
              <a:rPr lang="es-ES" sz="2400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polo</a:t>
            </a:r>
            <a:r>
              <a:rPr lang="es-ES" sz="2400" spc="1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1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instante</a:t>
            </a:r>
            <a:r>
              <a:rPr lang="es-ES" sz="2400" spc="1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1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separación</a:t>
            </a:r>
            <a:r>
              <a:rPr lang="es-ES" sz="2400" spc="1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1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ES" sz="2400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contractos.” </a:t>
            </a:r>
            <a:r>
              <a:rPr lang="es-ES" sz="2400" spc="-2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 expresada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por dos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valores: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880"/>
              </a:lnSpc>
              <a:spcBef>
                <a:spcPts val="55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61340" lvl="3" indent="-548640" algn="just">
              <a:lnSpc>
                <a:spcPts val="2880"/>
              </a:lnSpc>
              <a:buAutoNum type="arabicPeriod"/>
              <a:tabLst>
                <a:tab pos="561340" algn="l"/>
              </a:tabLst>
            </a:pPr>
            <a:r>
              <a:rPr lang="es-ES" sz="2400" b="1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r>
              <a:rPr lang="es-ES" sz="2400" b="1" spc="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40" dirty="0" smtClean="0">
                <a:latin typeface="Arial" panose="020B0604020202020204" pitchFamily="34" charset="0"/>
                <a:cs typeface="Arial" panose="020B0604020202020204" pitchFamily="34" charset="0"/>
              </a:rPr>
              <a:t>apertura</a:t>
            </a:r>
            <a:r>
              <a:rPr lang="es-ES" sz="2400" b="1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simétrica: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3">
              <a:lnSpc>
                <a:spcPts val="2880"/>
              </a:lnSpc>
              <a:spcBef>
                <a:spcPts val="45"/>
              </a:spcBef>
              <a:buFont typeface="Arial"/>
              <a:buAutoNum type="arabicPeriod"/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6350" algn="just">
              <a:lnSpc>
                <a:spcPts val="2880"/>
              </a:lnSpc>
              <a:spcBef>
                <a:spcPts val="5"/>
              </a:spcBef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Valor </a:t>
            </a:r>
            <a:r>
              <a:rPr lang="es-ES" sz="24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rms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de la componente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AC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 corriente, en el instante de la separación de los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contactos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384" algn="ctr">
              <a:lnSpc>
                <a:spcPts val="2880"/>
              </a:lnSpc>
            </a:pPr>
            <a:r>
              <a:rPr lang="es-ES" sz="2400" i="1" spc="-17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s-ES" sz="2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sin</a:t>
            </a:r>
            <a:r>
              <a:rPr lang="es-ES" sz="2400" i="1" spc="-1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</a:t>
            </a:r>
            <a:r>
              <a:rPr lang="es-ES" sz="2400" spc="-4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i="1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ES" sz="2400" i="1" spc="-95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s-ES" sz="2400" spc="-4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  <a:p>
            <a:pPr marL="32384" algn="ctr">
              <a:lnSpc>
                <a:spcPts val="2880"/>
              </a:lnSpc>
            </a:pPr>
            <a:endParaRPr lang="es-ES" sz="2400" spc="1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384" algn="ctr">
              <a:lnSpc>
                <a:spcPts val="2880"/>
              </a:lnSpc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880"/>
              </a:lnSpc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magen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31400" y="609600"/>
            <a:ext cx="7724776" cy="4495800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4625" y="9067800"/>
            <a:ext cx="2292575" cy="685800"/>
          </a:xfrm>
          <a:prstGeom prst="rect">
            <a:avLst/>
          </a:prstGeom>
        </p:spPr>
      </p:pic>
      <p:sp>
        <p:nvSpPr>
          <p:cNvPr id="21" name="Rectángulo 20"/>
          <p:cNvSpPr/>
          <p:nvPr/>
        </p:nvSpPr>
        <p:spPr>
          <a:xfrm>
            <a:off x="9955211" y="5334000"/>
            <a:ext cx="7724777" cy="58631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61340" lvl="3" indent="-548640" algn="just">
              <a:lnSpc>
                <a:spcPts val="2880"/>
              </a:lnSpc>
              <a:spcBef>
                <a:spcPts val="1995"/>
              </a:spcBef>
              <a:buAutoNum type="arabicPeriod" startAt="2"/>
              <a:tabLst>
                <a:tab pos="561340" algn="l"/>
              </a:tabLst>
            </a:pPr>
            <a:r>
              <a:rPr lang="es-ES" sz="2400" b="1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r>
              <a:rPr lang="es-ES" sz="2400" b="1" spc="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40" dirty="0" smtClean="0">
                <a:latin typeface="Arial" panose="020B0604020202020204" pitchFamily="34" charset="0"/>
                <a:cs typeface="Arial" panose="020B0604020202020204" pitchFamily="34" charset="0"/>
              </a:rPr>
              <a:t>apertura</a:t>
            </a:r>
            <a:r>
              <a:rPr lang="es-ES" sz="2400" b="1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Asimétrica:</a:t>
            </a:r>
          </a:p>
          <a:p>
            <a:pPr marL="12700" lvl="3" algn="just">
              <a:lnSpc>
                <a:spcPts val="2880"/>
              </a:lnSpc>
              <a:spcBef>
                <a:spcPts val="1995"/>
              </a:spcBef>
              <a:tabLst>
                <a:tab pos="561340" algn="l"/>
              </a:tabLst>
            </a:pPr>
            <a:r>
              <a:rPr lang="es-ES" sz="2400" spc="-5" dirty="0" smtClean="0">
                <a:latin typeface="Arial MT"/>
                <a:cs typeface="Arial MT"/>
              </a:rPr>
              <a:t>Valor</a:t>
            </a:r>
            <a:r>
              <a:rPr lang="es-ES" sz="2400" spc="75" dirty="0" smtClean="0">
                <a:latin typeface="Arial MT"/>
                <a:cs typeface="Arial MT"/>
              </a:rPr>
              <a:t> </a:t>
            </a:r>
            <a:r>
              <a:rPr lang="es-ES" sz="2400" spc="-5" dirty="0" err="1" smtClean="0">
                <a:latin typeface="Arial MT"/>
                <a:cs typeface="Arial MT"/>
              </a:rPr>
              <a:t>rms</a:t>
            </a:r>
            <a:r>
              <a:rPr lang="es-ES" sz="2400" spc="85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de</a:t>
            </a:r>
            <a:r>
              <a:rPr lang="es-ES" sz="2400" spc="7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la</a:t>
            </a:r>
            <a:r>
              <a:rPr lang="es-ES" sz="2400" spc="85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corriente</a:t>
            </a:r>
            <a:r>
              <a:rPr lang="es-ES" sz="2400" spc="65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total</a:t>
            </a:r>
            <a:r>
              <a:rPr lang="es-ES" sz="2400" spc="7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(Componente</a:t>
            </a:r>
            <a:r>
              <a:rPr lang="es-ES" sz="2400" spc="85" dirty="0" smtClean="0">
                <a:latin typeface="Arial MT"/>
                <a:cs typeface="Arial MT"/>
              </a:rPr>
              <a:t> </a:t>
            </a:r>
            <a:r>
              <a:rPr lang="es-ES" sz="2400" dirty="0" smtClean="0">
                <a:latin typeface="Arial MT"/>
                <a:cs typeface="Arial MT"/>
              </a:rPr>
              <a:t>AC</a:t>
            </a:r>
            <a:r>
              <a:rPr lang="es-ES" sz="2400" spc="85" dirty="0" smtClean="0">
                <a:latin typeface="Arial MT"/>
                <a:cs typeface="Arial MT"/>
              </a:rPr>
              <a:t> </a:t>
            </a:r>
            <a:r>
              <a:rPr lang="es-ES" sz="2400" dirty="0" smtClean="0">
                <a:latin typeface="Arial MT"/>
                <a:cs typeface="Arial MT"/>
              </a:rPr>
              <a:t>y</a:t>
            </a:r>
            <a:r>
              <a:rPr lang="es-ES" sz="2400" spc="7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DC)</a:t>
            </a:r>
            <a:r>
              <a:rPr lang="es-ES" sz="2400" spc="8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en</a:t>
            </a:r>
            <a:r>
              <a:rPr lang="es-ES" sz="2400" spc="85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el</a:t>
            </a:r>
            <a:r>
              <a:rPr lang="es-ES" sz="2400" spc="85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instante</a:t>
            </a:r>
            <a:r>
              <a:rPr lang="es-ES" sz="2400" spc="65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de</a:t>
            </a:r>
            <a:r>
              <a:rPr lang="es-ES" sz="2400" spc="85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la</a:t>
            </a:r>
            <a:r>
              <a:rPr lang="es-ES" sz="2400" spc="7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separación</a:t>
            </a:r>
            <a:r>
              <a:rPr lang="es-ES" sz="2400" spc="65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de </a:t>
            </a:r>
            <a:r>
              <a:rPr lang="es-ES" sz="2400" spc="-29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los contactos</a:t>
            </a:r>
          </a:p>
          <a:p>
            <a:pPr marL="12700" lvl="3" algn="just">
              <a:lnSpc>
                <a:spcPts val="2880"/>
              </a:lnSpc>
              <a:spcBef>
                <a:spcPts val="1995"/>
              </a:spcBef>
              <a:tabLst>
                <a:tab pos="561340" algn="l"/>
              </a:tabLst>
            </a:pPr>
            <a:endParaRPr lang="es-ES" sz="2400" spc="-5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lvl="3" algn="just">
              <a:lnSpc>
                <a:spcPts val="2880"/>
              </a:lnSpc>
              <a:spcBef>
                <a:spcPts val="1995"/>
              </a:spcBef>
              <a:tabLst>
                <a:tab pos="561340" algn="l"/>
              </a:tabLst>
            </a:pPr>
            <a:endParaRPr lang="es-ES" sz="2400" spc="-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880"/>
              </a:lnSpc>
              <a:spcBef>
                <a:spcPts val="195"/>
              </a:spcBef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Entonces, se puede expresar dos capacidades de apertura. La capacidad de apertura en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MVA es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igual a 3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veces el producto del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rango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valor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voltaje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r>
              <a:rPr lang="es-ES" sz="2400" spc="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apertura.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880"/>
              </a:lnSpc>
              <a:spcBef>
                <a:spcPts val="15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lvl="3" algn="just">
              <a:lnSpc>
                <a:spcPts val="2880"/>
              </a:lnSpc>
              <a:spcBef>
                <a:spcPts val="1995"/>
              </a:spcBef>
              <a:tabLst>
                <a:tab pos="561340" algn="l"/>
              </a:tabLst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61340" lvl="3" indent="-548640" algn="just">
              <a:lnSpc>
                <a:spcPts val="2880"/>
              </a:lnSpc>
              <a:spcBef>
                <a:spcPts val="1995"/>
              </a:spcBef>
              <a:buAutoNum type="arabicPeriod" startAt="2"/>
              <a:tabLst>
                <a:tab pos="561340" algn="l"/>
              </a:tabLst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Imagen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5799" y="6858000"/>
            <a:ext cx="5943600" cy="9906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/>
          <p:cNvSpPr/>
          <p:nvPr/>
        </p:nvSpPr>
        <p:spPr>
          <a:xfrm>
            <a:off x="330200" y="381000"/>
            <a:ext cx="17068800" cy="100001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300"/>
              </a:lnSpc>
            </a:pPr>
            <a:r>
              <a:rPr lang="es-ES" sz="2400" b="1" spc="55" dirty="0">
                <a:latin typeface="Arial" panose="020B0604020202020204" pitchFamily="34" charset="0"/>
                <a:cs typeface="Arial" panose="020B0604020202020204" pitchFamily="34" charset="0"/>
              </a:rPr>
              <a:t>5.1.5</a:t>
            </a:r>
            <a:r>
              <a:rPr lang="es-ES" sz="2400" b="1" spc="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10" dirty="0">
                <a:latin typeface="Arial" panose="020B0604020202020204" pitchFamily="34" charset="0"/>
                <a:cs typeface="Arial" panose="020B0604020202020204" pitchFamily="34" charset="0"/>
              </a:rPr>
              <a:t>Capacidad</a:t>
            </a:r>
            <a:r>
              <a:rPr lang="es-ES" sz="2400" b="1" spc="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15" dirty="0">
                <a:latin typeface="Arial" panose="020B0604020202020204" pitchFamily="34" charset="0"/>
                <a:cs typeface="Arial" panose="020B0604020202020204" pitchFamily="34" charset="0"/>
              </a:rPr>
              <a:t>Cierre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300"/>
              </a:lnSpc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Capacidad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ES"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interruptor</a:t>
            </a:r>
            <a:r>
              <a:rPr lang="es-ES"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s-ES"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cerrar</a:t>
            </a:r>
            <a:r>
              <a:rPr lang="es-ES" sz="2400" spc="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sus</a:t>
            </a:r>
            <a:r>
              <a:rPr lang="es-ES"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contactos</a:t>
            </a:r>
            <a:r>
              <a:rPr lang="es-ES"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condición</a:t>
            </a:r>
            <a:r>
              <a:rPr lang="es-ES"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de corto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circuito.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300"/>
              </a:lnSpc>
              <a:spcBef>
                <a:spcPts val="30"/>
              </a:spcBef>
            </a:pP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6350" algn="just">
              <a:lnSpc>
                <a:spcPts val="2300"/>
              </a:lnSpc>
              <a:spcBef>
                <a:spcPts val="5"/>
              </a:spcBef>
            </a:pP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La corriente de cierre de un interruptor, es el valor </a:t>
            </a:r>
            <a:r>
              <a:rPr lang="es-ES" sz="2400" spc="-5" dirty="0" err="1">
                <a:latin typeface="Arial" panose="020B0604020202020204" pitchFamily="34" charset="0"/>
                <a:cs typeface="Arial" panose="020B0604020202020204" pitchFamily="34" charset="0"/>
              </a:rPr>
              <a:t>rms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 de la corriente total (Incluyendo las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componentes</a:t>
            </a:r>
            <a:r>
              <a:rPr lang="es-ES"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AC</a:t>
            </a:r>
            <a:r>
              <a:rPr lang="es-ES"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 DC) en</a:t>
            </a:r>
            <a:r>
              <a:rPr lang="es-ES"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su</a:t>
            </a:r>
            <a:r>
              <a:rPr lang="es-ES" sz="24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mayor</a:t>
            </a:r>
            <a:r>
              <a:rPr lang="es-ES" sz="2400" spc="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pico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inicial.</a:t>
            </a:r>
            <a:r>
              <a:rPr lang="es-ES" sz="2400" spc="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Dicha</a:t>
            </a:r>
            <a:r>
              <a:rPr lang="es-ES"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capacidad</a:t>
            </a:r>
            <a:r>
              <a:rPr lang="es-ES"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esta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 expresada</a:t>
            </a:r>
            <a:r>
              <a:rPr lang="es-ES"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por: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300"/>
              </a:lnSpc>
              <a:spcBef>
                <a:spcPts val="40"/>
              </a:spcBef>
            </a:pP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300"/>
              </a:lnSpc>
              <a:spcBef>
                <a:spcPts val="5"/>
              </a:spcBef>
            </a:pP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Capacidad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Cierre:</a:t>
            </a:r>
            <a:r>
              <a:rPr lang="es-ES" sz="2400" spc="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1.8</a:t>
            </a:r>
            <a:r>
              <a:rPr lang="es-ES"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 2</a:t>
            </a:r>
            <a:r>
              <a:rPr lang="es-ES"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Capacidad</a:t>
            </a:r>
            <a:r>
              <a:rPr lang="es-ES"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apertura</a:t>
            </a:r>
            <a:r>
              <a:rPr lang="es-ES"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Simétrica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76200" algn="just">
              <a:lnSpc>
                <a:spcPts val="2300"/>
              </a:lnSpc>
              <a:spcBef>
                <a:spcPts val="100"/>
              </a:spcBef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Capacidad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cierre: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2.55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Capacidad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apertura Asimétrica.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300"/>
              </a:lnSpc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6200" algn="just">
              <a:lnSpc>
                <a:spcPts val="2300"/>
              </a:lnSpc>
            </a:pP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1.8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 emplea para tener</a:t>
            </a:r>
            <a:r>
              <a:rPr lang="es-ES" sz="2400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presente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asimetría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onda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 corto circuito.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300"/>
              </a:lnSpc>
              <a:spcBef>
                <a:spcPts val="45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3400" lvl="2" indent="-457200" algn="just">
              <a:lnSpc>
                <a:spcPts val="2300"/>
              </a:lnSpc>
              <a:buAutoNum type="arabicPeriod" startAt="6"/>
              <a:tabLst>
                <a:tab pos="533400" algn="l"/>
              </a:tabLst>
            </a:pPr>
            <a:r>
              <a:rPr lang="es-ES" sz="2400" b="1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r>
              <a:rPr lang="es-ES" sz="2400" b="1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Corto </a:t>
            </a:r>
            <a:r>
              <a:rPr lang="es-ES" sz="2400" b="1" spc="30" dirty="0" smtClean="0">
                <a:latin typeface="Arial" panose="020B0604020202020204" pitchFamily="34" charset="0"/>
                <a:cs typeface="Arial" panose="020B0604020202020204" pitchFamily="34" charset="0"/>
              </a:rPr>
              <a:t>Tiempo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6200" marR="17780" algn="just">
              <a:lnSpc>
                <a:spcPts val="2300"/>
              </a:lnSpc>
              <a:spcBef>
                <a:spcPts val="5"/>
              </a:spcBef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Valor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rms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que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puede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transportar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sin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peligro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daño.</a:t>
            </a:r>
            <a:r>
              <a:rPr lang="es-ES" sz="2400" spc="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Normalmente</a:t>
            </a:r>
            <a:r>
              <a:rPr lang="es-ES" sz="2400" spc="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expresa en términos de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kilo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amperios (KA) por un periodo 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segundos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 basa en las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limitaciones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térmicas</a:t>
            </a:r>
            <a:r>
              <a:rPr lang="es-ES" sz="2400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dispositivo.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300"/>
              </a:lnSpc>
              <a:spcBef>
                <a:spcPts val="15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3400" lvl="2" indent="-457200" algn="just">
              <a:lnSpc>
                <a:spcPts val="2300"/>
              </a:lnSpc>
              <a:buAutoNum type="arabicPeriod" startAt="7"/>
              <a:tabLst>
                <a:tab pos="533400" algn="l"/>
              </a:tabLst>
            </a:pPr>
            <a:r>
              <a:rPr lang="es-ES" sz="2400" b="1" spc="-80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s-ES" sz="2400" b="1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s-ES" sz="2400" b="1" spc="-45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s-ES" sz="2400" b="1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ES" sz="2400" b="1" spc="3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ES" sz="2400" b="1" spc="7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ES" sz="2400" b="1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s-ES" sz="2400" b="1" spc="45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ES" sz="2400" b="1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ra</a:t>
            </a:r>
            <a:r>
              <a:rPr lang="es-ES" sz="2400" b="1" spc="-45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s-ES" sz="2400" b="1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ó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s-ES" sz="2400" b="1" spc="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ES" sz="2400" b="1" spc="7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30" dirty="0" smtClean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s-ES" sz="2400" b="1" spc="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s-ES" sz="2400" b="1" spc="-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3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s-ES" sz="2400" b="1" spc="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s-ES" sz="2400" b="1" spc="4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ES" sz="2400" b="1" spc="5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s-ES" sz="2400" b="1" spc="6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s-ES" sz="2400" b="1" spc="3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s-ES" sz="2400" b="1" spc="1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s-ES" sz="2400" b="1" spc="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s-E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ES" sz="2400" b="1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6200" marR="17780" algn="just">
              <a:lnSpc>
                <a:spcPts val="2300"/>
              </a:lnSpc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Consiste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numero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preestablecido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operaciones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intervalos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programados</a:t>
            </a:r>
            <a:r>
              <a:rPr lang="es-ES" sz="2400" spc="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tiempo.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acuerdo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las recomendaciones de la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I.E.C.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 secuencia de operación de un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interruptor se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expresa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siguiente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manera: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300"/>
              </a:lnSpc>
              <a:spcBef>
                <a:spcPts val="55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" algn="just">
              <a:lnSpc>
                <a:spcPts val="2300"/>
              </a:lnSpc>
            </a:pP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s-ES" sz="2400" b="1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 –</a:t>
            </a:r>
            <a:r>
              <a:rPr lang="es-ES" sz="2400" b="1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es-ES" sz="2400" b="1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t´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–</a:t>
            </a:r>
            <a:r>
              <a:rPr lang="es-ES" sz="2400" b="1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 CO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6200" algn="just">
              <a:lnSpc>
                <a:spcPts val="2300"/>
              </a:lnSpc>
              <a:spcBef>
                <a:spcPts val="1205"/>
              </a:spcBef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Donde: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6200" algn="just">
              <a:lnSpc>
                <a:spcPts val="2300"/>
              </a:lnSpc>
            </a:pP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O:</a:t>
            </a:r>
            <a:r>
              <a:rPr lang="es-ES" sz="2400" b="1" spc="-3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Operación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apertura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ES" sz="24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Opening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6200" marR="3573779" algn="just">
              <a:lnSpc>
                <a:spcPts val="2300"/>
              </a:lnSpc>
              <a:spcBef>
                <a:spcPts val="70"/>
              </a:spcBef>
            </a:pP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C: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Operación de cierre (</a:t>
            </a:r>
            <a:r>
              <a:rPr lang="es-ES" sz="24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Close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CO: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Cierre, seguido de apertura. </a:t>
            </a:r>
            <a:r>
              <a:rPr lang="es-ES" sz="2400" spc="-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t,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t´:</a:t>
            </a:r>
            <a:r>
              <a:rPr lang="es-ES" sz="2400" b="1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Intervalos de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tiempo.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300"/>
              </a:lnSpc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3400" lvl="2" indent="-457200" algn="just">
              <a:lnSpc>
                <a:spcPts val="2300"/>
              </a:lnSpc>
              <a:spcBef>
                <a:spcPts val="5"/>
              </a:spcBef>
              <a:buAutoNum type="arabicPeriod" startAt="8"/>
              <a:tabLst>
                <a:tab pos="533400" algn="l"/>
              </a:tabLst>
            </a:pPr>
            <a:r>
              <a:rPr lang="es-ES"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ES" sz="2400" b="1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s-ES" sz="2400" b="1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s-ES" sz="2400" b="1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ES" sz="2400" b="1" spc="105" dirty="0" smtClean="0"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ES" sz="2400" b="1" spc="7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ES" sz="2400" b="1" spc="7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s-ES" sz="2400" b="1" spc="-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8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s-ES" sz="2400" b="1" spc="1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s-ES" sz="2400" b="1" spc="3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s-ES" sz="2400" b="1" spc="2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s-ES" sz="2400" b="1" spc="-6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s-ES" sz="2400" b="1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6200" algn="just">
              <a:lnSpc>
                <a:spcPts val="2300"/>
              </a:lnSpc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Máximo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nivel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tensión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impulso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básico (BIL)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soporta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interruptor.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300"/>
              </a:lnSpc>
              <a:spcBef>
                <a:spcPts val="35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3400" lvl="2" indent="-457200" algn="just">
              <a:lnSpc>
                <a:spcPts val="2300"/>
              </a:lnSpc>
              <a:buAutoNum type="arabicPeriod" startAt="9"/>
              <a:tabLst>
                <a:tab pos="533400" algn="l"/>
              </a:tabLst>
            </a:pPr>
            <a:r>
              <a:rPr lang="es-ES" sz="2400" b="1" spc="40" dirty="0" smtClean="0">
                <a:latin typeface="Arial" panose="020B0604020202020204" pitchFamily="34" charset="0"/>
                <a:cs typeface="Arial" panose="020B0604020202020204" pitchFamily="34" charset="0"/>
              </a:rPr>
              <a:t>Voltaje</a:t>
            </a:r>
            <a:r>
              <a:rPr lang="es-ES" sz="2400" b="1" spc="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Tensión</a:t>
            </a:r>
            <a:r>
              <a:rPr lang="es-ES" sz="2400" b="1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Aplicada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6200" algn="just">
              <a:lnSpc>
                <a:spcPts val="2300"/>
              </a:lnSpc>
            </a:pP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Voltaje a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60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Hz</a:t>
            </a:r>
            <a:r>
              <a:rPr lang="es-ES" sz="2400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soporta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durante un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minuto (2U</a:t>
            </a:r>
            <a:r>
              <a:rPr lang="es-ES" sz="2400" spc="-7" baseline="-11904" dirty="0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s-ES" sz="2400" spc="179" baseline="-11904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+ 5</a:t>
            </a:r>
            <a:r>
              <a:rPr lang="es-ES" sz="2400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kV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just">
              <a:lnSpc>
                <a:spcPts val="2300"/>
              </a:lnSpc>
              <a:spcBef>
                <a:spcPts val="35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75360" lvl="2" indent="-899794" algn="just">
              <a:lnSpc>
                <a:spcPts val="2300"/>
              </a:lnSpc>
              <a:buAutoNum type="arabicPeriod" startAt="10"/>
              <a:tabLst>
                <a:tab pos="974725" algn="l"/>
                <a:tab pos="975994" algn="l"/>
              </a:tabLst>
            </a:pPr>
            <a:r>
              <a:rPr lang="es-ES" sz="2400" b="1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Tiempo</a:t>
            </a:r>
            <a:r>
              <a:rPr lang="es-ES" sz="2400" b="1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30" dirty="0" smtClean="0">
                <a:latin typeface="Arial" panose="020B0604020202020204" pitchFamily="34" charset="0"/>
                <a:cs typeface="Arial" panose="020B0604020202020204" pitchFamily="34" charset="0"/>
              </a:rPr>
              <a:t>Apertura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6200">
              <a:lnSpc>
                <a:spcPts val="2300"/>
              </a:lnSpc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Tiempo en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segundos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ciclos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que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toma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interruptor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extinguir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corriente.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spcBef>
                <a:spcPts val="5"/>
              </a:spcBef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406400" y="457200"/>
            <a:ext cx="17068800" cy="97334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8460" lvl="1" indent="-365760" algn="just">
              <a:lnSpc>
                <a:spcPts val="2500"/>
              </a:lnSpc>
              <a:spcBef>
                <a:spcPts val="100"/>
              </a:spcBef>
              <a:buAutoNum type="arabicPeriod" startAt="2"/>
              <a:tabLst>
                <a:tab pos="378460" algn="l"/>
              </a:tabLst>
            </a:pP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sz="2400" b="1" spc="-1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25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sz="2400" b="1" spc="-15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2400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45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b="1" spc="-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b="1" spc="-1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65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2400" b="1" spc="-75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b="1" spc="5" dirty="0">
                <a:latin typeface="Arial" panose="020B0604020202020204" pitchFamily="34" charset="0"/>
                <a:cs typeface="Arial" panose="020B0604020202020204" pitchFamily="34" charset="0"/>
              </a:rPr>
              <a:t>RR</a:t>
            </a:r>
            <a:r>
              <a:rPr sz="2400" b="1" spc="20" dirty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sz="2400" b="1" spc="-25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sz="2400" b="1" spc="5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2400" b="1" spc="-15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500"/>
              </a:lnSpc>
            </a:pPr>
            <a:r>
              <a:rPr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pueden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calcificar</a:t>
            </a: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500"/>
              </a:lnSpc>
              <a:spcBef>
                <a:spcPts val="35"/>
              </a:spcBef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lvl="2" algn="just">
              <a:lnSpc>
                <a:spcPts val="2500"/>
              </a:lnSpc>
              <a:tabLst>
                <a:tab pos="469900" algn="l"/>
              </a:tabLst>
            </a:pPr>
            <a:r>
              <a:rPr sz="2400" b="1" spc="30" dirty="0">
                <a:latin typeface="Arial" panose="020B0604020202020204" pitchFamily="34" charset="0"/>
                <a:cs typeface="Arial" panose="020B0604020202020204" pitchFamily="34" charset="0"/>
              </a:rPr>
              <a:t>Medio</a:t>
            </a:r>
            <a:r>
              <a:rPr sz="2400" b="1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b="1" spc="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15" dirty="0">
                <a:latin typeface="Arial" panose="020B0604020202020204" pitchFamily="34" charset="0"/>
                <a:cs typeface="Arial" panose="020B0604020202020204" pitchFamily="34" charset="0"/>
              </a:rPr>
              <a:t>Operación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500"/>
              </a:lnSpc>
            </a:pPr>
            <a:r>
              <a:rPr sz="24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medio</a:t>
            </a: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utiliza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realizar</a:t>
            </a:r>
            <a:r>
              <a:rPr sz="2400" spc="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su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correcta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operación.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Pueden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ser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500"/>
              </a:lnSpc>
              <a:spcBef>
                <a:spcPts val="25"/>
              </a:spcBef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61340" lvl="3" indent="-548640" algn="just">
              <a:lnSpc>
                <a:spcPts val="2500"/>
              </a:lnSpc>
              <a:buAutoNum type="arabicPeriod"/>
              <a:tabLst>
                <a:tab pos="561340" algn="l"/>
              </a:tabLst>
            </a:pPr>
            <a:r>
              <a:rPr sz="2400" b="1" spc="15" dirty="0">
                <a:latin typeface="Arial" panose="020B0604020202020204" pitchFamily="34" charset="0"/>
                <a:cs typeface="Arial" panose="020B0604020202020204" pitchFamily="34" charset="0"/>
              </a:rPr>
              <a:t>Mecánicos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500"/>
              </a:lnSpc>
              <a:spcBef>
                <a:spcPts val="245"/>
              </a:spcBef>
            </a:pP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Utilizan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sz="2400" spc="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lo general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resorte para la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operación</a:t>
            </a:r>
            <a:r>
              <a:rPr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abrir</a:t>
            </a:r>
            <a:r>
              <a:rPr sz="2400" spc="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 cerrar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61340" lvl="3" indent="-548640" algn="just">
              <a:lnSpc>
                <a:spcPts val="2500"/>
              </a:lnSpc>
              <a:buAutoNum type="arabicPeriod" startAt="2"/>
              <a:tabLst>
                <a:tab pos="561340" algn="l"/>
              </a:tabLst>
            </a:pPr>
            <a:r>
              <a:rPr sz="2400" b="1" spc="2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Hidráulico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500"/>
              </a:lnSpc>
              <a:spcBef>
                <a:spcPts val="345"/>
              </a:spcBef>
            </a:pP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Utiliza</a:t>
            </a:r>
            <a:r>
              <a:rPr sz="2400" spc="1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sz="2400" spc="1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sistema</a:t>
            </a:r>
            <a:r>
              <a:rPr sz="2400" spc="1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hidráulico,</a:t>
            </a:r>
            <a:r>
              <a:rPr sz="2400" spc="1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sz="2400" spc="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lo</a:t>
            </a:r>
            <a:r>
              <a:rPr sz="2400" spc="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general</a:t>
            </a:r>
            <a:r>
              <a:rPr sz="2400" spc="1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aceite,</a:t>
            </a:r>
            <a:r>
              <a:rPr sz="2400" spc="1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sz="2400" spc="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realizar</a:t>
            </a:r>
            <a:r>
              <a:rPr sz="2400" spc="1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spc="1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operación</a:t>
            </a:r>
            <a:r>
              <a:rPr sz="2400" spc="1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cierre</a:t>
            </a:r>
            <a:r>
              <a:rPr sz="2400" spc="1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sz="2400" spc="-2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apertura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61340" lvl="3" indent="-548640" algn="just">
              <a:lnSpc>
                <a:spcPts val="2500"/>
              </a:lnSpc>
              <a:buAutoNum type="arabicPeriod" startAt="3"/>
              <a:tabLst>
                <a:tab pos="561340" algn="l"/>
              </a:tabLst>
            </a:pPr>
            <a:r>
              <a:rPr sz="2400" b="1" spc="3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Neumático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500"/>
              </a:lnSpc>
              <a:spcBef>
                <a:spcPts val="254"/>
              </a:spcBef>
            </a:pP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Utiliza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sistema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neumático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para realizar</a:t>
            </a:r>
            <a:r>
              <a:rPr sz="2400" spc="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operación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cierre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apertura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500"/>
              </a:lnSpc>
              <a:spcBef>
                <a:spcPts val="30"/>
              </a:spcBef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61340" lvl="3" indent="-548640" algn="just">
              <a:lnSpc>
                <a:spcPts val="2500"/>
              </a:lnSpc>
              <a:buAutoNum type="arabicPeriod" startAt="4"/>
              <a:tabLst>
                <a:tab pos="561340" algn="l"/>
              </a:tabLst>
            </a:pPr>
            <a:r>
              <a:rPr sz="2400" b="1" spc="10" dirty="0">
                <a:latin typeface="Arial" panose="020B0604020202020204" pitchFamily="34" charset="0"/>
                <a:cs typeface="Arial" panose="020B0604020202020204" pitchFamily="34" charset="0"/>
              </a:rPr>
              <a:t>Combinación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715" algn="just">
              <a:lnSpc>
                <a:spcPts val="2500"/>
              </a:lnSpc>
              <a:spcBef>
                <a:spcPts val="330"/>
              </a:spcBef>
            </a:pP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Pueden</a:t>
            </a:r>
            <a:r>
              <a:rPr sz="2400" spc="1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utilizar</a:t>
            </a:r>
            <a:r>
              <a:rPr sz="2400" spc="1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dos</a:t>
            </a:r>
            <a:r>
              <a:rPr sz="2400" spc="1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1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2400" spc="1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anteriores</a:t>
            </a:r>
            <a:r>
              <a:rPr sz="2400" spc="1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sz="2400" spc="1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su</a:t>
            </a:r>
            <a:r>
              <a:rPr sz="2400" spc="1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operación,</a:t>
            </a:r>
            <a:r>
              <a:rPr sz="2400" spc="1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sz="2400" spc="1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sistema</a:t>
            </a:r>
            <a:r>
              <a:rPr sz="2400" spc="1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opera</a:t>
            </a:r>
            <a:r>
              <a:rPr sz="2400" spc="1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spc="1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apertura</a:t>
            </a:r>
            <a:r>
              <a:rPr sz="2400" spc="1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sz="2400" spc="-2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otro</a:t>
            </a: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cierre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500"/>
              </a:lnSpc>
              <a:spcBef>
                <a:spcPts val="55"/>
              </a:spcBef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lvl="2" algn="just">
              <a:lnSpc>
                <a:spcPts val="2500"/>
              </a:lnSpc>
              <a:tabLst>
                <a:tab pos="469900" algn="l"/>
              </a:tabLst>
            </a:pPr>
            <a:r>
              <a:rPr sz="2400" b="1" spc="30" dirty="0">
                <a:latin typeface="Arial" panose="020B0604020202020204" pitchFamily="34" charset="0"/>
                <a:cs typeface="Arial" panose="020B0604020202020204" pitchFamily="34" charset="0"/>
              </a:rPr>
              <a:t>Medio</a:t>
            </a:r>
            <a:r>
              <a:rPr sz="2400" b="1" spc="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b="1"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15" dirty="0">
                <a:latin typeface="Arial" panose="020B0604020202020204" pitchFamily="34" charset="0"/>
                <a:cs typeface="Arial" panose="020B0604020202020204" pitchFamily="34" charset="0"/>
              </a:rPr>
              <a:t>Extinción</a:t>
            </a:r>
            <a:r>
              <a:rPr sz="2400" b="1"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20" dirty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400" b="1" spc="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15" dirty="0">
                <a:latin typeface="Arial" panose="020B0604020202020204" pitchFamily="34" charset="0"/>
                <a:cs typeface="Arial" panose="020B0604020202020204" pitchFamily="34" charset="0"/>
              </a:rPr>
              <a:t>Arco</a:t>
            </a:r>
            <a:r>
              <a:rPr sz="2400" b="1" spc="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10" dirty="0">
                <a:latin typeface="Arial" panose="020B0604020202020204" pitchFamily="34" charset="0"/>
                <a:cs typeface="Arial" panose="020B0604020202020204" pitchFamily="34" charset="0"/>
              </a:rPr>
              <a:t>Eléctrico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6350" algn="just">
              <a:lnSpc>
                <a:spcPts val="2500"/>
              </a:lnSpc>
              <a:spcBef>
                <a:spcPts val="5"/>
              </a:spcBef>
            </a:pPr>
            <a:r>
              <a:rPr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Según</a:t>
            </a:r>
            <a:r>
              <a:rPr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lo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utilizan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extinguir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arco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eléctrico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que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genera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cierre</a:t>
            </a:r>
            <a:r>
              <a:rPr sz="2400" spc="2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sz="2400" spc="-2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apertura. Pueden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ser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500"/>
              </a:lnSpc>
              <a:spcBef>
                <a:spcPts val="50"/>
              </a:spcBef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61340" lvl="3" indent="-548640" algn="just">
              <a:lnSpc>
                <a:spcPts val="2500"/>
              </a:lnSpc>
              <a:buAutoNum type="arabicPeriod"/>
              <a:tabLst>
                <a:tab pos="561340" algn="l"/>
              </a:tabLst>
            </a:pPr>
            <a:r>
              <a:rPr sz="2400" b="1" spc="5" dirty="0">
                <a:latin typeface="Arial" panose="020B0604020202020204" pitchFamily="34" charset="0"/>
                <a:cs typeface="Arial" panose="020B0604020202020204" pitchFamily="34" charset="0"/>
              </a:rPr>
              <a:t>Gas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500"/>
              </a:lnSpc>
              <a:spcBef>
                <a:spcPts val="350"/>
              </a:spcBef>
            </a:pP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Utilizan</a:t>
            </a:r>
            <a:r>
              <a:rPr sz="2400" spc="1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sz="2400" spc="1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propiedades</a:t>
            </a:r>
            <a:r>
              <a:rPr sz="2400" spc="1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400" spc="11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gas,</a:t>
            </a:r>
            <a:r>
              <a:rPr sz="2400" spc="1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sz="2400" spc="1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lo</a:t>
            </a:r>
            <a:r>
              <a:rPr sz="2400" spc="11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general</a:t>
            </a:r>
            <a:r>
              <a:rPr sz="2400" spc="1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SF6,</a:t>
            </a:r>
            <a:r>
              <a:rPr sz="2400" spc="1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z="2400" spc="1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almacenado</a:t>
            </a:r>
            <a:r>
              <a:rPr sz="2400" spc="1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spc="1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altas</a:t>
            </a:r>
            <a:r>
              <a:rPr sz="2400" spc="1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presiones </a:t>
            </a:r>
            <a:r>
              <a:rPr sz="2400" spc="-2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sirve para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extinción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 err="1">
                <a:latin typeface="Arial" panose="020B0604020202020204" pitchFamily="34" charset="0"/>
                <a:cs typeface="Arial" panose="020B0604020202020204" pitchFamily="34" charset="0"/>
              </a:rPr>
              <a:t>dicho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arco</a:t>
            </a:r>
            <a:endParaRPr lang="es-ES" sz="2400" spc="-5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61340" lvl="3" indent="-548640">
              <a:lnSpc>
                <a:spcPts val="2500"/>
              </a:lnSpc>
              <a:spcBef>
                <a:spcPts val="360"/>
              </a:spcBef>
              <a:buAutoNum type="arabicPeriod" startAt="2"/>
              <a:tabLst>
                <a:tab pos="561340" algn="l"/>
              </a:tabLst>
            </a:pPr>
            <a:r>
              <a:rPr lang="es-ES" sz="2400" b="1" spc="35" dirty="0" smtClean="0">
                <a:latin typeface="Arial" panose="020B0604020202020204" pitchFamily="34" charset="0"/>
                <a:cs typeface="Arial" panose="020B0604020202020204" pitchFamily="34" charset="0"/>
              </a:rPr>
              <a:t>Neumático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ts val="2500"/>
              </a:lnSpc>
              <a:spcBef>
                <a:spcPts val="244"/>
              </a:spcBef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Utilizan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aire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grandes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presiones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500"/>
              </a:lnSpc>
              <a:spcBef>
                <a:spcPts val="25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61340" lvl="3" indent="-548640">
              <a:lnSpc>
                <a:spcPts val="2500"/>
              </a:lnSpc>
              <a:buAutoNum type="arabicPeriod" startAt="3"/>
              <a:tabLst>
                <a:tab pos="561340" algn="l"/>
              </a:tabLst>
            </a:pPr>
            <a:r>
              <a:rPr lang="es-ES" sz="2400" b="1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Hidráulico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ts val="2500"/>
              </a:lnSpc>
              <a:spcBef>
                <a:spcPts val="259"/>
              </a:spcBef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Utilizan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aceite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extinguir</a:t>
            </a:r>
            <a:r>
              <a:rPr lang="es-ES" sz="2400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arco.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pueden clasificar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en: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0665" indent="-228600">
              <a:lnSpc>
                <a:spcPts val="2500"/>
              </a:lnSpc>
              <a:buAutoNum type="arabicPeriod"/>
              <a:tabLst>
                <a:tab pos="241300" algn="l"/>
              </a:tabLst>
            </a:pP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Gran</a:t>
            </a:r>
            <a:r>
              <a:rPr lang="es-ES" sz="2400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Volumen de</a:t>
            </a:r>
            <a:r>
              <a:rPr lang="es-ES" sz="2400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Aceite.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0665" indent="-228600">
              <a:lnSpc>
                <a:spcPts val="2500"/>
              </a:lnSpc>
              <a:buAutoNum type="arabicPeriod"/>
              <a:tabLst>
                <a:tab pos="241300" algn="l"/>
              </a:tabLst>
            </a:pP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Pequeño</a:t>
            </a:r>
            <a:r>
              <a:rPr lang="es-ES" sz="2400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Volumen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Aceite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800"/>
              </a:lnSpc>
              <a:spcBef>
                <a:spcPts val="350"/>
              </a:spcBef>
            </a:pPr>
            <a:r>
              <a:rPr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6693661" y="304800"/>
            <a:ext cx="4496053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286385" algn="l"/>
              </a:tabLst>
            </a:pPr>
            <a:r>
              <a:rPr sz="3600" b="1" dirty="0">
                <a:latin typeface="Arial"/>
                <a:cs typeface="Arial"/>
              </a:rPr>
              <a:t>6	</a:t>
            </a:r>
            <a:r>
              <a:rPr lang="es-ES" sz="3600" b="1" dirty="0" smtClean="0">
                <a:latin typeface="Arial"/>
                <a:cs typeface="Arial"/>
              </a:rPr>
              <a:t>   </a:t>
            </a:r>
            <a:r>
              <a:rPr sz="3600" b="1" spc="-60" dirty="0" smtClean="0">
                <a:latin typeface="Arial"/>
                <a:cs typeface="Arial"/>
              </a:rPr>
              <a:t>S</a:t>
            </a:r>
            <a:r>
              <a:rPr sz="3600" b="1" spc="-100" dirty="0" smtClean="0">
                <a:latin typeface="Arial"/>
                <a:cs typeface="Arial"/>
              </a:rPr>
              <a:t>ECC</a:t>
            </a:r>
            <a:r>
              <a:rPr sz="3600" b="1" dirty="0" smtClean="0">
                <a:latin typeface="Arial"/>
                <a:cs typeface="Arial"/>
              </a:rPr>
              <a:t>I</a:t>
            </a:r>
            <a:r>
              <a:rPr sz="3600" b="1" spc="-15" dirty="0" smtClean="0">
                <a:latin typeface="Arial"/>
                <a:cs typeface="Arial"/>
              </a:rPr>
              <a:t>O</a:t>
            </a:r>
            <a:r>
              <a:rPr sz="3600" b="1" spc="90" dirty="0" smtClean="0">
                <a:latin typeface="Arial"/>
                <a:cs typeface="Arial"/>
              </a:rPr>
              <a:t>N</a:t>
            </a:r>
            <a:r>
              <a:rPr sz="3600" b="1" spc="-75" dirty="0" smtClean="0">
                <a:latin typeface="Arial"/>
                <a:cs typeface="Arial"/>
              </a:rPr>
              <a:t>A</a:t>
            </a:r>
            <a:r>
              <a:rPr sz="3600" b="1" spc="65" dirty="0" smtClean="0">
                <a:latin typeface="Arial"/>
                <a:cs typeface="Arial"/>
              </a:rPr>
              <a:t>D</a:t>
            </a:r>
            <a:r>
              <a:rPr sz="3600" b="1" spc="-15" dirty="0" smtClean="0">
                <a:latin typeface="Arial"/>
                <a:cs typeface="Arial"/>
              </a:rPr>
              <a:t>O</a:t>
            </a:r>
            <a:r>
              <a:rPr sz="3600" b="1" dirty="0" smtClean="0">
                <a:latin typeface="Arial"/>
                <a:cs typeface="Arial"/>
              </a:rPr>
              <a:t>R</a:t>
            </a:r>
            <a:endParaRPr sz="36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82600" y="1066800"/>
            <a:ext cx="16992600" cy="9086077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 algn="just">
              <a:lnSpc>
                <a:spcPts val="2880"/>
              </a:lnSpc>
              <a:spcBef>
                <a:spcPts val="155"/>
              </a:spcBef>
            </a:pP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utiliza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aislar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o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efectuar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cortes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visibles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entre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diferentes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elementos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que 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componen la instalación. Estos equipos permiten efectuar varias formas de conexión entre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las líneas, barrajes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u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equipos, dando al esquema de la subestación la característica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mas 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importante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 FLEXIVILIDAD.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880"/>
              </a:lnSpc>
              <a:spcBef>
                <a:spcPts val="15"/>
              </a:spcBef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7620" algn="just">
              <a:lnSpc>
                <a:spcPts val="2880"/>
              </a:lnSpc>
              <a:spcBef>
                <a:spcPts val="5"/>
              </a:spcBef>
            </a:pP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diferencia entre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interruptores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seccionadores,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es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estos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últimos se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deben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operara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SIN CARGA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su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apertura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VISIBLE.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880"/>
              </a:lnSpc>
              <a:spcBef>
                <a:spcPts val="25"/>
              </a:spcBef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880"/>
              </a:lnSpc>
            </a:pP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seccionadores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deben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estar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aislados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nivel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tensión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trabajo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generalmente se montan sobre aisladores de porcelana. Sus contactos se revisten de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aleaciones especiales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los hacen resistentes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 corrosión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desgaste por los arcos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eléctricos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aparecen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momento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su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 err="1">
                <a:latin typeface="Arial" panose="020B0604020202020204" pitchFamily="34" charset="0"/>
                <a:cs typeface="Arial" panose="020B0604020202020204" pitchFamily="34" charset="0"/>
              </a:rPr>
              <a:t>operación</a:t>
            </a:r>
            <a:r>
              <a:rPr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2400" spc="-5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880"/>
              </a:lnSpc>
            </a:pPr>
            <a:endParaRPr lang="es-ES" sz="2400" spc="-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lvl="1">
              <a:lnSpc>
                <a:spcPts val="2880"/>
              </a:lnSpc>
              <a:spcBef>
                <a:spcPts val="105"/>
              </a:spcBef>
              <a:tabLst>
                <a:tab pos="378460" algn="l"/>
              </a:tabLst>
            </a:pPr>
            <a:r>
              <a:rPr lang="es-ES" sz="2400" b="1" spc="-80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s-ES" sz="2400" b="1" spc="-55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ES"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s-ES" sz="2400" b="1" spc="-55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ES" sz="2400" b="1" spc="-80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s-ES" sz="2400" b="1" spc="-75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ES"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Í</a:t>
            </a:r>
            <a:r>
              <a:rPr lang="es-ES" sz="2400" b="1" spc="-10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0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es-ES" sz="2400" b="1" spc="-10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80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s-ES" sz="2400" b="1" spc="-55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s-ES" sz="2400" b="1" spc="-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45" dirty="0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ES" sz="2400" b="1" spc="-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60" dirty="0" smtClean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s-ES" sz="2400" b="1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s-ES" sz="2400" b="1" spc="-3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0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s-ES" sz="2400" b="1" spc="-75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ES" sz="2400" b="1" spc="-80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s-ES" sz="2400" b="1" spc="-95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s-ES" sz="2400" b="1" spc="-10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ES" sz="2400" b="1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s-ES" sz="2400" b="1" spc="-70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ES" sz="2400" b="1" spc="45" dirty="0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s-ES" sz="2400" b="1" spc="-25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ES"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s-ES" sz="2400" b="1" spc="-75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ts val="2880"/>
              </a:lnSpc>
              <a:spcBef>
                <a:spcPts val="35"/>
              </a:spcBef>
              <a:buFont typeface="Arial"/>
              <a:buAutoNum type="arabicPeriod"/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lvl="2" indent="-457200">
              <a:lnSpc>
                <a:spcPts val="2880"/>
              </a:lnSpc>
              <a:spcBef>
                <a:spcPts val="5"/>
              </a:spcBef>
              <a:buAutoNum type="arabicPeriod"/>
              <a:tabLst>
                <a:tab pos="469900" algn="l"/>
              </a:tabLst>
            </a:pPr>
            <a:r>
              <a:rPr lang="es-ES"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Tensión</a:t>
            </a:r>
            <a:r>
              <a:rPr lang="es-ES" sz="2400" b="1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35" dirty="0" smtClean="0">
                <a:latin typeface="Arial" panose="020B0604020202020204" pitchFamily="34" charset="0"/>
                <a:cs typeface="Arial" panose="020B0604020202020204" pitchFamily="34" charset="0"/>
              </a:rPr>
              <a:t>Nominal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ts val="2880"/>
              </a:lnSpc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Tensión eficaz</a:t>
            </a:r>
            <a:r>
              <a:rPr lang="es-ES" sz="2400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 servicio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normal.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880"/>
              </a:lnSpc>
              <a:spcBef>
                <a:spcPts val="45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lvl="2" indent="-457200">
              <a:lnSpc>
                <a:spcPts val="2880"/>
              </a:lnSpc>
              <a:spcBef>
                <a:spcPts val="5"/>
              </a:spcBef>
              <a:buAutoNum type="arabicPeriod" startAt="2"/>
              <a:tabLst>
                <a:tab pos="469900" algn="l"/>
              </a:tabLst>
            </a:pPr>
            <a:r>
              <a:rPr lang="es-ES" sz="2400" b="1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r>
              <a:rPr lang="es-ES" sz="2400" b="1" spc="3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35" dirty="0" smtClean="0">
                <a:latin typeface="Arial" panose="020B0604020202020204" pitchFamily="34" charset="0"/>
                <a:cs typeface="Arial" panose="020B0604020202020204" pitchFamily="34" charset="0"/>
              </a:rPr>
              <a:t>Nominal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>
              <a:lnSpc>
                <a:spcPts val="2880"/>
              </a:lnSpc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Intensidad</a:t>
            </a:r>
            <a:r>
              <a:rPr lang="es-ES" sz="2400" spc="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ES" sz="2400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r>
              <a:rPr lang="es-ES" sz="2400" spc="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ES" sz="2400" spc="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plena</a:t>
            </a:r>
            <a:r>
              <a:rPr lang="es-ES" sz="2400" spc="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carga</a:t>
            </a:r>
            <a:r>
              <a:rPr lang="es-ES" sz="2400" spc="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s-ES" sz="2400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cual</a:t>
            </a:r>
            <a:r>
              <a:rPr lang="es-ES" sz="2400" spc="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fue</a:t>
            </a:r>
            <a:r>
              <a:rPr lang="es-ES" sz="2400" spc="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diseñado</a:t>
            </a:r>
            <a:r>
              <a:rPr lang="es-ES" sz="2400" spc="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2400" spc="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s-ES" sz="2400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cual</a:t>
            </a:r>
            <a:r>
              <a:rPr lang="es-ES" sz="2400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puede</a:t>
            </a:r>
            <a:r>
              <a:rPr lang="es-ES" sz="2400" spc="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trabajar </a:t>
            </a:r>
            <a:r>
              <a:rPr lang="es-ES" sz="2400" spc="-2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permanentemente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sin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produzca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daño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o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calentamiento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sus contactos.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880"/>
              </a:lnSpc>
              <a:spcBef>
                <a:spcPts val="5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lvl="2" indent="-457200">
              <a:lnSpc>
                <a:spcPts val="2880"/>
              </a:lnSpc>
              <a:buAutoNum type="arabicPeriod" startAt="3"/>
              <a:tabLst>
                <a:tab pos="469900" algn="l"/>
              </a:tabLst>
            </a:pPr>
            <a:r>
              <a:rPr lang="es-ES"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Sobre</a:t>
            </a:r>
            <a:r>
              <a:rPr lang="es-ES" sz="2400" b="1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intensidad</a:t>
            </a:r>
            <a:r>
              <a:rPr lang="es-ES" sz="2400" b="1" spc="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Admisible</a:t>
            </a:r>
            <a:r>
              <a:rPr lang="es-ES" sz="2400" b="1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b="1" spc="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Caso</a:t>
            </a:r>
            <a:r>
              <a:rPr lang="es-ES" sz="2400" b="1" spc="3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Coto</a:t>
            </a:r>
            <a:r>
              <a:rPr lang="es-ES" sz="2400" b="1" spc="3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Circuito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05155" lvl="3" indent="-593090">
              <a:lnSpc>
                <a:spcPts val="2880"/>
              </a:lnSpc>
              <a:buFont typeface="Arial" panose="020B0604020202020204" pitchFamily="34" charset="0"/>
              <a:buChar char="•"/>
              <a:tabLst>
                <a:tab pos="605790" algn="l"/>
              </a:tabLst>
            </a:pPr>
            <a:r>
              <a:rPr lang="es-ES" sz="2400" b="1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r>
              <a:rPr lang="es-ES" sz="2400" b="1" spc="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Eficaz</a:t>
            </a:r>
            <a:r>
              <a:rPr lang="es-ES" sz="2400" b="1" spc="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Corto</a:t>
            </a:r>
            <a:r>
              <a:rPr lang="es-ES" sz="24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Circuito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ct val="95800"/>
              </a:lnSpc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Valor</a:t>
            </a:r>
            <a:r>
              <a:rPr lang="es-ES" sz="2400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eficaz</a:t>
            </a:r>
            <a:r>
              <a:rPr lang="es-ES" sz="2400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r>
              <a:rPr lang="es-ES" sz="2400" spc="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corto</a:t>
            </a:r>
            <a:r>
              <a:rPr lang="es-ES" sz="2400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circuito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ES" sz="2400" spc="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3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seccionador</a:t>
            </a:r>
            <a:r>
              <a:rPr lang="es-ES" sz="2400" spc="3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puede</a:t>
            </a:r>
            <a:r>
              <a:rPr lang="es-ES" sz="2400" spc="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soportar</a:t>
            </a:r>
            <a:r>
              <a:rPr lang="es-ES" sz="2400" spc="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durante</a:t>
            </a:r>
            <a:r>
              <a:rPr lang="es-ES" sz="2400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lang="es-ES" sz="2400" spc="-2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tiempo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(1)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segundo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frecuencia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nominal.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ct val="95800"/>
              </a:lnSpc>
            </a:pPr>
            <a:endParaRPr sz="1100" dirty="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482600" y="2476113"/>
            <a:ext cx="9296400" cy="8117607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6350" algn="just">
              <a:lnSpc>
                <a:spcPts val="2880"/>
              </a:lnSpc>
              <a:spcBef>
                <a:spcPts val="5"/>
              </a:spcBef>
            </a:pPr>
            <a:endParaRPr lang="es-ES" sz="2400" spc="-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6350" algn="just">
              <a:lnSpc>
                <a:spcPts val="2880"/>
              </a:lnSpc>
              <a:spcBef>
                <a:spcPts val="5"/>
              </a:spcBef>
            </a:pPr>
            <a:r>
              <a:rPr lang="pt-BR" sz="2400" b="1" spc="105" dirty="0" smtClean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pt-BR" sz="2400" b="1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pt-B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pt-BR" sz="2400" b="1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pt-BR" sz="2400" b="1" spc="-10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b="1" spc="-25" dirty="0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pt-BR" sz="2400" b="1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pt-B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pt-BR" sz="2400" b="1" spc="-3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b="1" spc="45" dirty="0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pt-B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pt-BR" sz="2400" b="1" spc="-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b="1" spc="-65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pt-BR" sz="2400" b="1" spc="-75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pt-BR" sz="2400" b="1" spc="-80" dirty="0" smtClean="0">
                <a:latin typeface="Arial" panose="020B0604020202020204" pitchFamily="34" charset="0"/>
                <a:cs typeface="Arial" panose="020B0604020202020204" pitchFamily="34" charset="0"/>
              </a:rPr>
              <a:t>CC</a:t>
            </a:r>
            <a:r>
              <a:rPr lang="pt-B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pt-BR" sz="2400" b="1" spc="-10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b="1" spc="-25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pt-BR" sz="2400" b="1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pt-BR" sz="2400" b="1" spc="-55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pt-BR" sz="2400" b="1" spc="45" dirty="0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pt-BR" sz="2400" b="1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pt-BR"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pt-BR" sz="2400" b="1" spc="-75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pt-B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  <a:p>
            <a:pPr marL="12700" marR="6350" algn="just">
              <a:lnSpc>
                <a:spcPts val="2880"/>
              </a:lnSpc>
              <a:spcBef>
                <a:spcPts val="5"/>
              </a:spcBef>
            </a:pPr>
            <a:endParaRPr lang="pt-BR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880"/>
              </a:lnSpc>
              <a:spcBef>
                <a:spcPts val="95"/>
              </a:spcBef>
            </a:pPr>
            <a:r>
              <a:rPr lang="es-ES" sz="2400" b="1" spc="55" dirty="0" smtClean="0">
                <a:latin typeface="Arial" panose="020B0604020202020204" pitchFamily="34" charset="0"/>
                <a:cs typeface="Arial" panose="020B0604020202020204" pitchFamily="34" charset="0"/>
              </a:rPr>
              <a:t>6.2.1</a:t>
            </a:r>
            <a:r>
              <a:rPr lang="es-ES" sz="2400" b="1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Seccionadores</a:t>
            </a:r>
            <a:r>
              <a:rPr lang="es-ES" sz="2400" b="1" spc="-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Cuchilla</a:t>
            </a:r>
          </a:p>
          <a:p>
            <a:pPr marL="12700" algn="just">
              <a:lnSpc>
                <a:spcPts val="2880"/>
              </a:lnSpc>
              <a:spcBef>
                <a:spcPts val="95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880"/>
              </a:lnSpc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Son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muy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empleados para tensiones medias en instalaciones interiores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exteriores. Se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conforma de dos aisladores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 una cuchilla, la cual gira teniendo como eje uno de los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contactos.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Son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 constitución robusta,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dependiendo de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 corriente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soportar;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superior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2000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A,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proveen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2 o</a:t>
            </a:r>
            <a:r>
              <a:rPr lang="es-ES" sz="2400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mas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cuchillas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s-ES" sz="2400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polo.</a:t>
            </a:r>
          </a:p>
          <a:p>
            <a:pPr marL="12700" marR="5080" algn="just">
              <a:lnSpc>
                <a:spcPts val="2880"/>
              </a:lnSpc>
            </a:pPr>
            <a:endParaRPr lang="es-ES" sz="2400" spc="-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spcBef>
                <a:spcPts val="380"/>
              </a:spcBef>
            </a:pPr>
            <a:r>
              <a:rPr lang="es-ES" sz="3200" b="1" spc="55" dirty="0" smtClean="0">
                <a:latin typeface="Arial"/>
                <a:cs typeface="Arial"/>
              </a:rPr>
              <a:t>6.2.2</a:t>
            </a:r>
            <a:r>
              <a:rPr lang="es-ES" sz="3200" b="1" spc="35" dirty="0" smtClean="0">
                <a:latin typeface="Arial"/>
                <a:cs typeface="Arial"/>
              </a:rPr>
              <a:t> </a:t>
            </a:r>
            <a:r>
              <a:rPr lang="es-ES" sz="3200" b="1" spc="10" dirty="0" smtClean="0">
                <a:latin typeface="Arial"/>
                <a:cs typeface="Arial"/>
              </a:rPr>
              <a:t>Seccionadores</a:t>
            </a:r>
            <a:r>
              <a:rPr lang="es-ES" sz="3200" b="1" spc="-30" dirty="0" smtClean="0">
                <a:latin typeface="Arial"/>
                <a:cs typeface="Arial"/>
              </a:rPr>
              <a:t> </a:t>
            </a:r>
            <a:r>
              <a:rPr lang="es-ES" sz="3200" b="1" spc="10" dirty="0" smtClean="0">
                <a:latin typeface="Arial"/>
                <a:cs typeface="Arial"/>
              </a:rPr>
              <a:t>de</a:t>
            </a:r>
            <a:r>
              <a:rPr lang="es-ES" sz="3200" b="1" spc="70" dirty="0" smtClean="0">
                <a:latin typeface="Arial"/>
                <a:cs typeface="Arial"/>
              </a:rPr>
              <a:t> </a:t>
            </a:r>
            <a:r>
              <a:rPr lang="es-ES" sz="3200" b="1" spc="15" dirty="0" smtClean="0">
                <a:latin typeface="Arial"/>
                <a:cs typeface="Arial"/>
              </a:rPr>
              <a:t>Columna</a:t>
            </a:r>
            <a:r>
              <a:rPr lang="es-ES" sz="3200" b="1" spc="80" dirty="0" smtClean="0">
                <a:latin typeface="Arial"/>
                <a:cs typeface="Arial"/>
              </a:rPr>
              <a:t> </a:t>
            </a:r>
            <a:r>
              <a:rPr lang="es-ES" sz="3200" b="1" spc="30" dirty="0" smtClean="0">
                <a:latin typeface="Arial"/>
                <a:cs typeface="Arial"/>
              </a:rPr>
              <a:t>Giratoria</a:t>
            </a:r>
          </a:p>
          <a:p>
            <a:pPr marL="12700" algn="just">
              <a:spcBef>
                <a:spcPts val="380"/>
              </a:spcBef>
            </a:pPr>
            <a:endParaRPr lang="es-ES" sz="3200" dirty="0" smtClean="0">
              <a:latin typeface="Arial"/>
              <a:cs typeface="Arial"/>
            </a:endParaRPr>
          </a:p>
          <a:p>
            <a:pPr marL="12700" marR="5080" algn="just">
              <a:lnSpc>
                <a:spcPct val="95800"/>
              </a:lnSpc>
              <a:spcBef>
                <a:spcPts val="305"/>
              </a:spcBef>
            </a:pPr>
            <a:r>
              <a:rPr lang="es-ES" sz="2400" spc="-5" dirty="0" smtClean="0">
                <a:latin typeface="Arial MT"/>
                <a:cs typeface="Arial MT"/>
              </a:rPr>
              <a:t>Son de tipo rotativo </a:t>
            </a:r>
            <a:r>
              <a:rPr lang="es-ES" sz="2400" dirty="0" smtClean="0">
                <a:latin typeface="Arial MT"/>
                <a:cs typeface="Arial MT"/>
              </a:rPr>
              <a:t>y </a:t>
            </a:r>
            <a:r>
              <a:rPr lang="es-ES" sz="2400" spc="-5" dirty="0" smtClean="0">
                <a:latin typeface="Arial MT"/>
                <a:cs typeface="Arial MT"/>
              </a:rPr>
              <a:t>son utilizados en exteriores. Se construyen para tensiones entre 66 </a:t>
            </a:r>
            <a:r>
              <a:rPr lang="es-ES" sz="2400" dirty="0" smtClean="0">
                <a:latin typeface="Arial MT"/>
                <a:cs typeface="Arial MT"/>
              </a:rPr>
              <a:t> </a:t>
            </a:r>
            <a:r>
              <a:rPr lang="es-ES" sz="2400" spc="5" dirty="0" err="1" smtClean="0">
                <a:latin typeface="Arial MT"/>
                <a:cs typeface="Arial MT"/>
              </a:rPr>
              <a:t>kV</a:t>
            </a:r>
            <a:r>
              <a:rPr lang="es-ES" sz="2400" spc="5" dirty="0" smtClean="0">
                <a:latin typeface="Arial MT"/>
                <a:cs typeface="Arial MT"/>
              </a:rPr>
              <a:t> </a:t>
            </a:r>
            <a:r>
              <a:rPr lang="es-ES" sz="2400" dirty="0" smtClean="0">
                <a:latin typeface="Arial MT"/>
                <a:cs typeface="Arial MT"/>
              </a:rPr>
              <a:t>y </a:t>
            </a:r>
            <a:r>
              <a:rPr lang="es-ES" sz="2400" spc="-5" dirty="0" smtClean="0">
                <a:latin typeface="Arial MT"/>
                <a:cs typeface="Arial MT"/>
              </a:rPr>
              <a:t>245 </a:t>
            </a:r>
            <a:r>
              <a:rPr lang="es-ES" sz="2400" spc="5" dirty="0" err="1" smtClean="0">
                <a:latin typeface="Arial MT"/>
                <a:cs typeface="Arial MT"/>
              </a:rPr>
              <a:t>kV</a:t>
            </a:r>
            <a:r>
              <a:rPr lang="es-ES" sz="2400" spc="5" dirty="0" smtClean="0">
                <a:latin typeface="Arial MT"/>
                <a:cs typeface="Arial MT"/>
              </a:rPr>
              <a:t> </a:t>
            </a:r>
            <a:r>
              <a:rPr lang="es-ES" sz="2400" dirty="0" smtClean="0">
                <a:latin typeface="Arial MT"/>
                <a:cs typeface="Arial MT"/>
              </a:rPr>
              <a:t>y </a:t>
            </a:r>
            <a:r>
              <a:rPr lang="es-ES" sz="2400" spc="-5" dirty="0" smtClean="0">
                <a:latin typeface="Arial MT"/>
                <a:cs typeface="Arial MT"/>
              </a:rPr>
              <a:t>corrientes entre 600 </a:t>
            </a:r>
            <a:r>
              <a:rPr lang="es-ES" sz="2400" dirty="0" smtClean="0">
                <a:latin typeface="Arial MT"/>
                <a:cs typeface="Arial MT"/>
              </a:rPr>
              <a:t>A y </a:t>
            </a:r>
            <a:r>
              <a:rPr lang="es-ES" sz="2400" spc="-5" dirty="0" smtClean="0">
                <a:latin typeface="Arial MT"/>
                <a:cs typeface="Arial MT"/>
              </a:rPr>
              <a:t>2000 A.</a:t>
            </a:r>
            <a:r>
              <a:rPr lang="es-ES" sz="240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Normalmente</a:t>
            </a:r>
            <a:r>
              <a:rPr lang="es-ES" sz="240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están formados por</a:t>
            </a:r>
            <a:r>
              <a:rPr lang="es-ES" sz="2400" spc="295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tres </a:t>
            </a:r>
            <a:r>
              <a:rPr lang="es-ES" sz="240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polos iguales, provistos de una columna soporte </a:t>
            </a:r>
            <a:r>
              <a:rPr lang="es-ES" sz="2400" dirty="0" smtClean="0">
                <a:latin typeface="Arial MT"/>
                <a:cs typeface="Arial MT"/>
              </a:rPr>
              <a:t>y </a:t>
            </a:r>
            <a:r>
              <a:rPr lang="es-ES" sz="2400" spc="-5" dirty="0" smtClean="0">
                <a:latin typeface="Arial MT"/>
                <a:cs typeface="Arial MT"/>
              </a:rPr>
              <a:t>una columna giratoria </a:t>
            </a:r>
            <a:r>
              <a:rPr lang="es-ES" sz="2400" dirty="0" smtClean="0">
                <a:latin typeface="Arial MT"/>
                <a:cs typeface="Arial MT"/>
              </a:rPr>
              <a:t>fija a </a:t>
            </a:r>
            <a:r>
              <a:rPr lang="es-ES" sz="2400" spc="-5" dirty="0" smtClean="0">
                <a:latin typeface="Arial MT"/>
                <a:cs typeface="Arial MT"/>
              </a:rPr>
              <a:t>la base </a:t>
            </a:r>
            <a:r>
              <a:rPr lang="es-ES" sz="240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mediante un</a:t>
            </a:r>
            <a:r>
              <a:rPr lang="es-ES" sz="2400" spc="-1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soporte</a:t>
            </a:r>
            <a:r>
              <a:rPr lang="es-ES" sz="2400" spc="-1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de</a:t>
            </a:r>
            <a:r>
              <a:rPr lang="es-ES" sz="240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giro.</a:t>
            </a:r>
            <a:endParaRPr lang="es-ES" sz="2400" dirty="0" smtClean="0">
              <a:latin typeface="Arial MT"/>
              <a:cs typeface="Arial MT"/>
            </a:endParaRPr>
          </a:p>
          <a:p>
            <a:pPr marL="12700" marR="5080" algn="just">
              <a:lnSpc>
                <a:spcPts val="2880"/>
              </a:lnSpc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6350">
              <a:lnSpc>
                <a:spcPts val="1260"/>
              </a:lnSpc>
              <a:spcBef>
                <a:spcPts val="5"/>
              </a:spcBef>
            </a:pPr>
            <a:endParaRPr lang="pt-BR" sz="1100" dirty="0" smtClean="0">
              <a:latin typeface="Arial"/>
              <a:cs typeface="Arial"/>
            </a:endParaRPr>
          </a:p>
          <a:p>
            <a:pPr marL="12700" marR="6350">
              <a:lnSpc>
                <a:spcPts val="1260"/>
              </a:lnSpc>
              <a:spcBef>
                <a:spcPts val="5"/>
              </a:spcBef>
            </a:pPr>
            <a:endParaRPr sz="1100" dirty="0">
              <a:latin typeface="Arial MT"/>
              <a:cs typeface="Arial MT"/>
            </a:endParaRPr>
          </a:p>
        </p:txBody>
      </p:sp>
      <p:pic>
        <p:nvPicPr>
          <p:cNvPr id="59" name="Imagen 5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12400" y="2476113"/>
            <a:ext cx="6400800" cy="3467487"/>
          </a:xfrm>
          <a:prstGeom prst="rect">
            <a:avLst/>
          </a:prstGeom>
        </p:spPr>
      </p:pic>
      <p:sp>
        <p:nvSpPr>
          <p:cNvPr id="60" name="Rectángulo 59"/>
          <p:cNvSpPr/>
          <p:nvPr/>
        </p:nvSpPr>
        <p:spPr>
          <a:xfrm>
            <a:off x="482600" y="152400"/>
            <a:ext cx="16535400" cy="23237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880"/>
              </a:lnSpc>
              <a:spcBef>
                <a:spcPts val="50"/>
              </a:spcBef>
            </a:pP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880"/>
              </a:lnSpc>
              <a:spcBef>
                <a:spcPts val="5"/>
              </a:spcBef>
            </a:pPr>
            <a:r>
              <a:rPr lang="es-ES" sz="2400" b="1" spc="55" dirty="0">
                <a:latin typeface="Arial" panose="020B0604020202020204" pitchFamily="34" charset="0"/>
                <a:cs typeface="Arial" panose="020B0604020202020204" pitchFamily="34" charset="0"/>
              </a:rPr>
              <a:t>6.1.3.2</a:t>
            </a:r>
            <a:r>
              <a:rPr lang="es-ES" sz="2400" b="1" spc="22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Pico</a:t>
            </a:r>
            <a:r>
              <a:rPr lang="es-ES" sz="2400" b="1" spc="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1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15" dirty="0">
                <a:latin typeface="Arial" panose="020B0604020202020204" pitchFamily="34" charset="0"/>
                <a:cs typeface="Arial" panose="020B0604020202020204" pitchFamily="34" charset="0"/>
              </a:rPr>
              <a:t>Corto Circuito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880"/>
              </a:lnSpc>
            </a:pP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Amplitud</a:t>
            </a:r>
            <a:r>
              <a:rPr lang="es-ES"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máxima</a:t>
            </a:r>
            <a:r>
              <a:rPr lang="es-ES"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r>
              <a:rPr lang="es-ES"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falla que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 el</a:t>
            </a:r>
            <a:r>
              <a:rPr lang="es-ES"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seccionador</a:t>
            </a:r>
            <a:r>
              <a:rPr lang="es-ES"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puede soportar.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80"/>
              </a:lnSpc>
              <a:spcBef>
                <a:spcPts val="35"/>
              </a:spcBef>
            </a:pP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880"/>
              </a:lnSpc>
            </a:pPr>
            <a:r>
              <a:rPr lang="es-ES" sz="2400" b="1" spc="55" dirty="0">
                <a:latin typeface="Arial" panose="020B0604020202020204" pitchFamily="34" charset="0"/>
                <a:cs typeface="Arial" panose="020B0604020202020204" pitchFamily="34" charset="0"/>
              </a:rPr>
              <a:t>6.1.4</a:t>
            </a:r>
            <a:r>
              <a:rPr lang="es-ES" sz="2400" b="1" spc="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30" dirty="0">
                <a:latin typeface="Arial" panose="020B0604020202020204" pitchFamily="34" charset="0"/>
                <a:cs typeface="Arial" panose="020B0604020202020204" pitchFamily="34" charset="0"/>
              </a:rPr>
              <a:t>Nivel</a:t>
            </a:r>
            <a:r>
              <a:rPr lang="es-ES" sz="2400" b="1" spc="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1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25" dirty="0">
                <a:latin typeface="Arial" panose="020B0604020202020204" pitchFamily="34" charset="0"/>
                <a:cs typeface="Arial" panose="020B0604020202020204" pitchFamily="34" charset="0"/>
              </a:rPr>
              <a:t>Aislamiento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6350" algn="just">
              <a:lnSpc>
                <a:spcPts val="2880"/>
              </a:lnSpc>
              <a:spcBef>
                <a:spcPts val="5"/>
              </a:spcBef>
            </a:pP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Máxima</a:t>
            </a:r>
            <a:r>
              <a:rPr lang="es-ES"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tensión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impulso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básico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que</a:t>
            </a:r>
            <a:r>
              <a:rPr lang="es-ES"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soporta</a:t>
            </a:r>
            <a:r>
              <a:rPr lang="es-ES"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seccionador</a:t>
            </a:r>
            <a:r>
              <a:rPr lang="es-ES" sz="2400" spc="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sin</a:t>
            </a:r>
            <a:r>
              <a:rPr lang="es-ES"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ES"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produzca</a:t>
            </a:r>
            <a:r>
              <a:rPr lang="es-ES"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flameo </a:t>
            </a:r>
            <a:r>
              <a:rPr lang="es-ES" sz="2400" spc="-2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en su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aislamiento.</a:t>
            </a:r>
          </a:p>
        </p:txBody>
      </p:sp>
      <p:pic>
        <p:nvPicPr>
          <p:cNvPr id="61" name="Imagen 6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4800" y="6248400"/>
            <a:ext cx="6248400" cy="3566149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object 30"/>
          <p:cNvSpPr txBox="1"/>
          <p:nvPr/>
        </p:nvSpPr>
        <p:spPr>
          <a:xfrm>
            <a:off x="373063" y="314241"/>
            <a:ext cx="7729537" cy="100498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marR="12065" indent="-457200">
              <a:lnSpc>
                <a:spcPts val="2880"/>
              </a:lnSpc>
              <a:spcBef>
                <a:spcPts val="725"/>
              </a:spcBef>
              <a:buFont typeface="Arial" panose="020B0604020202020204" pitchFamily="34" charset="0"/>
              <a:buChar char="•"/>
              <a:tabLst>
                <a:tab pos="1615440" algn="l"/>
                <a:tab pos="1954530" algn="l"/>
                <a:tab pos="2403475" algn="l"/>
                <a:tab pos="3355975" algn="l"/>
                <a:tab pos="4313555" algn="l"/>
                <a:tab pos="4554220" algn="l"/>
                <a:tab pos="4894580" algn="l"/>
              </a:tabLst>
            </a:pPr>
            <a:r>
              <a:rPr sz="2400" b="1" spc="-5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2400" b="1" spc="4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b="1" spc="-4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cc</a:t>
            </a:r>
            <a:r>
              <a:rPr sz="2400" b="1" spc="2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400" b="1" spc="3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400" b="1" spc="5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b="1" spc="2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400" b="1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sz="2400" b="1" spc="2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sz="2400" b="1" spc="4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sz="2400" b="1" spc="-75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400" b="1" spc="25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2400" b="1" spc="30" dirty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sz="2400" b="1" spc="80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sz="2400" b="1" spc="3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400" b="1" spc="5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sz="2400" b="1" spc="-55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sz="2400" b="1" spc="30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b="1" spc="55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2400" b="1" spc="5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b="1" spc="1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400" b="1" spc="55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2400" b="1" spc="25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b="1" spc="5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sz="2400" b="1" spc="2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sz="2400" b="1" spc="-55" dirty="0" err="1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b="1" spc="20" dirty="0" err="1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sz="2400" b="1" spc="45" dirty="0" err="1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b="1" spc="55" dirty="0" err="1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2400" b="1" spc="100" dirty="0" err="1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2400" b="1" spc="30" dirty="0" err="1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sz="2400" b="1" spc="55" dirty="0" err="1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2400" b="1" spc="-5" dirty="0" err="1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sz="2400" b="1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Central</a:t>
            </a:r>
            <a:r>
              <a:rPr lang="es-ES" sz="2400" b="1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 (fig. 3 y 4)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880"/>
              </a:lnSpc>
              <a:spcBef>
                <a:spcPts val="50"/>
              </a:spcBef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>
              <a:lnSpc>
                <a:spcPts val="2880"/>
              </a:lnSpc>
            </a:pP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Básicamente</a:t>
            </a:r>
            <a:r>
              <a:rPr sz="2400"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consta</a:t>
            </a:r>
            <a:r>
              <a:rPr sz="2400"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dos</a:t>
            </a:r>
            <a:r>
              <a:rPr sz="2400" spc="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columnas</a:t>
            </a:r>
            <a:r>
              <a:rPr sz="2400" spc="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aislantes</a:t>
            </a:r>
            <a:r>
              <a:rPr sz="2400"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giratorias</a:t>
            </a:r>
            <a:r>
              <a:rPr sz="2400" spc="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sobre</a:t>
            </a:r>
            <a:r>
              <a:rPr sz="2400" spc="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sz="2400" spc="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cuales</a:t>
            </a:r>
            <a:r>
              <a:rPr sz="2400" spc="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2400" spc="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montan</a:t>
            </a:r>
            <a:r>
              <a:rPr sz="2400" spc="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sz="2400" spc="-2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cuchillas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contacto.</a:t>
            </a:r>
            <a:r>
              <a:rPr sz="2400" spc="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Las columnas son de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porcelana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24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fabricadas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en una sola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 err="1">
                <a:latin typeface="Arial" panose="020B0604020202020204" pitchFamily="34" charset="0"/>
                <a:cs typeface="Arial" panose="020B0604020202020204" pitchFamily="34" charset="0"/>
              </a:rPr>
              <a:t>pieza</a:t>
            </a:r>
            <a:r>
              <a:rPr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2400" spc="-5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>
              <a:lnSpc>
                <a:spcPts val="2880"/>
              </a:lnSpc>
            </a:pPr>
            <a:endParaRPr lang="es-ES" sz="2400" spc="-5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indent="-342900" algn="just">
              <a:lnSpc>
                <a:spcPts val="288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es-ES"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Seccionador</a:t>
            </a:r>
            <a:r>
              <a:rPr lang="es-ES" sz="2400" b="1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Tipo</a:t>
            </a:r>
            <a:r>
              <a:rPr lang="es-ES" sz="2400" b="1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35" dirty="0" smtClean="0">
                <a:latin typeface="Arial" panose="020B0604020202020204" pitchFamily="34" charset="0"/>
                <a:cs typeface="Arial" panose="020B0604020202020204" pitchFamily="34" charset="0"/>
              </a:rPr>
              <a:t>Pantógrafo (fig. 5)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880"/>
              </a:lnSpc>
              <a:spcBef>
                <a:spcPts val="10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880"/>
              </a:lnSpc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Son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una sola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columna aislante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efectúan la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desconexión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forma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vertical.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Son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utilizados en las subestaciones donde el espacio es reducido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 tensiones entre 72.5 </a:t>
            </a:r>
            <a:r>
              <a:rPr lang="es-ES" sz="2400" spc="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kV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550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kV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corrientes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entre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2500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5000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A.</a:t>
            </a:r>
          </a:p>
          <a:p>
            <a:pPr marL="12700" marR="5080" algn="just">
              <a:lnSpc>
                <a:spcPts val="2880"/>
              </a:lnSpc>
            </a:pPr>
            <a:endParaRPr lang="es-ES" sz="2400" spc="-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indent="-342900" algn="just">
              <a:lnSpc>
                <a:spcPts val="288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Seccionador</a:t>
            </a:r>
            <a:r>
              <a:rPr lang="es-ES" sz="2400" b="1" spc="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7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Puesta</a:t>
            </a:r>
            <a:r>
              <a:rPr lang="es-ES" sz="2400" b="1" spc="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ES" sz="2400" b="1" spc="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30" dirty="0" smtClean="0">
                <a:latin typeface="Arial" panose="020B0604020202020204" pitchFamily="34" charset="0"/>
                <a:cs typeface="Arial" panose="020B0604020202020204" pitchFamily="34" charset="0"/>
              </a:rPr>
              <a:t>Tierra (fig. 6)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880"/>
              </a:lnSpc>
              <a:spcBef>
                <a:spcPts val="10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880"/>
              </a:lnSpc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 utilizado para conectar una 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línea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barraje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tierra. Este seccionador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esta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provisto en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uno de sus extremos una conexión posee un uno de sus extremos una conexión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tierra.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Comúnmente se encuentra incorporado al seccionador de línea, con enclavamiento para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que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opere exclusivamente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cuando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seccionador de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línea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encuentre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abierto.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ct val="95900"/>
              </a:lnSpc>
            </a:pPr>
            <a:endParaRPr lang="es-ES" sz="1100" dirty="0" smtClean="0">
              <a:latin typeface="Arial MT"/>
              <a:cs typeface="Arial MT"/>
            </a:endParaRPr>
          </a:p>
          <a:p>
            <a:pPr marL="12700" marR="5080">
              <a:lnSpc>
                <a:spcPts val="1260"/>
              </a:lnSpc>
            </a:pPr>
            <a:endParaRPr sz="1100" dirty="0">
              <a:latin typeface="Arial MT"/>
              <a:cs typeface="Arial MT"/>
            </a:endParaRPr>
          </a:p>
        </p:txBody>
      </p:sp>
      <p:pic>
        <p:nvPicPr>
          <p:cNvPr id="34" name="Imagen 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2600" y="242684"/>
            <a:ext cx="4791075" cy="6005716"/>
          </a:xfrm>
          <a:prstGeom prst="rect">
            <a:avLst/>
          </a:prstGeom>
        </p:spPr>
      </p:pic>
      <p:pic>
        <p:nvPicPr>
          <p:cNvPr id="35" name="Imagen 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93675" y="242685"/>
            <a:ext cx="4895850" cy="5777116"/>
          </a:xfrm>
          <a:prstGeom prst="rect">
            <a:avLst/>
          </a:prstGeom>
        </p:spPr>
      </p:pic>
      <p:pic>
        <p:nvPicPr>
          <p:cNvPr id="36" name="Imagen 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60000" y="6248400"/>
            <a:ext cx="6553199" cy="33528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object 76"/>
          <p:cNvSpPr txBox="1"/>
          <p:nvPr/>
        </p:nvSpPr>
        <p:spPr>
          <a:xfrm>
            <a:off x="406400" y="381000"/>
            <a:ext cx="16916400" cy="784894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ts val="2880"/>
              </a:lnSpc>
              <a:spcBef>
                <a:spcPts val="105"/>
              </a:spcBef>
            </a:pPr>
            <a:r>
              <a:rPr sz="2400" b="1" spc="105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sz="2400" b="1" spc="5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sz="2400" b="1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80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sz="2400" b="1" spc="-75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b="1" spc="-8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sz="2400" b="1" spc="-55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b="1" spc="65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b="1" spc="-1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2400" b="1" spc="80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400" b="1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45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b="1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15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400" b="1" spc="-20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sz="2400" b="1" spc="-85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b="1" spc="5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2400" b="1" spc="-55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b="1" spc="-8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b="1" spc="-1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15" dirty="0">
                <a:latin typeface="Arial" panose="020B0604020202020204" pitchFamily="34" charset="0"/>
                <a:cs typeface="Arial" panose="020B0604020202020204" pitchFamily="34" charset="0"/>
              </a:rPr>
              <a:t>Ó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80"/>
              </a:lnSpc>
              <a:spcBef>
                <a:spcPts val="50"/>
              </a:spcBef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880"/>
              </a:lnSpc>
            </a:pP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Los seccionadores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pueden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ser operados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forma:</a:t>
            </a:r>
          </a:p>
          <a:p>
            <a:pPr algn="just">
              <a:lnSpc>
                <a:spcPts val="2880"/>
              </a:lnSpc>
              <a:spcBef>
                <a:spcPts val="50"/>
              </a:spcBef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0665" indent="-228600" algn="just">
              <a:lnSpc>
                <a:spcPts val="2880"/>
              </a:lnSpc>
              <a:buAutoNum type="arabicPeriod"/>
              <a:tabLst>
                <a:tab pos="241300" algn="l"/>
              </a:tabLst>
            </a:pP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Manual: Mediante</a:t>
            </a: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pértiga</a:t>
            </a:r>
            <a:r>
              <a:rPr sz="24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aislante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80"/>
              </a:lnSpc>
              <a:spcBef>
                <a:spcPts val="5"/>
              </a:spcBef>
              <a:buFont typeface="Arial MT"/>
              <a:buAutoNum type="arabicPeriod"/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0665" indent="-228600" algn="just">
              <a:lnSpc>
                <a:spcPts val="2880"/>
              </a:lnSpc>
              <a:buAutoNum type="arabicPeriod"/>
              <a:tabLst>
                <a:tab pos="241300" algn="l"/>
              </a:tabLst>
            </a:pP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Mecánica: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medio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Manivela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80"/>
              </a:lnSpc>
              <a:spcBef>
                <a:spcPts val="5"/>
              </a:spcBef>
              <a:buFont typeface="Arial MT"/>
              <a:buAutoNum type="arabicPeriod"/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0665" indent="-228600" algn="just">
              <a:lnSpc>
                <a:spcPts val="2880"/>
              </a:lnSpc>
              <a:buAutoNum type="arabicPeriod"/>
              <a:tabLst>
                <a:tab pos="241300" algn="l"/>
              </a:tabLst>
            </a:pP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Automáticamente: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Mecanismo</a:t>
            </a:r>
            <a:r>
              <a:rPr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controlado</a:t>
            </a:r>
            <a:r>
              <a:rPr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 err="1">
                <a:latin typeface="Arial" panose="020B0604020202020204" pitchFamily="34" charset="0"/>
                <a:cs typeface="Arial" panose="020B0604020202020204" pitchFamily="34" charset="0"/>
              </a:rPr>
              <a:t>eléctricamente</a:t>
            </a:r>
            <a:r>
              <a:rPr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s-ES" sz="2400" spc="-5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0665" indent="-228600" algn="just">
              <a:lnSpc>
                <a:spcPts val="2880"/>
              </a:lnSpc>
              <a:buAutoNum type="arabicPeriod"/>
              <a:tabLst>
                <a:tab pos="241300" algn="l"/>
              </a:tabLst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lvl="1" indent="-228600" algn="just">
              <a:lnSpc>
                <a:spcPts val="2880"/>
              </a:lnSpc>
              <a:buFont typeface="Wingdings"/>
              <a:buChar char=""/>
              <a:tabLst>
                <a:tab pos="469900" algn="l"/>
              </a:tabLst>
            </a:pP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Motor</a:t>
            </a:r>
            <a:r>
              <a:rPr sz="2400" b="1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Eléctrico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lvl="1" indent="-228600" algn="just">
              <a:lnSpc>
                <a:spcPts val="2880"/>
              </a:lnSpc>
              <a:buFont typeface="Wingdings"/>
              <a:buChar char=""/>
              <a:tabLst>
                <a:tab pos="469900" algn="l"/>
              </a:tabLst>
            </a:pP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Accionamiento</a:t>
            </a:r>
            <a:r>
              <a:rPr sz="2400" b="1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Hidráulico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lvl="1" indent="-228600" algn="just">
              <a:lnSpc>
                <a:spcPts val="2880"/>
              </a:lnSpc>
              <a:buFont typeface="Wingdings"/>
              <a:buChar char=""/>
              <a:tabLst>
                <a:tab pos="469900" algn="l"/>
              </a:tabLst>
            </a:pP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Accionamiento</a:t>
            </a:r>
            <a:r>
              <a:rPr sz="2400" b="1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Neumático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80"/>
              </a:lnSpc>
              <a:spcBef>
                <a:spcPts val="10"/>
              </a:spcBef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880"/>
              </a:lnSpc>
              <a:spcBef>
                <a:spcPts val="5"/>
              </a:spcBef>
            </a:pP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operación con</a:t>
            </a:r>
            <a:r>
              <a:rPr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pértiga se</a:t>
            </a:r>
            <a:r>
              <a:rPr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utiliza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subestaciones</a:t>
            </a:r>
            <a:r>
              <a:rPr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 mediana</a:t>
            </a:r>
            <a:r>
              <a:rPr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tensión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80"/>
              </a:lnSpc>
              <a:spcBef>
                <a:spcPts val="45"/>
              </a:spcBef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880"/>
              </a:lnSpc>
            </a:pP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2400" spc="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seccionadores</a:t>
            </a:r>
            <a:r>
              <a:rPr sz="2400" spc="1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1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cuchilla</a:t>
            </a:r>
            <a:r>
              <a:rPr sz="2400" spc="1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giratoria</a:t>
            </a:r>
            <a:r>
              <a:rPr sz="2400" spc="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2400" spc="1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2400" spc="1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tipo</a:t>
            </a:r>
            <a:r>
              <a:rPr sz="2400" spc="1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pantógrafo</a:t>
            </a:r>
            <a:r>
              <a:rPr sz="2400" spc="1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pueden</a:t>
            </a:r>
            <a:r>
              <a:rPr sz="2400" spc="1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ser</a:t>
            </a:r>
            <a:r>
              <a:rPr sz="2400" spc="1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accionados </a:t>
            </a:r>
            <a:r>
              <a:rPr sz="2400" spc="-2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mecanismos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locales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motor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eléctrico,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hidráulico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o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neumático.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Bajo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condiciones </a:t>
            </a:r>
            <a:r>
              <a:rPr sz="2400" spc="-2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normales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servicio</a:t>
            </a:r>
            <a:r>
              <a:rPr sz="2400" spc="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2400" spc="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condiciones</a:t>
            </a:r>
            <a:r>
              <a:rPr sz="2400" spc="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ambientales</a:t>
            </a:r>
            <a:r>
              <a:rPr sz="2400" spc="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baja</a:t>
            </a:r>
            <a:r>
              <a:rPr sz="2400" spc="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contaminación</a:t>
            </a:r>
            <a:r>
              <a:rPr sz="2400" spc="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 err="1">
                <a:latin typeface="Arial" panose="020B0604020202020204" pitchFamily="34" charset="0"/>
                <a:cs typeface="Arial" panose="020B0604020202020204" pitchFamily="34" charset="0"/>
              </a:rPr>
              <a:t>estos</a:t>
            </a:r>
            <a:r>
              <a:rPr sz="2400" spc="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mecanismos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de</a:t>
            </a:r>
            <a:r>
              <a:rPr lang="es-ES" sz="2400" spc="145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operación,</a:t>
            </a:r>
            <a:r>
              <a:rPr lang="es-ES" sz="2400" spc="145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no</a:t>
            </a:r>
            <a:r>
              <a:rPr lang="es-ES" sz="2400" spc="13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requieren</a:t>
            </a:r>
            <a:r>
              <a:rPr lang="es-ES" sz="2400" spc="13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mucho</a:t>
            </a:r>
            <a:r>
              <a:rPr lang="es-ES" sz="2400" spc="15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mantenimiento.</a:t>
            </a:r>
            <a:r>
              <a:rPr lang="es-ES" sz="2400" spc="145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Estos</a:t>
            </a:r>
            <a:r>
              <a:rPr lang="es-ES" sz="2400" spc="13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mecanismos</a:t>
            </a:r>
            <a:r>
              <a:rPr lang="es-ES" sz="2400" spc="145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son</a:t>
            </a:r>
            <a:r>
              <a:rPr lang="es-ES" sz="2400" spc="13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montados</a:t>
            </a:r>
            <a:r>
              <a:rPr lang="es-ES" sz="2400" spc="135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en </a:t>
            </a:r>
            <a:r>
              <a:rPr lang="es-ES" sz="2400" spc="-29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las</a:t>
            </a:r>
            <a:r>
              <a:rPr lang="es-ES" sz="240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estructuras</a:t>
            </a:r>
            <a:r>
              <a:rPr lang="es-ES" sz="2400" spc="-10" dirty="0" smtClean="0">
                <a:latin typeface="Arial MT"/>
                <a:cs typeface="Arial MT"/>
              </a:rPr>
              <a:t> </a:t>
            </a:r>
            <a:r>
              <a:rPr lang="es-ES" sz="2400" dirty="0" smtClean="0">
                <a:latin typeface="Arial MT"/>
                <a:cs typeface="Arial MT"/>
              </a:rPr>
              <a:t>que</a:t>
            </a:r>
            <a:r>
              <a:rPr lang="es-ES" sz="2400" spc="-1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soportan</a:t>
            </a:r>
            <a:r>
              <a:rPr lang="es-ES" sz="2400" spc="-1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los</a:t>
            </a:r>
            <a:r>
              <a:rPr lang="es-ES" sz="240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seccionadores.</a:t>
            </a:r>
            <a:endParaRPr lang="es-ES" sz="2400" dirty="0" smtClean="0">
              <a:latin typeface="Arial MT"/>
              <a:cs typeface="Arial MT"/>
            </a:endParaRPr>
          </a:p>
          <a:p>
            <a:pPr marL="12700" marR="5080" algn="just">
              <a:lnSpc>
                <a:spcPts val="2880"/>
              </a:lnSpc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7035800" y="381000"/>
            <a:ext cx="3581399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286385" algn="l"/>
              </a:tabLst>
            </a:pPr>
            <a:r>
              <a:rPr sz="3600" b="1" dirty="0">
                <a:latin typeface="Arial"/>
                <a:cs typeface="Arial"/>
              </a:rPr>
              <a:t>7	</a:t>
            </a:r>
            <a:r>
              <a:rPr lang="es-ES" sz="3600" b="1" dirty="0" smtClean="0">
                <a:latin typeface="Arial"/>
                <a:cs typeface="Arial"/>
              </a:rPr>
              <a:t>   </a:t>
            </a:r>
            <a:r>
              <a:rPr sz="3600" b="1" spc="-25" dirty="0" smtClean="0">
                <a:latin typeface="Arial"/>
                <a:cs typeface="Arial"/>
              </a:rPr>
              <a:t>PARARRAYO</a:t>
            </a:r>
            <a:endParaRPr sz="36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82600" y="1219200"/>
            <a:ext cx="16840200" cy="9026702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 algn="just">
              <a:lnSpc>
                <a:spcPts val="2880"/>
              </a:lnSpc>
              <a:spcBef>
                <a:spcPts val="155"/>
              </a:spcBef>
            </a:pP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Es el equipo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brinda mayor grado de confiabilidad entre los dispositivos protectores de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sobretensión.</a:t>
            </a:r>
            <a:r>
              <a:rPr sz="2400" spc="2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Su constitución es principalmente de resistencias</a:t>
            </a:r>
            <a:r>
              <a:rPr sz="2400" spc="2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no lineales,</a:t>
            </a:r>
            <a:r>
              <a:rPr sz="2400" spc="2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conectadas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en serie con espaciamientos internos.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Estas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resistencias son por lo general de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pasta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Silicio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Carbono.</a:t>
            </a:r>
            <a:r>
              <a:rPr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Su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relación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Voltaje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esta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dada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endParaRPr lang="es-ES" sz="2400" spc="-5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880"/>
              </a:lnSpc>
              <a:spcBef>
                <a:spcPts val="155"/>
              </a:spcBef>
            </a:pPr>
            <a:endParaRPr lang="es-ES" sz="2400" spc="-5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880"/>
              </a:lnSpc>
              <a:spcBef>
                <a:spcPts val="155"/>
              </a:spcBef>
            </a:pPr>
            <a:endParaRPr lang="es-ES" sz="2400" spc="-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80"/>
              </a:lnSpc>
              <a:spcBef>
                <a:spcPts val="50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80"/>
              </a:lnSpc>
              <a:spcBef>
                <a:spcPts val="50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880"/>
              </a:lnSpc>
            </a:pPr>
            <a:endParaRPr lang="es-ES" sz="2400" spc="-5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880"/>
              </a:lnSpc>
            </a:pPr>
            <a:endParaRPr lang="es-ES" sz="2400" spc="-5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880"/>
              </a:lnSpc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Cuando un impulso de voltaje de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magnitud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excesiva es superpuesto al voltaje de 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60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ciclos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(Hertz), el espaciamiento interno actúa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 voltaje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través del pararrayos se reduce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valor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igual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al producto de la corriente de impulso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través del mismo por su resistencia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interna. La característica de la resistencia no lineal en serie presenta valores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muy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altos en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condiciones nominales de voltaje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frecuencia.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estas manera, al desaparecer el voltaje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transitorio la corriente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 sigue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fluyendo por el pararrayo es limitada por su resistencia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 valor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muy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bajo, esta corriente es llamada Corriente Residual, desaparece por lo regular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antes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voltaje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cruce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primera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vez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por cero,</a:t>
            </a:r>
            <a:r>
              <a:rPr lang="es-ES" sz="2400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después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 la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descarga.</a:t>
            </a:r>
          </a:p>
          <a:p>
            <a:pPr marL="12700" marR="5080" algn="just">
              <a:lnSpc>
                <a:spcPts val="2880"/>
              </a:lnSpc>
            </a:pPr>
            <a:endParaRPr lang="es-ES" sz="2400" spc="-5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7620" algn="just">
              <a:lnSpc>
                <a:spcPts val="2880"/>
              </a:lnSpc>
              <a:spcBef>
                <a:spcPts val="195"/>
              </a:spcBef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Los espaciamientos internos del pararrayo, evitan la circulación de corrientes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tensión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nominal, para tener una distribución uniforme de tensión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través de ellos, se emplean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resistencias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capacitores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paralelo.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80"/>
              </a:lnSpc>
              <a:spcBef>
                <a:spcPts val="25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6350" algn="just">
              <a:lnSpc>
                <a:spcPts val="2880"/>
              </a:lnSpc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 voltaje nominal de un pararrayo no puede ser menor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 máximo voltaje posible de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Potencia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Frecuencia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través del mismo, de otro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modo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 corriente no será interrumpida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primer cruce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por cero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y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pararrayos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será destruido.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80"/>
              </a:lnSpc>
              <a:spcBef>
                <a:spcPts val="40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880"/>
              </a:lnSpc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magnitud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 la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siguiente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esta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determinada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resistencias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serie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lineales.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ct val="95800"/>
              </a:lnSpc>
            </a:pPr>
            <a:endParaRPr lang="es-ES" sz="1100" dirty="0" smtClean="0">
              <a:latin typeface="Arial MT"/>
              <a:cs typeface="Arial MT"/>
            </a:endParaRPr>
          </a:p>
          <a:p>
            <a:pPr marL="12700" marR="5080" algn="just">
              <a:lnSpc>
                <a:spcPct val="96100"/>
              </a:lnSpc>
              <a:spcBef>
                <a:spcPts val="155"/>
              </a:spcBef>
            </a:pPr>
            <a:endParaRPr sz="1100" dirty="0">
              <a:latin typeface="Arial MT"/>
              <a:cs typeface="Arial MT"/>
            </a:endParaRP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2590800"/>
            <a:ext cx="6553200" cy="18288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482217" y="608884"/>
            <a:ext cx="16916783" cy="7620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1">
              <a:lnSpc>
                <a:spcPts val="2880"/>
              </a:lnSpc>
              <a:spcBef>
                <a:spcPts val="100"/>
              </a:spcBef>
              <a:tabLst>
                <a:tab pos="378460" algn="l"/>
              </a:tabLst>
            </a:pPr>
            <a:r>
              <a:rPr sz="2400" b="1" spc="10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sz="2400" b="1" spc="-55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b="1" spc="-60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2400" b="1" spc="-15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2400" b="1" spc="-75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2400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65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400" b="1" spc="-15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400" b="1" spc="65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b="1" spc="-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65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400" b="1" spc="-55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b="1" spc="-70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2400" b="1" spc="-75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ts val="2880"/>
              </a:lnSpc>
              <a:spcBef>
                <a:spcPts val="30"/>
              </a:spcBef>
              <a:buFont typeface="Arial"/>
              <a:buAutoNum type="arabicPeriod"/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lvl="2" indent="-457200">
              <a:lnSpc>
                <a:spcPts val="2880"/>
              </a:lnSpc>
              <a:buAutoNum type="arabicPeriod"/>
              <a:tabLst>
                <a:tab pos="469900" algn="l"/>
              </a:tabLst>
            </a:pPr>
            <a:r>
              <a:rPr sz="2400" b="1" spc="40" dirty="0">
                <a:latin typeface="Arial" panose="020B0604020202020204" pitchFamily="34" charset="0"/>
                <a:cs typeface="Arial" panose="020B0604020202020204" pitchFamily="34" charset="0"/>
              </a:rPr>
              <a:t>Voltaje</a:t>
            </a:r>
            <a:r>
              <a:rPr sz="2400" b="1" spc="35" dirty="0">
                <a:latin typeface="Arial" panose="020B0604020202020204" pitchFamily="34" charset="0"/>
                <a:cs typeface="Arial" panose="020B0604020202020204" pitchFamily="34" charset="0"/>
              </a:rPr>
              <a:t> Nominal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ts val="2880"/>
              </a:lnSpc>
            </a:pPr>
            <a:r>
              <a:rPr sz="24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Máximo</a:t>
            </a:r>
            <a:r>
              <a:rPr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voltaje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RMS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 frecuencia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 60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Hz.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880"/>
              </a:lnSpc>
              <a:spcBef>
                <a:spcPts val="35"/>
              </a:spcBef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lvl="2" indent="-457200">
              <a:lnSpc>
                <a:spcPts val="2880"/>
              </a:lnSpc>
              <a:buAutoNum type="arabicPeriod" startAt="2"/>
              <a:tabLst>
                <a:tab pos="469900" algn="l"/>
              </a:tabLst>
            </a:pPr>
            <a:r>
              <a:rPr sz="2400" b="1" spc="40" dirty="0">
                <a:latin typeface="Arial" panose="020B0604020202020204" pitchFamily="34" charset="0"/>
                <a:cs typeface="Arial" panose="020B0604020202020204" pitchFamily="34" charset="0"/>
              </a:rPr>
              <a:t>Voltaje</a:t>
            </a:r>
            <a:r>
              <a:rPr sz="2400" b="1"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b="1" spc="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15" dirty="0">
                <a:latin typeface="Arial" panose="020B0604020202020204" pitchFamily="34" charset="0"/>
                <a:cs typeface="Arial" panose="020B0604020202020204" pitchFamily="34" charset="0"/>
              </a:rPr>
              <a:t>Operación</a:t>
            </a:r>
            <a:r>
              <a:rPr sz="2400" b="1"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b="1" spc="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10" dirty="0">
                <a:latin typeface="Arial" panose="020B0604020202020204" pitchFamily="34" charset="0"/>
                <a:cs typeface="Arial" panose="020B0604020202020204" pitchFamily="34" charset="0"/>
              </a:rPr>
              <a:t>Frecuencia</a:t>
            </a:r>
            <a:r>
              <a:rPr sz="2400" b="1" spc="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35" dirty="0">
                <a:latin typeface="Arial" panose="020B0604020202020204" pitchFamily="34" charset="0"/>
                <a:cs typeface="Arial" panose="020B0604020202020204" pitchFamily="34" charset="0"/>
              </a:rPr>
              <a:t>Nominal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ts val="2880"/>
              </a:lnSpc>
            </a:pPr>
            <a:r>
              <a:rPr sz="24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voltaje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RMS</a:t>
            </a:r>
            <a:r>
              <a:rPr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 ocasiona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 el</a:t>
            </a:r>
            <a:r>
              <a:rPr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pararrayo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opere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frecuencia</a:t>
            </a:r>
            <a:r>
              <a:rPr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nominal.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880"/>
              </a:lnSpc>
              <a:spcBef>
                <a:spcPts val="35"/>
              </a:spcBef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lvl="2" indent="-457200">
              <a:lnSpc>
                <a:spcPts val="2880"/>
              </a:lnSpc>
              <a:buAutoNum type="arabicPeriod" startAt="3"/>
              <a:tabLst>
                <a:tab pos="469900" algn="l"/>
              </a:tabLst>
            </a:pPr>
            <a:r>
              <a:rPr sz="2400" b="1" spc="5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400" b="1" spc="25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2400" b="1" spc="1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2400" b="1" spc="5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b="1" spc="105" dirty="0"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b="1" spc="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15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b="1" spc="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15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400" b="1" spc="15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sz="2400" b="1" spc="45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b="1" spc="50" dirty="0">
                <a:latin typeface="Arial" panose="020B0604020202020204" pitchFamily="34" charset="0"/>
                <a:cs typeface="Arial" panose="020B0604020202020204" pitchFamily="34" charset="0"/>
              </a:rPr>
              <a:t>ra</a:t>
            </a:r>
            <a:r>
              <a:rPr sz="2400" b="1" spc="-45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sz="2400" b="1" spc="25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ó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400" b="1"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15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b="1" spc="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b="1" spc="-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75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sz="2400" b="1" spc="15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sz="2400" b="1" spc="30" dirty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sz="2400" b="1" spc="25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2400" b="1" spc="-55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ts val="2880"/>
              </a:lnSpc>
              <a:spcBef>
                <a:spcPts val="5"/>
              </a:spcBef>
            </a:pPr>
            <a:r>
              <a:rPr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Valor</a:t>
            </a:r>
            <a:r>
              <a:rPr sz="2400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voltaje de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onda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 impulso básico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hace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operar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pararrayos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880"/>
              </a:lnSpc>
              <a:spcBef>
                <a:spcPts val="35"/>
              </a:spcBef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lvl="2" indent="-457200">
              <a:lnSpc>
                <a:spcPts val="2880"/>
              </a:lnSpc>
              <a:buAutoNum type="arabicPeriod" startAt="4"/>
              <a:tabLst>
                <a:tab pos="469900" algn="l"/>
              </a:tabLst>
            </a:pPr>
            <a:r>
              <a:rPr sz="2400" b="1" spc="25" dirty="0"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r>
              <a:rPr sz="2400" b="1"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b="1"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10" dirty="0">
                <a:latin typeface="Arial" panose="020B0604020202020204" pitchFamily="34" charset="0"/>
                <a:cs typeface="Arial" panose="020B0604020202020204" pitchFamily="34" charset="0"/>
              </a:rPr>
              <a:t>Descarga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ts val="2880"/>
              </a:lnSpc>
            </a:pPr>
            <a:r>
              <a:rPr sz="24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r>
              <a:rPr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circula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pararrayos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luego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operar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880"/>
              </a:lnSpc>
              <a:spcBef>
                <a:spcPts val="35"/>
              </a:spcBef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lvl="2" indent="-457200">
              <a:lnSpc>
                <a:spcPts val="2880"/>
              </a:lnSpc>
              <a:spcBef>
                <a:spcPts val="5"/>
              </a:spcBef>
              <a:buAutoNum type="arabicPeriod" startAt="5"/>
              <a:tabLst>
                <a:tab pos="469900" algn="l"/>
              </a:tabLst>
            </a:pPr>
            <a:r>
              <a:rPr sz="2400" b="1" spc="40" dirty="0">
                <a:latin typeface="Arial" panose="020B0604020202020204" pitchFamily="34" charset="0"/>
                <a:cs typeface="Arial" panose="020B0604020202020204" pitchFamily="34" charset="0"/>
              </a:rPr>
              <a:t>Voltaje</a:t>
            </a:r>
            <a:r>
              <a:rPr sz="2400" b="1" spc="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10" dirty="0">
                <a:latin typeface="Arial" panose="020B0604020202020204" pitchFamily="34" charset="0"/>
                <a:cs typeface="Arial" panose="020B0604020202020204" pitchFamily="34" charset="0"/>
              </a:rPr>
              <a:t>Residual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>
              <a:lnSpc>
                <a:spcPts val="2880"/>
              </a:lnSpc>
            </a:pPr>
            <a:r>
              <a:rPr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Voltaje</a:t>
            </a:r>
            <a:r>
              <a:rPr sz="2400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z="2400" spc="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aparece</a:t>
            </a:r>
            <a:r>
              <a:rPr sz="2400" spc="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entre</a:t>
            </a:r>
            <a:r>
              <a:rPr sz="2400" spc="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terminales</a:t>
            </a:r>
            <a:r>
              <a:rPr sz="2400" spc="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400" spc="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pararrayos</a:t>
            </a:r>
            <a:r>
              <a:rPr sz="2400" spc="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durante</a:t>
            </a:r>
            <a:r>
              <a:rPr sz="2400" spc="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spc="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circulación</a:t>
            </a:r>
            <a:r>
              <a:rPr sz="2400" spc="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spc="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corriente </a:t>
            </a:r>
            <a:r>
              <a:rPr sz="2400" spc="-2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 descarga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880"/>
              </a:lnSpc>
              <a:spcBef>
                <a:spcPts val="15"/>
              </a:spcBef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lvl="2" indent="-457200">
              <a:lnSpc>
                <a:spcPts val="2880"/>
              </a:lnSpc>
              <a:buAutoNum type="arabicPeriod" startAt="6"/>
              <a:tabLst>
                <a:tab pos="469900" algn="l"/>
              </a:tabLst>
            </a:pPr>
            <a:r>
              <a:rPr sz="2400" b="1" spc="40" dirty="0">
                <a:latin typeface="Arial" panose="020B0604020202020204" pitchFamily="34" charset="0"/>
                <a:cs typeface="Arial" panose="020B0604020202020204" pitchFamily="34" charset="0"/>
              </a:rPr>
              <a:t>Voltaje</a:t>
            </a:r>
            <a:r>
              <a:rPr sz="2400" b="1" spc="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b="1" spc="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15" dirty="0">
                <a:latin typeface="Arial" panose="020B0604020202020204" pitchFamily="34" charset="0"/>
                <a:cs typeface="Arial" panose="020B0604020202020204" pitchFamily="34" charset="0"/>
              </a:rPr>
              <a:t>Operación</a:t>
            </a:r>
            <a:r>
              <a:rPr sz="2400" b="1"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25" dirty="0">
                <a:latin typeface="Arial" panose="020B0604020202020204" pitchFamily="34" charset="0"/>
                <a:cs typeface="Arial" panose="020B0604020202020204" pitchFamily="34" charset="0"/>
              </a:rPr>
              <a:t>al</a:t>
            </a:r>
            <a:r>
              <a:rPr sz="2400" b="1" spc="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30" dirty="0">
                <a:latin typeface="Arial" panose="020B0604020202020204" pitchFamily="34" charset="0"/>
                <a:cs typeface="Arial" panose="020B0604020202020204" pitchFamily="34" charset="0"/>
              </a:rPr>
              <a:t>Frente</a:t>
            </a:r>
            <a:r>
              <a:rPr sz="2400" b="1" spc="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b="1" spc="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5" dirty="0">
                <a:latin typeface="Arial" panose="020B0604020202020204" pitchFamily="34" charset="0"/>
                <a:cs typeface="Arial" panose="020B0604020202020204" pitchFamily="34" charset="0"/>
              </a:rPr>
              <a:t>Onda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ts val="2880"/>
              </a:lnSpc>
              <a:spcBef>
                <a:spcPts val="5"/>
              </a:spcBef>
            </a:pPr>
            <a:r>
              <a:rPr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Voltaje</a:t>
            </a:r>
            <a:r>
              <a:rPr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operación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entre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ondas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frecuencias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mas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cort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sz="2400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impulso</a:t>
            </a:r>
            <a:r>
              <a:rPr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 err="1">
                <a:latin typeface="Arial" panose="020B0604020202020204" pitchFamily="34" charset="0"/>
                <a:cs typeface="Arial" panose="020B0604020202020204" pitchFamily="34" charset="0"/>
              </a:rPr>
              <a:t>básico</a:t>
            </a:r>
            <a:r>
              <a:rPr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2400" spc="-5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ts val="2880"/>
              </a:lnSpc>
              <a:spcBef>
                <a:spcPts val="5"/>
              </a:spcBef>
            </a:pPr>
            <a:endParaRPr lang="es-ES" sz="2400" spc="-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spcBef>
                <a:spcPts val="5"/>
              </a:spcBef>
            </a:pPr>
            <a:endParaRPr sz="1100" dirty="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7"/>
          <p:cNvSpPr txBox="1"/>
          <p:nvPr/>
        </p:nvSpPr>
        <p:spPr>
          <a:xfrm>
            <a:off x="9931400" y="5801603"/>
            <a:ext cx="7543799" cy="41043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ts val="2880"/>
              </a:lnSpc>
              <a:spcBef>
                <a:spcPts val="5"/>
              </a:spcBef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880"/>
              </a:lnSpc>
            </a:pP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principales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ventajas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esta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clase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pararrayos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 son: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880"/>
              </a:lnSpc>
              <a:spcBef>
                <a:spcPts val="5"/>
              </a:spcBef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0665" indent="-228600">
              <a:lnSpc>
                <a:spcPts val="2880"/>
              </a:lnSpc>
              <a:buAutoNum type="arabicPeriod"/>
              <a:tabLst>
                <a:tab pos="241300" algn="l"/>
              </a:tabLst>
            </a:pP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Construcción</a:t>
            </a:r>
            <a:r>
              <a:rPr sz="2400" b="1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sencilla,</a:t>
            </a:r>
            <a:r>
              <a:rPr sz="2400" b="1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ser</a:t>
            </a:r>
            <a:r>
              <a:rPr sz="2400" b="1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pequeños 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2400" b="1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livianos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300" indent="-228600">
              <a:lnSpc>
                <a:spcPts val="2880"/>
              </a:lnSpc>
              <a:buAutoNum type="arabicPeriod"/>
              <a:tabLst>
                <a:tab pos="241300" algn="l"/>
              </a:tabLst>
            </a:pP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Como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elementos</a:t>
            </a:r>
            <a:r>
              <a:rPr sz="2400" b="1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protección,</a:t>
            </a:r>
            <a:r>
              <a:rPr sz="2400" b="1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se comportan</a:t>
            </a:r>
            <a:r>
              <a:rPr sz="2400" b="1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mejor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0665" indent="-228600">
              <a:lnSpc>
                <a:spcPts val="2880"/>
              </a:lnSpc>
              <a:buAutoNum type="arabicPeriod"/>
              <a:tabLst>
                <a:tab pos="241300" algn="l"/>
              </a:tabLst>
            </a:pP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 circula corriente</a:t>
            </a:r>
            <a:r>
              <a:rPr sz="2400" b="1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siguiente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0665" indent="-228600">
              <a:lnSpc>
                <a:spcPts val="2880"/>
              </a:lnSpc>
              <a:buAutoNum type="arabicPeriod"/>
              <a:tabLst>
                <a:tab pos="241300" algn="l"/>
              </a:tabLst>
            </a:pP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Su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absorción</a:t>
            </a:r>
            <a:r>
              <a:rPr sz="2400" b="1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de energía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  <a:r>
              <a:rPr sz="2400" b="1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niveles</a:t>
            </a:r>
            <a:r>
              <a:rPr sz="2400" b="1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tensión</a:t>
            </a:r>
            <a:r>
              <a:rPr sz="2400" b="1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nominal</a:t>
            </a:r>
            <a:r>
              <a:rPr sz="2400" b="1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es nula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416052" y="372069"/>
            <a:ext cx="16906747" cy="12080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indent="-342900" algn="just">
              <a:lnSpc>
                <a:spcPts val="2880"/>
              </a:lnSpc>
              <a:spcBef>
                <a:spcPts val="5"/>
              </a:spcBef>
              <a:buFont typeface="Arial" panose="020B0604020202020204" pitchFamily="34" charset="0"/>
              <a:buChar char="•"/>
            </a:pPr>
            <a:r>
              <a:rPr lang="pt-BR" sz="2400" b="1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pt-BR" sz="2400" b="1" spc="-55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pt-BR"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pt-BR" sz="2400" b="1" spc="-55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pt-BR"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pt-BR" sz="2400" b="1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pt-BR" sz="2400" b="1" spc="-55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pt-B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pt-BR" sz="2400" b="1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pt-B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pt-BR" sz="2400" b="1" spc="-3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b="1" spc="45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pt-BR" sz="2400" b="1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b="1" spc="-15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pt-BR" sz="2400" b="1" spc="10" dirty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pt-BR" sz="2400" b="1" spc="-1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b="1" spc="45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pt-BR" sz="2400" b="1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b="1" spc="45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pt-BR" sz="2400" b="1" spc="-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b="1" spc="15" dirty="0"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pt-BR" sz="2400" b="1" spc="-1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b="1" spc="65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pt-BR" sz="2400" b="1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sz="2400" b="1" spc="-2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b="1" spc="15" dirty="0" err="1"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lang="pt-BR" sz="2400" b="1" spc="40" dirty="0" err="1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pt-BR" sz="2400" b="1" spc="-15" dirty="0" err="1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880"/>
              </a:lnSpc>
              <a:spcBef>
                <a:spcPts val="5"/>
              </a:spcBef>
            </a:pP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últimos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años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ha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estado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realizando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avances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mejoramiento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característica</a:t>
            </a:r>
            <a:r>
              <a:rPr lang="es-ES" sz="2400" spc="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es-ES" sz="2400" spc="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lineal</a:t>
            </a:r>
            <a:r>
              <a:rPr lang="es-ES" sz="2400" spc="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ES" sz="2400" spc="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resistencias</a:t>
            </a:r>
            <a:r>
              <a:rPr lang="es-ES" sz="2400" spc="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internas</a:t>
            </a:r>
            <a:r>
              <a:rPr lang="es-ES" sz="2400" spc="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ES" sz="2400" spc="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pararrayos,</a:t>
            </a:r>
            <a:r>
              <a:rPr lang="es-ES" sz="2400" spc="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usando</a:t>
            </a:r>
            <a:r>
              <a:rPr lang="es-ES" sz="2400" spc="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lang="es-ES" sz="2400" spc="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base </a:t>
            </a:r>
            <a:r>
              <a:rPr lang="es-ES" sz="2400" spc="-2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el Oxido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Zinc.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Imagen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800" y="1580092"/>
            <a:ext cx="9448800" cy="8325840"/>
          </a:xfrm>
          <a:prstGeom prst="rect">
            <a:avLst/>
          </a:prstGeom>
        </p:spPr>
      </p:pic>
      <p:sp>
        <p:nvSpPr>
          <p:cNvPr id="22" name="Rectángulo 21"/>
          <p:cNvSpPr/>
          <p:nvPr/>
        </p:nvSpPr>
        <p:spPr>
          <a:xfrm>
            <a:off x="9931400" y="2362200"/>
            <a:ext cx="7238999" cy="3811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880"/>
              </a:lnSpc>
              <a:spcBef>
                <a:spcPts val="105"/>
              </a:spcBef>
            </a:pP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donde</a:t>
            </a:r>
            <a:r>
              <a:rPr lang="es-ES"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 es</a:t>
            </a:r>
            <a:r>
              <a:rPr lang="es-ES" sz="24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del orden 0.03.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80"/>
              </a:lnSpc>
            </a:pP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880"/>
              </a:lnSpc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esta</a:t>
            </a:r>
            <a:r>
              <a:rPr lang="es-ES"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forma</a:t>
            </a:r>
            <a:r>
              <a:rPr lang="es-ES"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logra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suprimir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totalmente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espaciamientos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activos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y</a:t>
            </a:r>
            <a:r>
              <a:rPr lang="es-ES"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mejora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considerablemente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características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funcionamiento,</a:t>
            </a:r>
            <a:r>
              <a:rPr lang="es-ES" sz="2400" spc="2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s-ES" sz="2400" spc="2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condiciones</a:t>
            </a:r>
            <a:r>
              <a:rPr lang="es-ES" sz="2400" spc="2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nominales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bajo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carga como de descarga. La corriente de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fuga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al voltaje de 60 Hz es del orden de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,os </a:t>
            </a:r>
            <a:r>
              <a:rPr lang="es-ES"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microamperios,</a:t>
            </a:r>
            <a:r>
              <a:rPr lang="es-ES"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mientras</a:t>
            </a:r>
            <a:r>
              <a:rPr lang="es-ES"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que la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r>
              <a:rPr lang="es-ES"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siguiente</a:t>
            </a:r>
            <a:r>
              <a:rPr lang="es-ES"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es-ES"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presenta</a:t>
            </a:r>
            <a:r>
              <a:rPr lang="es-ES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406400" y="381000"/>
            <a:ext cx="17145000" cy="864082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ts val="288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sz="2400" b="1" spc="-50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2400" b="1" spc="-75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b="1" spc="-60" dirty="0" smtClean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2400" b="1" spc="-75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b="1" spc="-80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sz="2400" b="1" spc="-95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b="1" spc="-10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15" dirty="0">
                <a:latin typeface="Arial" panose="020B0604020202020204" pitchFamily="34" charset="0"/>
                <a:cs typeface="Arial" panose="020B0604020202020204" pitchFamily="34" charset="0"/>
              </a:rPr>
              <a:t>Ó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400" b="1" spc="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4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b="1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sz="2400" b="1" spc="-55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2400" b="1" spc="-70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RR</a:t>
            </a:r>
            <a:r>
              <a:rPr sz="2400" b="1" spc="-55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2400" b="1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endParaRPr lang="es-E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ts val="2880"/>
              </a:lnSpc>
              <a:spcBef>
                <a:spcPts val="100"/>
              </a:spcBef>
            </a:pPr>
            <a:endParaRPr lang="es-E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880"/>
              </a:lnSpc>
              <a:spcBef>
                <a:spcPts val="185"/>
              </a:spcBef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 tensión nominal de un pararrayo no puede ser inferior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 máximo de la tensión de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Potencia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Frecuencia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puede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ocurrir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durante una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falla.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880"/>
              </a:lnSpc>
            </a:pP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Tan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pronto opere el pararrayos, el voltaje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través de del mismo es limitado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su valor de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descarga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residual,</a:t>
            </a:r>
            <a:r>
              <a:rPr lang="es-ES" sz="2400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lo tanto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nivel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protección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 relaciona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 este.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715" algn="just">
              <a:lnSpc>
                <a:spcPts val="2880"/>
              </a:lnSpc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 acción limitadora del voltaje no ocurre hasta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este no opere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por consiguiente el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nivel de protección no puede estar por debajo del impulso de voltaje de operación del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pararrayos.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procedimiento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seleccionar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pararrayo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es: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880"/>
              </a:lnSpc>
              <a:spcBef>
                <a:spcPts val="50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0665" indent="-228600">
              <a:lnSpc>
                <a:spcPts val="2880"/>
              </a:lnSpc>
              <a:buAutoNum type="arabicPeriod"/>
              <a:tabLst>
                <a:tab pos="241300" algn="l"/>
              </a:tabLst>
            </a:pP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Determinar</a:t>
            </a:r>
            <a:r>
              <a:rPr lang="es-ES" sz="24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 máxima</a:t>
            </a:r>
            <a:r>
              <a:rPr lang="es-ES"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tensión</a:t>
            </a:r>
            <a:r>
              <a:rPr lang="es-ES"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 Operación</a:t>
            </a:r>
            <a:r>
              <a:rPr lang="es-ES"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ES"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sistema.</a:t>
            </a:r>
            <a:endParaRPr lang="es-E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0665" indent="-228600">
              <a:lnSpc>
                <a:spcPts val="2880"/>
              </a:lnSpc>
              <a:spcBef>
                <a:spcPts val="1210"/>
              </a:spcBef>
              <a:buAutoNum type="arabicPeriod" startAt="2"/>
              <a:tabLst>
                <a:tab pos="241300" algn="l"/>
              </a:tabLst>
            </a:pP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Hallar</a:t>
            </a:r>
            <a:r>
              <a:rPr lang="es-ES" sz="24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b="1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factor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potencia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 puesta</a:t>
            </a:r>
            <a:r>
              <a:rPr lang="es-ES" sz="2400" b="1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ES" sz="2400" b="1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tierra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ts val="2880"/>
              </a:lnSpc>
              <a:spcBef>
                <a:spcPts val="100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04165" indent="-228600">
              <a:lnSpc>
                <a:spcPts val="2880"/>
              </a:lnSpc>
              <a:spcBef>
                <a:spcPts val="105"/>
              </a:spcBef>
              <a:buAutoNum type="arabicPeriod" startAt="3"/>
              <a:tabLst>
                <a:tab pos="304800" algn="l"/>
              </a:tabLst>
            </a:pP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Calcular</a:t>
            </a:r>
            <a:r>
              <a:rPr lang="es-ES"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tensión</a:t>
            </a:r>
            <a:r>
              <a:rPr lang="es-ES" sz="2400" b="1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máxima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  <a:r>
              <a:rPr lang="es-ES" sz="2400" b="1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tierra.</a:t>
            </a:r>
          </a:p>
          <a:p>
            <a:pPr marL="304165" indent="-228600">
              <a:lnSpc>
                <a:spcPts val="2880"/>
              </a:lnSpc>
              <a:spcBef>
                <a:spcPts val="105"/>
              </a:spcBef>
              <a:buAutoNum type="arabicPeriod" startAt="3"/>
              <a:tabLst>
                <a:tab pos="304800" algn="l"/>
              </a:tabLst>
            </a:pPr>
            <a:endParaRPr lang="es-E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04165" indent="-229235">
              <a:lnSpc>
                <a:spcPts val="2880"/>
              </a:lnSpc>
              <a:spcBef>
                <a:spcPts val="1385"/>
              </a:spcBef>
              <a:buAutoNum type="arabicPeriod" startAt="4"/>
              <a:tabLst>
                <a:tab pos="304800" algn="l"/>
              </a:tabLst>
            </a:pP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Seleccionar</a:t>
            </a:r>
            <a:r>
              <a:rPr lang="es-ES" sz="2400" b="1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voltaje</a:t>
            </a:r>
            <a:r>
              <a:rPr lang="es-ES"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nominal</a:t>
            </a:r>
            <a:r>
              <a:rPr lang="es-ES" sz="24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ES"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pararrayos</a:t>
            </a:r>
            <a:r>
              <a:rPr lang="es-ES" sz="24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 valores</a:t>
            </a:r>
            <a:r>
              <a:rPr lang="es-ES" sz="24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comerciales</a:t>
            </a:r>
            <a:r>
              <a:rPr lang="es-ES"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ES" sz="2400" b="1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s-ES" sz="2400" b="1" spc="-7" baseline="-1234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LLMax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04165" marR="81280" indent="-228600">
              <a:lnSpc>
                <a:spcPts val="2880"/>
              </a:lnSpc>
              <a:spcBef>
                <a:spcPts val="1300"/>
              </a:spcBef>
              <a:buAutoNum type="arabicPeriod" startAt="4"/>
              <a:tabLst>
                <a:tab pos="304800" algn="l"/>
              </a:tabLst>
            </a:pP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Al</a:t>
            </a:r>
            <a:r>
              <a:rPr lang="es-ES" sz="2400" b="1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escoger</a:t>
            </a:r>
            <a:r>
              <a:rPr lang="es-ES" sz="2400" b="1" spc="3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pararrayos</a:t>
            </a:r>
            <a:r>
              <a:rPr lang="es-ES" sz="2400" b="1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define</a:t>
            </a:r>
            <a:r>
              <a:rPr lang="es-ES" sz="2400" b="1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nivel</a:t>
            </a:r>
            <a:r>
              <a:rPr lang="es-ES" sz="2400" b="1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protección,</a:t>
            </a:r>
            <a:r>
              <a:rPr lang="es-ES" sz="2400" b="1" spc="3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siendo</a:t>
            </a:r>
            <a:r>
              <a:rPr lang="es-ES"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determinado</a:t>
            </a:r>
            <a:r>
              <a:rPr lang="es-ES" sz="24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s-ES" sz="2400" b="1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b="1" spc="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400" b="1" spc="-2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mayor</a:t>
            </a:r>
            <a:r>
              <a:rPr lang="es-ES"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estos.</a:t>
            </a:r>
            <a:endParaRPr lang="es-E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20700" lvl="1" indent="-229235">
              <a:lnSpc>
                <a:spcPts val="2880"/>
              </a:lnSpc>
              <a:buFont typeface="Wingdings"/>
              <a:buChar char=""/>
              <a:tabLst>
                <a:tab pos="521334" algn="l"/>
              </a:tabLst>
            </a:pP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Voltaje</a:t>
            </a:r>
            <a:r>
              <a:rPr lang="es-ES" sz="2400" b="1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reacción</a:t>
            </a:r>
            <a:r>
              <a:rPr lang="es-ES" sz="2400" b="1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al</a:t>
            </a:r>
            <a:r>
              <a:rPr lang="es-ES" sz="2400" b="1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impulso.</a:t>
            </a:r>
            <a:endParaRPr lang="es-E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20700" lvl="1" indent="-229235">
              <a:lnSpc>
                <a:spcPts val="2880"/>
              </a:lnSpc>
              <a:buFont typeface="Wingdings"/>
              <a:buChar char=""/>
              <a:tabLst>
                <a:tab pos="521334" algn="l"/>
              </a:tabLst>
            </a:pP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Voltaje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operación</a:t>
            </a:r>
            <a:r>
              <a:rPr lang="es-ES" sz="2400" b="1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al</a:t>
            </a:r>
            <a:r>
              <a:rPr lang="es-ES" sz="2400" b="1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frente</a:t>
            </a:r>
            <a:r>
              <a:rPr lang="es-ES" sz="2400" b="1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onda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divido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s-ES" sz="24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1.15.</a:t>
            </a:r>
            <a:endParaRPr lang="es-E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20700" lvl="1" indent="-229235">
              <a:lnSpc>
                <a:spcPts val="2880"/>
              </a:lnSpc>
              <a:buFont typeface="Wingdings"/>
              <a:buChar char=""/>
              <a:tabLst>
                <a:tab pos="521334" algn="l"/>
              </a:tabLst>
            </a:pP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Voltaje</a:t>
            </a:r>
            <a:r>
              <a:rPr lang="es-ES" sz="2400" b="1" spc="-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residual.</a:t>
            </a:r>
            <a:endParaRPr lang="es-E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04165" marR="81915" indent="-228600">
              <a:lnSpc>
                <a:spcPts val="2880"/>
              </a:lnSpc>
              <a:buAutoNum type="arabicPeriod" startAt="4"/>
              <a:tabLst>
                <a:tab pos="304800" algn="l"/>
              </a:tabLst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Calculo</a:t>
            </a:r>
            <a:r>
              <a:rPr lang="es-ES" sz="2400" spc="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r>
              <a:rPr lang="es-ES" sz="2400" spc="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descarga:</a:t>
            </a:r>
            <a:r>
              <a:rPr lang="es-ES" sz="2400" spc="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sobretensión</a:t>
            </a:r>
            <a:r>
              <a:rPr lang="es-ES" sz="2400" spc="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llega</a:t>
            </a:r>
            <a:r>
              <a:rPr lang="es-ES" sz="2400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s-ES" sz="2400" spc="7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línea,</a:t>
            </a:r>
            <a:r>
              <a:rPr lang="es-ES" sz="2400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s-ES" sz="2400" spc="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tal</a:t>
            </a:r>
            <a:r>
              <a:rPr lang="es-ES" sz="2400" spc="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motivo</a:t>
            </a:r>
            <a:r>
              <a:rPr lang="es-ES" sz="2400" spc="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" sz="2400" spc="-2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máxima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esta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limitada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BIL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(Nivel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Básico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Aislamiento)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esta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spcBef>
                <a:spcPts val="100"/>
              </a:spcBef>
            </a:pPr>
            <a:endParaRPr sz="1400" dirty="0">
              <a:latin typeface="Arial"/>
              <a:cs typeface="Arial"/>
            </a:endParaRPr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7000" y="3417823"/>
            <a:ext cx="1881188" cy="628650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7962" y="4046473"/>
            <a:ext cx="2667000" cy="990600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2988" y="5035421"/>
            <a:ext cx="3505200" cy="819150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9000" y="8853294"/>
            <a:ext cx="2390775" cy="838200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78900" y="8354250"/>
            <a:ext cx="3771900" cy="1475549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5626861" y="381000"/>
            <a:ext cx="6632829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  <a:tabLst>
                <a:tab pos="286385" algn="l"/>
              </a:tabLst>
            </a:pPr>
            <a:r>
              <a:rPr sz="3600" b="1" dirty="0">
                <a:solidFill>
                  <a:srgbClr val="002060"/>
                </a:solidFill>
                <a:latin typeface="Arial"/>
                <a:cs typeface="Arial"/>
              </a:rPr>
              <a:t>8	</a:t>
            </a:r>
            <a:r>
              <a:rPr lang="es-ES" sz="3600" b="1" dirty="0" smtClean="0">
                <a:solidFill>
                  <a:srgbClr val="002060"/>
                </a:solidFill>
                <a:latin typeface="Arial"/>
                <a:cs typeface="Arial"/>
              </a:rPr>
              <a:t>   </a:t>
            </a:r>
            <a:r>
              <a:rPr sz="3600" b="1" spc="5" dirty="0" smtClean="0">
                <a:solidFill>
                  <a:srgbClr val="002060"/>
                </a:solidFill>
                <a:latin typeface="Arial"/>
                <a:cs typeface="Arial"/>
              </a:rPr>
              <a:t>R</a:t>
            </a:r>
            <a:r>
              <a:rPr sz="3600" b="1" spc="-95" dirty="0" smtClean="0">
                <a:solidFill>
                  <a:srgbClr val="002060"/>
                </a:solidFill>
                <a:latin typeface="Arial"/>
                <a:cs typeface="Arial"/>
              </a:rPr>
              <a:t>E</a:t>
            </a:r>
            <a:r>
              <a:rPr sz="3600" b="1" spc="-75" dirty="0" smtClean="0">
                <a:solidFill>
                  <a:srgbClr val="002060"/>
                </a:solidFill>
                <a:latin typeface="Arial"/>
                <a:cs typeface="Arial"/>
              </a:rPr>
              <a:t>L</a:t>
            </a:r>
            <a:r>
              <a:rPr sz="3600" b="1" spc="-95" dirty="0" smtClean="0">
                <a:solidFill>
                  <a:srgbClr val="002060"/>
                </a:solidFill>
                <a:latin typeface="Arial"/>
                <a:cs typeface="Arial"/>
              </a:rPr>
              <a:t>E</a:t>
            </a:r>
            <a:r>
              <a:rPr sz="3600" b="1" dirty="0" smtClean="0">
                <a:solidFill>
                  <a:srgbClr val="002060"/>
                </a:solidFill>
                <a:latin typeface="Arial"/>
                <a:cs typeface="Arial"/>
              </a:rPr>
              <a:t>S</a:t>
            </a:r>
            <a:r>
              <a:rPr sz="3600" b="1" spc="-35" dirty="0" smtClean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3600" b="1" spc="60" dirty="0">
                <a:solidFill>
                  <a:srgbClr val="002060"/>
                </a:solidFill>
                <a:latin typeface="Arial"/>
                <a:cs typeface="Arial"/>
              </a:rPr>
              <a:t>D</a:t>
            </a:r>
            <a:r>
              <a:rPr sz="3600" b="1" dirty="0">
                <a:solidFill>
                  <a:srgbClr val="002060"/>
                </a:solidFill>
                <a:latin typeface="Arial"/>
                <a:cs typeface="Arial"/>
              </a:rPr>
              <a:t>E</a:t>
            </a:r>
            <a:r>
              <a:rPr sz="3600" b="1" spc="-7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3600" b="1" spc="-20" dirty="0" smtClean="0">
                <a:solidFill>
                  <a:srgbClr val="002060"/>
                </a:solidFill>
                <a:latin typeface="Arial"/>
                <a:cs typeface="Arial"/>
              </a:rPr>
              <a:t>P</a:t>
            </a:r>
            <a:r>
              <a:rPr sz="3600" b="1" spc="5" dirty="0" smtClean="0">
                <a:solidFill>
                  <a:srgbClr val="002060"/>
                </a:solidFill>
                <a:latin typeface="Arial"/>
                <a:cs typeface="Arial"/>
              </a:rPr>
              <a:t>R</a:t>
            </a:r>
            <a:r>
              <a:rPr sz="3600" b="1" spc="-15" dirty="0" smtClean="0">
                <a:solidFill>
                  <a:srgbClr val="002060"/>
                </a:solidFill>
                <a:latin typeface="Arial"/>
                <a:cs typeface="Arial"/>
              </a:rPr>
              <a:t>O</a:t>
            </a:r>
            <a:r>
              <a:rPr sz="3600" b="1" dirty="0" smtClean="0">
                <a:solidFill>
                  <a:srgbClr val="002060"/>
                </a:solidFill>
                <a:latin typeface="Arial"/>
                <a:cs typeface="Arial"/>
              </a:rPr>
              <a:t>T</a:t>
            </a:r>
            <a:r>
              <a:rPr sz="3600" b="1" spc="-95" dirty="0" smtClean="0">
                <a:solidFill>
                  <a:srgbClr val="002060"/>
                </a:solidFill>
                <a:latin typeface="Arial"/>
                <a:cs typeface="Arial"/>
              </a:rPr>
              <a:t>E</a:t>
            </a:r>
            <a:r>
              <a:rPr sz="3600" b="1" spc="-100" dirty="0" smtClean="0">
                <a:solidFill>
                  <a:srgbClr val="002060"/>
                </a:solidFill>
                <a:latin typeface="Arial"/>
                <a:cs typeface="Arial"/>
              </a:rPr>
              <a:t>CC</a:t>
            </a:r>
            <a:r>
              <a:rPr sz="3600" b="1" dirty="0" smtClean="0">
                <a:solidFill>
                  <a:srgbClr val="002060"/>
                </a:solidFill>
                <a:latin typeface="Arial"/>
                <a:cs typeface="Arial"/>
              </a:rPr>
              <a:t>I</a:t>
            </a:r>
            <a:r>
              <a:rPr sz="3600" b="1" spc="-15" dirty="0" smtClean="0">
                <a:solidFill>
                  <a:srgbClr val="002060"/>
                </a:solidFill>
                <a:latin typeface="Arial"/>
                <a:cs typeface="Arial"/>
              </a:rPr>
              <a:t>Ó</a:t>
            </a:r>
            <a:r>
              <a:rPr sz="3600" b="1" dirty="0" smtClean="0">
                <a:solidFill>
                  <a:srgbClr val="002060"/>
                </a:solidFill>
                <a:latin typeface="Arial"/>
                <a:cs typeface="Arial"/>
              </a:rPr>
              <a:t>N</a:t>
            </a:r>
            <a:endParaRPr sz="3600" dirty="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8875" y="1264352"/>
            <a:ext cx="17068800" cy="81791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80"/>
              </a:lnSpc>
              <a:spcBef>
                <a:spcPts val="100"/>
              </a:spcBef>
            </a:pPr>
            <a:r>
              <a:rPr sz="2400" b="1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400" b="1" spc="-55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sz="2400" b="1" spc="-80" dirty="0" smtClean="0"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r>
              <a:rPr sz="2400" b="1" spc="-75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sz="2400" b="1" spc="-10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endParaRPr lang="es-E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ts val="2880"/>
              </a:lnSpc>
              <a:spcBef>
                <a:spcPts val="100"/>
              </a:spcBef>
            </a:pPr>
            <a:endParaRPr lang="es-E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880"/>
              </a:lnSpc>
              <a:spcBef>
                <a:spcPts val="155"/>
              </a:spcBef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Consiste en reducir la influencia de una falla en el sistema, para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no produzca daño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alguno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al equipo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protege ni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los seres vivientes.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Esto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 logra protegiendo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sistemas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producción,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transmisión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y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distribución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energía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eléctrica.</a:t>
            </a:r>
          </a:p>
          <a:p>
            <a:pPr marL="12700" marR="5080" algn="just">
              <a:lnSpc>
                <a:spcPts val="2880"/>
              </a:lnSpc>
              <a:spcBef>
                <a:spcPts val="155"/>
              </a:spcBef>
            </a:pPr>
            <a:endParaRPr lang="es-ES" sz="2400" b="1" spc="-45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880"/>
              </a:lnSpc>
              <a:spcBef>
                <a:spcPts val="155"/>
              </a:spcBef>
            </a:pPr>
            <a:r>
              <a:rPr lang="es-ES" sz="2400" b="1" spc="-45" dirty="0" smtClean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s-ES" sz="2400" b="1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s-ES" sz="2400" b="1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s-ES" sz="2400" b="1" spc="-80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s-ES" sz="2400" b="1" spc="-10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Ó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</a:p>
          <a:p>
            <a:pPr marL="12700">
              <a:lnSpc>
                <a:spcPts val="2880"/>
              </a:lnSpc>
              <a:spcBef>
                <a:spcPts val="105"/>
              </a:spcBef>
            </a:pPr>
            <a:endParaRPr lang="es-E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6350" algn="just">
              <a:lnSpc>
                <a:spcPts val="2880"/>
              </a:lnSpc>
              <a:spcBef>
                <a:spcPts val="155"/>
              </a:spcBef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 la de causar la pronta reposición del servicio cuando se presenta una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falla o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una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anomalía;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forma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tal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pueda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causar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algún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daño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o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perdida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servicio.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protecciones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trabajan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asociación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 los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interruptores.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880"/>
              </a:lnSpc>
              <a:spcBef>
                <a:spcPts val="40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880"/>
              </a:lnSpc>
            </a:pP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Otra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función es la de suministrar localización, tipo de falla, señalización de la misma para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que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 operario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pueda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tomar decisiones.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880"/>
              </a:lnSpc>
              <a:spcBef>
                <a:spcPts val="30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880"/>
              </a:lnSpc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sistema de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potencia,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las fallas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distribuyen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así: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880"/>
              </a:lnSpc>
              <a:spcBef>
                <a:spcPts val="5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indent="-228600">
              <a:lnSpc>
                <a:spcPts val="2880"/>
              </a:lnSpc>
              <a:buFont typeface="Wingdings"/>
              <a:buChar char=""/>
              <a:tabLst>
                <a:tab pos="469900" algn="l"/>
              </a:tabLst>
            </a:pP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Líneas</a:t>
            </a:r>
            <a:r>
              <a:rPr lang="es-ES" sz="2400" b="1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 transmisión:</a:t>
            </a:r>
            <a:r>
              <a:rPr lang="es-ES" sz="2400" b="1" spc="60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33 %.</a:t>
            </a:r>
            <a:endParaRPr lang="es-E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indent="-228600">
              <a:lnSpc>
                <a:spcPts val="2880"/>
              </a:lnSpc>
              <a:buFont typeface="Wingdings"/>
              <a:buChar char=""/>
              <a:tabLst>
                <a:tab pos="469900" algn="l"/>
                <a:tab pos="1994535" algn="l"/>
              </a:tabLst>
            </a:pP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Cables:	9%.</a:t>
            </a:r>
            <a:endParaRPr lang="es-E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indent="-228600">
              <a:lnSpc>
                <a:spcPts val="2880"/>
              </a:lnSpc>
              <a:buFont typeface="Wingdings"/>
              <a:buChar char=""/>
              <a:tabLst>
                <a:tab pos="469900" algn="l"/>
                <a:tab pos="1993900" algn="l"/>
              </a:tabLst>
            </a:pP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Equipos</a:t>
            </a:r>
            <a:r>
              <a:rPr lang="es-ES" sz="2400" b="1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maniobra:	10%.</a:t>
            </a:r>
            <a:endParaRPr lang="es-E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indent="-228600">
              <a:lnSpc>
                <a:spcPts val="2880"/>
              </a:lnSpc>
              <a:buFont typeface="Wingdings"/>
              <a:buChar char=""/>
              <a:tabLst>
                <a:tab pos="469900" algn="l"/>
              </a:tabLst>
            </a:pP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Equipos de</a:t>
            </a:r>
            <a:r>
              <a:rPr lang="es-ES" sz="24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generación:</a:t>
            </a:r>
            <a:r>
              <a:rPr lang="es-ES" sz="2400" b="1" spc="1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7%.</a:t>
            </a:r>
            <a:endParaRPr lang="es-E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indent="-228600">
              <a:lnSpc>
                <a:spcPts val="2880"/>
              </a:lnSpc>
              <a:buFont typeface="Wingdings"/>
              <a:buChar char=""/>
              <a:tabLst>
                <a:tab pos="469900" algn="l"/>
              </a:tabLst>
            </a:pP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Equipos de</a:t>
            </a:r>
            <a:r>
              <a:rPr lang="es-ES" sz="2400" b="1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transformación:</a:t>
            </a:r>
            <a:r>
              <a:rPr lang="es-ES" sz="2400" b="1" spc="3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12%.</a:t>
            </a:r>
            <a:endParaRPr lang="es-E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indent="-228600">
              <a:lnSpc>
                <a:spcPts val="2880"/>
              </a:lnSpc>
              <a:buFont typeface="Wingdings"/>
              <a:buChar char=""/>
              <a:tabLst>
                <a:tab pos="469900" algn="l"/>
              </a:tabLst>
            </a:pP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Sistemas</a:t>
            </a:r>
            <a:r>
              <a:rPr lang="es-ES" sz="24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secundarios:</a:t>
            </a:r>
            <a:r>
              <a:rPr lang="es-ES" sz="2400" b="1" spc="60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29%.</a:t>
            </a:r>
            <a:endParaRPr lang="es-E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spcBef>
                <a:spcPts val="100"/>
              </a:spcBef>
            </a:pPr>
            <a:endParaRPr sz="1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482600" y="206613"/>
            <a:ext cx="17068800" cy="98898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2880"/>
              </a:lnSpc>
              <a:spcBef>
                <a:spcPts val="100"/>
              </a:spcBef>
            </a:pP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sistemas de transmisión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se distribuyen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así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80"/>
              </a:lnSpc>
              <a:spcBef>
                <a:spcPts val="5"/>
              </a:spcBef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indent="-228600" algn="just">
              <a:lnSpc>
                <a:spcPts val="2880"/>
              </a:lnSpc>
              <a:buFont typeface="Wingdings"/>
              <a:buChar char=""/>
              <a:tabLst>
                <a:tab pos="469900" algn="l"/>
                <a:tab pos="2173605" algn="l"/>
              </a:tabLst>
            </a:pP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Monofásica</a:t>
            </a:r>
            <a:r>
              <a:rPr sz="2400" b="1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b="1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tierra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:	85%.</a:t>
            </a:r>
            <a:endParaRPr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indent="-228600" algn="just">
              <a:lnSpc>
                <a:spcPts val="2880"/>
              </a:lnSpc>
              <a:buFont typeface="Wingdings"/>
              <a:buChar char=""/>
              <a:tabLst>
                <a:tab pos="469900" algn="l"/>
                <a:tab pos="2174240" algn="l"/>
              </a:tabLst>
            </a:pPr>
            <a:r>
              <a:rPr sz="2400" b="1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Mas</a:t>
            </a:r>
            <a:r>
              <a:rPr sz="2400" b="1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b="1" spc="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fase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:	5%.</a:t>
            </a:r>
            <a:endParaRPr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indent="-228600" algn="just">
              <a:lnSpc>
                <a:spcPts val="2880"/>
              </a:lnSpc>
              <a:buFont typeface="Wingdings"/>
              <a:buChar char=""/>
              <a:tabLst>
                <a:tab pos="469900" algn="l"/>
                <a:tab pos="2710180" algn="l"/>
              </a:tabLst>
            </a:pPr>
            <a:r>
              <a:rPr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tipo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mecánico</a:t>
            </a:r>
            <a:r>
              <a:rPr sz="2400" b="1" spc="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anormales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:	10</a:t>
            </a:r>
            <a:r>
              <a:rPr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s-ES" sz="2400" b="1" spc="-5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indent="-228600" algn="just">
              <a:lnSpc>
                <a:spcPts val="2880"/>
              </a:lnSpc>
              <a:buFont typeface="Wingdings"/>
              <a:buChar char=""/>
              <a:tabLst>
                <a:tab pos="469900" algn="l"/>
                <a:tab pos="2710180" algn="l"/>
              </a:tabLst>
            </a:pPr>
            <a:endParaRPr lang="es-ES" sz="2400" spc="-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880"/>
              </a:lnSpc>
              <a:spcBef>
                <a:spcPts val="105"/>
              </a:spcBef>
            </a:pPr>
            <a:r>
              <a:rPr lang="es-ES" sz="2400" b="1" spc="-55" dirty="0" smtClean="0">
                <a:latin typeface="Arial" panose="020B0604020202020204" pitchFamily="34" charset="0"/>
                <a:cs typeface="Arial" panose="020B0604020202020204" pitchFamily="34" charset="0"/>
              </a:rPr>
              <a:t>CLACI</a:t>
            </a:r>
            <a:r>
              <a:rPr lang="es-ES" sz="2400" b="1" spc="-10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30" dirty="0" smtClean="0">
                <a:latin typeface="Arial" panose="020B0604020202020204" pitchFamily="34" charset="0"/>
                <a:cs typeface="Arial" panose="020B0604020202020204" pitchFamily="34" charset="0"/>
              </a:rPr>
              <a:t>FI</a:t>
            </a:r>
            <a:r>
              <a:rPr lang="es-ES" sz="2400" b="1" spc="-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60" dirty="0" smtClean="0">
                <a:latin typeface="Arial" panose="020B0604020202020204" pitchFamily="34" charset="0"/>
                <a:cs typeface="Arial" panose="020B0604020202020204" pitchFamily="34" charset="0"/>
              </a:rPr>
              <a:t>CACI</a:t>
            </a:r>
            <a:r>
              <a:rPr lang="es-ES" sz="2400" b="1" spc="-10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ÓN</a:t>
            </a:r>
            <a:r>
              <a:rPr lang="es-ES" sz="2400" b="1" spc="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-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25" dirty="0" smtClean="0"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lang="es-ES" sz="2400" b="1" spc="-45" dirty="0" smtClean="0">
                <a:latin typeface="Arial" panose="020B0604020202020204" pitchFamily="34" charset="0"/>
                <a:cs typeface="Arial" panose="020B0604020202020204" pitchFamily="34" charset="0"/>
              </a:rPr>
              <a:t>RELES </a:t>
            </a:r>
            <a:r>
              <a:rPr lang="es-ES" sz="2400" b="1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-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35" dirty="0" smtClean="0">
                <a:latin typeface="Arial" panose="020B0604020202020204" pitchFamily="34" charset="0"/>
                <a:cs typeface="Arial" panose="020B0604020202020204" pitchFamily="34" charset="0"/>
              </a:rPr>
              <a:t>PROTECCI</a:t>
            </a:r>
            <a:r>
              <a:rPr lang="es-ES" sz="2400" b="1" spc="-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ÓN</a:t>
            </a:r>
          </a:p>
          <a:p>
            <a:pPr marL="12700" algn="just">
              <a:lnSpc>
                <a:spcPts val="2880"/>
              </a:lnSpc>
              <a:spcBef>
                <a:spcPts val="105"/>
              </a:spcBef>
            </a:pPr>
            <a:endParaRPr lang="es-ES" sz="2400" b="1" spc="-5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lvl="2" algn="just">
              <a:lnSpc>
                <a:spcPts val="2880"/>
              </a:lnSpc>
              <a:spcBef>
                <a:spcPts val="95"/>
              </a:spcBef>
              <a:tabLst>
                <a:tab pos="469900" algn="l"/>
              </a:tabLst>
            </a:pPr>
            <a:r>
              <a:rPr lang="es-ES" sz="2400" b="1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Categoría</a:t>
            </a:r>
            <a:r>
              <a:rPr lang="es-ES" sz="2400" b="1" spc="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Funcional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 algn="just">
              <a:lnSpc>
                <a:spcPts val="2880"/>
              </a:lnSpc>
              <a:spcBef>
                <a:spcPts val="35"/>
              </a:spcBef>
              <a:buFont typeface="Arial"/>
              <a:buAutoNum type="arabicPeriod"/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61340" lvl="3" indent="-548640" algn="just">
              <a:lnSpc>
                <a:spcPts val="2880"/>
              </a:lnSpc>
              <a:buAutoNum type="arabicPeriod"/>
              <a:tabLst>
                <a:tab pos="561340" algn="l"/>
              </a:tabLst>
            </a:pPr>
            <a:r>
              <a:rPr lang="es-ES" sz="2400" b="1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Protección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880"/>
              </a:lnSpc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Son</a:t>
            </a:r>
            <a:r>
              <a:rPr lang="es-ES" sz="2400" spc="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ES" sz="2400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encargados</a:t>
            </a:r>
            <a:r>
              <a:rPr lang="es-ES" sz="2400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detectar</a:t>
            </a:r>
            <a:r>
              <a:rPr lang="es-ES" sz="2400" spc="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fallas</a:t>
            </a:r>
            <a:r>
              <a:rPr lang="es-ES" sz="2400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ES" sz="2400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condiciones</a:t>
            </a:r>
            <a:r>
              <a:rPr lang="es-ES" sz="2400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peligro.</a:t>
            </a:r>
            <a:r>
              <a:rPr lang="es-ES" sz="2400" spc="10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Pueden</a:t>
            </a:r>
            <a:r>
              <a:rPr lang="es-ES" sz="2400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iniciar</a:t>
            </a:r>
            <a:r>
              <a:rPr lang="es-ES" sz="2400" spc="114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ES" sz="2400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permitir </a:t>
            </a:r>
            <a:r>
              <a:rPr lang="es-ES" sz="2400" spc="-2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apertura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interruptores,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dar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alarma.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80"/>
              </a:lnSpc>
              <a:spcBef>
                <a:spcPts val="5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61340" lvl="3" indent="-548640" algn="just">
              <a:lnSpc>
                <a:spcPts val="2880"/>
              </a:lnSpc>
              <a:spcBef>
                <a:spcPts val="5"/>
              </a:spcBef>
              <a:buAutoNum type="arabicPeriod" startAt="2"/>
              <a:tabLst>
                <a:tab pos="561340" algn="l"/>
              </a:tabLst>
            </a:pPr>
            <a:r>
              <a:rPr lang="es-ES" sz="2400" b="1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400" b="1" spc="30" dirty="0" smtClean="0">
                <a:latin typeface="Arial" panose="020B0604020202020204" pitchFamily="34" charset="0"/>
                <a:cs typeface="Arial" panose="020B0604020202020204" pitchFamily="34" charset="0"/>
              </a:rPr>
              <a:t>Monitoreo.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880"/>
              </a:lnSpc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Verifican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condiciones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del sistema;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como son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265" lvl="4" indent="-228600" algn="just">
              <a:lnSpc>
                <a:spcPts val="2880"/>
              </a:lnSpc>
              <a:buAutoNum type="arabicPeriod"/>
              <a:tabLst>
                <a:tab pos="469900" algn="l"/>
              </a:tabLst>
            </a:pP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Sincronismo.</a:t>
            </a:r>
            <a:endParaRPr lang="es-E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lvl="4" indent="-229235" algn="just">
              <a:lnSpc>
                <a:spcPts val="2880"/>
              </a:lnSpc>
              <a:buAutoNum type="arabicPeriod"/>
              <a:tabLst>
                <a:tab pos="470534" algn="l"/>
              </a:tabLst>
            </a:pP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Secuencia</a:t>
            </a:r>
            <a:r>
              <a:rPr lang="es-ES" sz="2400" b="1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-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fases.</a:t>
            </a:r>
            <a:endParaRPr lang="es-E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265" lvl="4" indent="-228600" algn="just">
              <a:lnSpc>
                <a:spcPts val="2880"/>
              </a:lnSpc>
              <a:buAutoNum type="arabicPeriod"/>
              <a:tabLst>
                <a:tab pos="469900" algn="l"/>
              </a:tabLst>
            </a:pP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Canales</a:t>
            </a:r>
            <a:r>
              <a:rPr lang="es-ES" sz="24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comunicación.</a:t>
            </a:r>
            <a:endParaRPr lang="es-E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265" lvl="4" indent="-228600" algn="just">
              <a:lnSpc>
                <a:spcPts val="2880"/>
              </a:lnSpc>
              <a:buAutoNum type="arabicPeriod"/>
              <a:tabLst>
                <a:tab pos="469900" algn="l"/>
              </a:tabLst>
            </a:pP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Indicadores</a:t>
            </a:r>
            <a:r>
              <a:rPr lang="es-ES" sz="2400" b="1" spc="-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estado.</a:t>
            </a:r>
            <a:endParaRPr lang="es-E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4" algn="just">
              <a:lnSpc>
                <a:spcPts val="2880"/>
              </a:lnSpc>
              <a:spcBef>
                <a:spcPts val="30"/>
              </a:spcBef>
              <a:buFont typeface="Arial MT"/>
              <a:buAutoNum type="arabicPeriod"/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61340" lvl="3" indent="-548640" algn="just">
              <a:lnSpc>
                <a:spcPts val="2880"/>
              </a:lnSpc>
              <a:buAutoNum type="arabicPeriod" startAt="3"/>
              <a:tabLst>
                <a:tab pos="561340" algn="l"/>
              </a:tabLst>
            </a:pPr>
            <a:r>
              <a:rPr lang="es-ES" sz="2400" b="1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Programables.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880"/>
              </a:lnSpc>
            </a:pP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Detectan</a:t>
            </a:r>
            <a:r>
              <a:rPr lang="es-ES" sz="2400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secuencias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eléctricas; como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recierre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80"/>
              </a:lnSpc>
              <a:spcBef>
                <a:spcPts val="30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61340" lvl="3" indent="-548640" algn="just">
              <a:lnSpc>
                <a:spcPts val="2880"/>
              </a:lnSpc>
              <a:buAutoNum type="arabicPeriod" startAt="4"/>
              <a:tabLst>
                <a:tab pos="561340" algn="l"/>
              </a:tabLst>
            </a:pPr>
            <a:r>
              <a:rPr lang="es-ES" sz="2400" b="1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Reguladores.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880"/>
              </a:lnSpc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activan cuando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 parámetro se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desvía.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Actúan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través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equipos</a:t>
            </a:r>
            <a:r>
              <a:rPr lang="es-ES" sz="2400" spc="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suplementarios </a:t>
            </a:r>
            <a:r>
              <a:rPr lang="es-ES" sz="2400" spc="-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para poder restablecer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parámetro.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indent="-228600">
              <a:buFont typeface="Wingdings"/>
              <a:buChar char=""/>
              <a:tabLst>
                <a:tab pos="469900" algn="l"/>
                <a:tab pos="2710180" algn="l"/>
              </a:tabLst>
            </a:pPr>
            <a:endParaRPr sz="1100" dirty="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482600" y="457200"/>
            <a:ext cx="16764000" cy="634789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2880"/>
              </a:lnSpc>
              <a:spcBef>
                <a:spcPts val="100"/>
              </a:spcBef>
            </a:pPr>
            <a:r>
              <a:rPr sz="2400" b="1" spc="100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sz="2400" b="1" spc="3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sz="2400" b="1" spc="1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sz="2400" b="1" spc="3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sz="2400" b="1" spc="1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sz="2400" b="1" spc="3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sz="2400" b="1" spc="-1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b="1" spc="3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sz="2400" b="1" spc="5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sz="2400" b="1" spc="2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ili</a:t>
            </a:r>
            <a:r>
              <a:rPr sz="2400" b="1" spc="6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b="1" spc="5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</a:t>
            </a:r>
            <a:r>
              <a:rPr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endParaRPr lang="es-E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880"/>
              </a:lnSpc>
              <a:spcBef>
                <a:spcPts val="100"/>
              </a:spcBef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880"/>
              </a:lnSpc>
            </a:pPr>
            <a:r>
              <a:rPr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Operan</a:t>
            </a:r>
            <a:r>
              <a:rPr sz="2400" spc="2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400" spc="2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respuesta</a:t>
            </a:r>
            <a:r>
              <a:rPr sz="2400" spc="2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spc="2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spc="2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apertura</a:t>
            </a:r>
            <a:r>
              <a:rPr sz="2400" spc="2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400" spc="2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cierre</a:t>
            </a:r>
            <a:r>
              <a:rPr sz="2400" spc="2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400" spc="2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circuito</a:t>
            </a:r>
            <a:r>
              <a:rPr sz="2400" spc="2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2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operación.</a:t>
            </a:r>
            <a:r>
              <a:rPr sz="2400" spc="2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sz="2400" spc="2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lo</a:t>
            </a:r>
            <a:r>
              <a:rPr sz="2400" spc="2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general </a:t>
            </a:r>
            <a:r>
              <a:rPr sz="2400" spc="-2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incluyen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temporizadores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contactos,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relés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disparo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etc.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80"/>
              </a:lnSpc>
              <a:spcBef>
                <a:spcPts val="10"/>
              </a:spcBef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lvl="2" indent="-457200" algn="just">
              <a:lnSpc>
                <a:spcPts val="2880"/>
              </a:lnSpc>
              <a:buAutoNum type="arabicPeriod" startAt="2"/>
              <a:tabLst>
                <a:tab pos="469900" algn="l"/>
              </a:tabLst>
            </a:pPr>
            <a:r>
              <a:rPr sz="2400" b="1" spc="25" dirty="0">
                <a:latin typeface="Arial" panose="020B0604020202020204" pitchFamily="34" charset="0"/>
                <a:cs typeface="Arial" panose="020B0604020202020204" pitchFamily="34" charset="0"/>
              </a:rPr>
              <a:t>Entrada</a:t>
            </a:r>
            <a:r>
              <a:rPr sz="2400" b="1"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400" b="1" spc="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Magnitud</a:t>
            </a:r>
            <a:r>
              <a:rPr sz="2400" b="1" spc="3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3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Actuante</a:t>
            </a:r>
            <a:endParaRPr lang="es-ES" sz="2400" b="1" spc="3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lvl="2" indent="-457200" algn="just">
              <a:lnSpc>
                <a:spcPts val="2880"/>
              </a:lnSpc>
              <a:buAutoNum type="arabicPeriod" startAt="2"/>
              <a:tabLst>
                <a:tab pos="469900" algn="l"/>
              </a:tabLst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715" algn="just">
              <a:lnSpc>
                <a:spcPts val="2880"/>
              </a:lnSpc>
              <a:spcBef>
                <a:spcPts val="5"/>
              </a:spcBef>
            </a:pPr>
            <a:r>
              <a:rPr sz="24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sz="2400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spc="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elemento</a:t>
            </a:r>
            <a:r>
              <a:rPr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hace</a:t>
            </a:r>
            <a:r>
              <a:rPr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ellos</a:t>
            </a:r>
            <a:r>
              <a:rPr sz="2400" spc="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actúen</a:t>
            </a:r>
            <a:r>
              <a:rPr sz="2400" spc="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2400" spc="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spc="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tienen</a:t>
            </a:r>
            <a:r>
              <a:rPr sz="2400" spc="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sz="2400" spc="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referencia.</a:t>
            </a:r>
            <a:r>
              <a:rPr sz="2400" spc="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Entre</a:t>
            </a:r>
            <a:r>
              <a:rPr sz="2400" spc="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ellas </a:t>
            </a:r>
            <a:r>
              <a:rPr sz="2400" spc="-2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tenemos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80"/>
              </a:lnSpc>
              <a:spcBef>
                <a:spcPts val="25"/>
              </a:spcBef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lvl="3" indent="-228600" algn="just">
              <a:lnSpc>
                <a:spcPts val="2880"/>
              </a:lnSpc>
              <a:spcBef>
                <a:spcPts val="5"/>
              </a:spcBef>
              <a:buFont typeface="Wingdings"/>
              <a:buChar char=""/>
              <a:tabLst>
                <a:tab pos="469900" algn="l"/>
              </a:tabLst>
            </a:pP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lvl="3" indent="-228600" algn="just">
              <a:lnSpc>
                <a:spcPts val="2880"/>
              </a:lnSpc>
              <a:buFont typeface="Wingdings"/>
              <a:buChar char=""/>
              <a:tabLst>
                <a:tab pos="469900" algn="l"/>
              </a:tabLst>
            </a:pP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Tensión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lvl="3" indent="-228600" algn="just">
              <a:lnSpc>
                <a:spcPts val="2880"/>
              </a:lnSpc>
              <a:buFont typeface="Wingdings"/>
              <a:buChar char=""/>
              <a:tabLst>
                <a:tab pos="469900" algn="l"/>
              </a:tabLst>
            </a:pP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Potencia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lvl="3" indent="-228600" algn="just">
              <a:lnSpc>
                <a:spcPts val="2880"/>
              </a:lnSpc>
              <a:buFont typeface="Wingdings"/>
              <a:buChar char=""/>
              <a:tabLst>
                <a:tab pos="469900" algn="l"/>
              </a:tabLst>
            </a:pP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Presión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lvl="3" indent="-228600" algn="just">
              <a:lnSpc>
                <a:spcPts val="2880"/>
              </a:lnSpc>
              <a:buFont typeface="Wingdings"/>
              <a:buChar char=""/>
              <a:tabLst>
                <a:tab pos="469900" algn="l"/>
              </a:tabLst>
            </a:pP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Frecuencia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lvl="3" indent="-228600" algn="just">
              <a:lnSpc>
                <a:spcPts val="2880"/>
              </a:lnSpc>
              <a:buFont typeface="Wingdings"/>
              <a:buChar char=""/>
              <a:tabLst>
                <a:tab pos="469900" algn="l"/>
              </a:tabLst>
            </a:pP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Flujo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lvl="3" indent="-228600" algn="just">
              <a:lnSpc>
                <a:spcPts val="2880"/>
              </a:lnSpc>
              <a:buFont typeface="Wingdings"/>
              <a:buChar char=""/>
              <a:tabLst>
                <a:tab pos="469900" algn="l"/>
              </a:tabLst>
            </a:pP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Vibración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lvl="3" indent="-228600" algn="just">
              <a:lnSpc>
                <a:spcPts val="2880"/>
              </a:lnSpc>
              <a:buFont typeface="Wingdings"/>
              <a:buChar char=""/>
              <a:tabLst>
                <a:tab pos="469900" algn="l"/>
              </a:tabLst>
            </a:pP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Velocidad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6900" y="6934200"/>
            <a:ext cx="16535400" cy="298735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9900" lvl="2" indent="-457200">
              <a:lnSpc>
                <a:spcPts val="2880"/>
              </a:lnSpc>
              <a:spcBef>
                <a:spcPts val="95"/>
              </a:spcBef>
              <a:buAutoNum type="arabicPeriod" startAt="3"/>
              <a:tabLst>
                <a:tab pos="469900" algn="l"/>
              </a:tabLst>
            </a:pPr>
            <a:r>
              <a:rPr sz="2400" b="1" spc="15" dirty="0">
                <a:latin typeface="Arial" panose="020B0604020202020204" pitchFamily="34" charset="0"/>
                <a:cs typeface="Arial" panose="020B0604020202020204" pitchFamily="34" charset="0"/>
              </a:rPr>
              <a:t>Principio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1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b="1" spc="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15" dirty="0">
                <a:latin typeface="Arial" panose="020B0604020202020204" pitchFamily="34" charset="0"/>
                <a:cs typeface="Arial" panose="020B0604020202020204" pitchFamily="34" charset="0"/>
              </a:rPr>
              <a:t>Operación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>
              <a:lnSpc>
                <a:spcPts val="2880"/>
              </a:lnSpc>
              <a:spcBef>
                <a:spcPts val="10"/>
              </a:spcBef>
              <a:buFont typeface="Arial"/>
              <a:buAutoNum type="arabicPeriod" startAt="3"/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ts val="2880"/>
              </a:lnSpc>
              <a:spcBef>
                <a:spcPts val="5"/>
              </a:spcBef>
            </a:pP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actúan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880"/>
              </a:lnSpc>
            </a:pPr>
            <a:endParaRPr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lvl="3" indent="-228600">
              <a:lnSpc>
                <a:spcPts val="2880"/>
              </a:lnSpc>
              <a:buFont typeface="Wingdings"/>
              <a:buChar char=""/>
              <a:tabLst>
                <a:tab pos="469900" algn="l"/>
              </a:tabLst>
            </a:pP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Atracción</a:t>
            </a:r>
            <a:r>
              <a:rPr sz="2400" b="1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electromecánica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lvl="3" indent="-228600">
              <a:lnSpc>
                <a:spcPts val="2880"/>
              </a:lnSpc>
              <a:buFont typeface="Wingdings"/>
              <a:buChar char=""/>
              <a:tabLst>
                <a:tab pos="469900" algn="l"/>
              </a:tabLst>
            </a:pPr>
            <a:r>
              <a:rPr sz="2400" b="1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Inducción</a:t>
            </a:r>
            <a:r>
              <a:rPr sz="2400" b="1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 err="1">
                <a:latin typeface="Arial" panose="020B0604020202020204" pitchFamily="34" charset="0"/>
                <a:cs typeface="Arial" panose="020B0604020202020204" pitchFamily="34" charset="0"/>
              </a:rPr>
              <a:t>Electromagnética</a:t>
            </a:r>
            <a:r>
              <a:rPr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2400" b="1" spc="-5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lvl="3" indent="-228600">
              <a:lnSpc>
                <a:spcPts val="2880"/>
              </a:lnSpc>
              <a:buFont typeface="Wingdings"/>
              <a:buChar char=""/>
              <a:tabLst>
                <a:tab pos="469900" algn="l"/>
              </a:tabLst>
            </a:pPr>
            <a:r>
              <a:rPr lang="en-U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Estado</a:t>
            </a:r>
            <a:r>
              <a:rPr lang="en-US" sz="2400" b="1" spc="-3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sólido</a:t>
            </a:r>
            <a:r>
              <a:rPr lang="en-U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lvl="3" indent="-228600">
              <a:lnSpc>
                <a:spcPts val="2880"/>
              </a:lnSpc>
              <a:buFont typeface="Wingdings"/>
              <a:buChar char=""/>
              <a:tabLst>
                <a:tab pos="469900" algn="l"/>
              </a:tabLst>
            </a:pP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Digitales</a:t>
            </a:r>
            <a:endParaRPr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0900" y="3669246"/>
            <a:ext cx="5867400" cy="3135846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406400" y="457200"/>
            <a:ext cx="16992600" cy="95538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61340" lvl="3" indent="-548640" algn="just">
              <a:lnSpc>
                <a:spcPts val="2880"/>
              </a:lnSpc>
              <a:spcBef>
                <a:spcPts val="100"/>
              </a:spcBef>
              <a:buFont typeface="+mj-lt"/>
              <a:buAutoNum type="arabicPeriod" startAt="4"/>
              <a:tabLst>
                <a:tab pos="561340" algn="l"/>
              </a:tabLst>
            </a:pPr>
            <a:r>
              <a:rPr sz="2400" b="1" spc="25" dirty="0">
                <a:latin typeface="Arial" panose="020B0604020202020204" pitchFamily="34" charset="0"/>
                <a:cs typeface="Arial" panose="020B0604020202020204" pitchFamily="34" charset="0"/>
              </a:rPr>
              <a:t>Desempeño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880"/>
              </a:lnSpc>
            </a:pPr>
            <a:r>
              <a:rPr sz="24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fin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4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relé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80"/>
              </a:lnSpc>
              <a:spcBef>
                <a:spcPts val="5"/>
              </a:spcBef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lvl="4" indent="-228600" algn="just">
              <a:lnSpc>
                <a:spcPts val="2880"/>
              </a:lnSpc>
              <a:buFont typeface="Wingdings"/>
              <a:buChar char=""/>
              <a:tabLst>
                <a:tab pos="469900" algn="l"/>
              </a:tabLst>
            </a:pP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Distancia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lvl="4" indent="-228600" algn="just">
              <a:lnSpc>
                <a:spcPts val="2880"/>
              </a:lnSpc>
              <a:buFont typeface="Wingdings"/>
              <a:buChar char=""/>
              <a:tabLst>
                <a:tab pos="469900" algn="l"/>
              </a:tabLst>
            </a:pP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Sobre</a:t>
            </a:r>
            <a:r>
              <a:rPr sz="24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lvl="4" indent="-228600" algn="just">
              <a:lnSpc>
                <a:spcPts val="2880"/>
              </a:lnSpc>
              <a:buFont typeface="Wingdings"/>
              <a:buChar char=""/>
              <a:tabLst>
                <a:tab pos="469900" algn="l"/>
              </a:tabLst>
            </a:pP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Sobre</a:t>
            </a: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r>
              <a:rPr sz="24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Direccional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lvl="4" indent="-228600" algn="just">
              <a:lnSpc>
                <a:spcPts val="2880"/>
              </a:lnSpc>
              <a:buFont typeface="Wingdings"/>
              <a:buChar char=""/>
              <a:tabLst>
                <a:tab pos="469900" algn="l"/>
              </a:tabLst>
            </a:pP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Tiempo</a:t>
            </a:r>
            <a:r>
              <a:rPr sz="24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inverso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400" spc="2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definido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lvl="4" indent="-228600" algn="just">
              <a:lnSpc>
                <a:spcPts val="2880"/>
              </a:lnSpc>
              <a:buFont typeface="Wingdings"/>
              <a:buChar char=""/>
              <a:tabLst>
                <a:tab pos="469900" algn="l"/>
              </a:tabLst>
            </a:pP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Baja</a:t>
            </a:r>
            <a:r>
              <a:rPr sz="24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4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sobre</a:t>
            </a:r>
            <a:r>
              <a:rPr sz="24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tensión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lvl="4" indent="-228600" algn="just">
              <a:lnSpc>
                <a:spcPts val="2880"/>
              </a:lnSpc>
              <a:buFont typeface="Wingdings"/>
              <a:buChar char=""/>
              <a:tabLst>
                <a:tab pos="469900" algn="l"/>
              </a:tabLst>
            </a:pP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Alta</a:t>
            </a:r>
            <a:r>
              <a:rPr sz="24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4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baja</a:t>
            </a: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velocidad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lvl="4" indent="-228600" algn="just">
              <a:lnSpc>
                <a:spcPts val="2880"/>
              </a:lnSpc>
              <a:buFont typeface="Wingdings"/>
              <a:buChar char=""/>
              <a:tabLst>
                <a:tab pos="469900" algn="l"/>
              </a:tabLst>
            </a:pP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Comparación</a:t>
            </a:r>
            <a:r>
              <a:rPr sz="24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direccional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lvl="4" indent="-228600" algn="just">
              <a:lnSpc>
                <a:spcPts val="2880"/>
              </a:lnSpc>
              <a:buFont typeface="Wingdings"/>
              <a:buChar char=""/>
              <a:tabLst>
                <a:tab pos="469900" algn="l"/>
              </a:tabLst>
            </a:pP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Fase</a:t>
            </a:r>
            <a:r>
              <a:rPr sz="24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4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 err="1">
                <a:latin typeface="Arial" panose="020B0604020202020204" pitchFamily="34" charset="0"/>
                <a:cs typeface="Arial" panose="020B0604020202020204" pitchFamily="34" charset="0"/>
              </a:rPr>
              <a:t>tierra</a:t>
            </a:r>
            <a:r>
              <a:rPr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2400" spc="-5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lvl="4" indent="-228600" algn="just">
              <a:lnSpc>
                <a:spcPts val="2880"/>
              </a:lnSpc>
              <a:buFont typeface="Wingdings"/>
              <a:buChar char=""/>
              <a:tabLst>
                <a:tab pos="469900" algn="l"/>
              </a:tabLst>
            </a:pPr>
            <a:endParaRPr lang="es-ES" sz="2400" spc="-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880"/>
              </a:lnSpc>
              <a:spcBef>
                <a:spcPts val="105"/>
              </a:spcBef>
            </a:pPr>
            <a:r>
              <a:rPr lang="es-ES" sz="2400" b="1" spc="-80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s-ES" sz="2400" b="1" spc="-55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ES" sz="2400" b="1" spc="45" dirty="0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s-ES" sz="2400" b="1" spc="-75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ES" sz="2400" b="1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ES" sz="2400" b="1" spc="-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45" dirty="0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ES" sz="2400" b="1" spc="-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75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ES" sz="2400" b="1" spc="-55" dirty="0" smtClean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s-ES" sz="2400" b="1" spc="-75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ES" sz="2400" b="1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s-ES" sz="2400" b="1" spc="-75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ES" sz="2400" b="1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s-ES" sz="2400" b="1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s-ES" sz="2400" b="1" spc="-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s-ES" sz="2400" b="1" spc="-55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ES"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ES" sz="2400" b="1" spc="-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25" dirty="0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s-ES"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s-ES" sz="2400" b="1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s-ES" sz="2400" b="1" spc="-85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ES" sz="2400" b="1" spc="-80" dirty="0" smtClean="0">
                <a:latin typeface="Arial" panose="020B0604020202020204" pitchFamily="34" charset="0"/>
                <a:cs typeface="Arial" panose="020B0604020202020204" pitchFamily="34" charset="0"/>
              </a:rPr>
              <a:t>CC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s-ES" sz="2400" b="1" spc="-25" dirty="0" smtClean="0">
                <a:latin typeface="Arial" panose="020B0604020202020204" pitchFamily="34" charset="0"/>
                <a:cs typeface="Arial" panose="020B0604020202020204" pitchFamily="34" charset="0"/>
              </a:rPr>
              <a:t>Ó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</a:p>
          <a:p>
            <a:pPr marL="12700" algn="just">
              <a:lnSpc>
                <a:spcPts val="2880"/>
              </a:lnSpc>
              <a:spcBef>
                <a:spcPts val="105"/>
              </a:spcBef>
            </a:pPr>
            <a:endParaRPr lang="es-E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880"/>
              </a:lnSpc>
              <a:spcBef>
                <a:spcPts val="195"/>
              </a:spcBef>
            </a:pP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Dentro</a:t>
            </a:r>
            <a:r>
              <a:rPr lang="es-ES" sz="2400" spc="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ES" sz="2400" spc="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sistema</a:t>
            </a:r>
            <a:r>
              <a:rPr lang="es-ES" sz="2400" spc="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protección</a:t>
            </a:r>
            <a:r>
              <a:rPr lang="es-ES" sz="2400" spc="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existe</a:t>
            </a:r>
            <a:r>
              <a:rPr lang="es-ES" sz="2400" spc="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es-ES" sz="2400" spc="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cadena</a:t>
            </a:r>
            <a:r>
              <a:rPr lang="es-ES" sz="2400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elementos</a:t>
            </a:r>
            <a:r>
              <a:rPr lang="es-ES" sz="2400" spc="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ES" sz="2400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400" spc="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deben</a:t>
            </a:r>
            <a:r>
              <a:rPr lang="es-ES" sz="2400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tener </a:t>
            </a:r>
            <a:r>
              <a:rPr lang="es-ES" sz="2400" spc="-2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presente</a:t>
            </a:r>
            <a:r>
              <a:rPr lang="es-ES" sz="2400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cuando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actúa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protección: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80"/>
              </a:lnSpc>
              <a:spcBef>
                <a:spcPts val="5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marR="6350" indent="-228600" algn="just">
              <a:lnSpc>
                <a:spcPts val="2880"/>
              </a:lnSpc>
              <a:buAutoNum type="arabicPeriod"/>
              <a:tabLst>
                <a:tab pos="469900" algn="l"/>
              </a:tabLst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Equipos</a:t>
            </a:r>
            <a:r>
              <a:rPr lang="es-ES" sz="2400" spc="1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1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medida</a:t>
            </a:r>
            <a:r>
              <a:rPr lang="es-ES" sz="2400" spc="1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1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1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magnitud:</a:t>
            </a:r>
            <a:r>
              <a:rPr lang="es-ES" sz="2400" spc="1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Corresponde</a:t>
            </a:r>
            <a:r>
              <a:rPr lang="es-ES" sz="2400" spc="1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ES" sz="2400" spc="13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ES" sz="2400" spc="1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transformadores</a:t>
            </a:r>
            <a:r>
              <a:rPr lang="es-ES" sz="2400" spc="1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400" spc="-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r>
              <a:rPr lang="es-ES" sz="2400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potencia.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marR="5715" indent="-228600" algn="just">
              <a:lnSpc>
                <a:spcPts val="2880"/>
              </a:lnSpc>
              <a:buAutoNum type="arabicPeriod"/>
              <a:tabLst>
                <a:tab pos="469900" algn="l"/>
              </a:tabLst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Elementos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reductores: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Elementos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que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reducen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valores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son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lang="es-ES" sz="2400" spc="-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dispositivos de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disparo.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265" indent="-228600" algn="just">
              <a:lnSpc>
                <a:spcPts val="2880"/>
              </a:lnSpc>
              <a:buAutoNum type="arabicPeriod"/>
              <a:tabLst>
                <a:tab pos="469900" algn="l"/>
              </a:tabLst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Equipos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 interrupción: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Son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los interruptores.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265" indent="-228600" algn="just">
              <a:lnSpc>
                <a:spcPts val="2880"/>
              </a:lnSpc>
              <a:buAutoNum type="arabicPeriod"/>
              <a:tabLst>
                <a:tab pos="469900" algn="l"/>
              </a:tabLst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Equipos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auxiliares:</a:t>
            </a:r>
            <a:r>
              <a:rPr lang="es-ES" sz="2400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Corresponden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baterías,</a:t>
            </a:r>
            <a:r>
              <a:rPr lang="es-ES" sz="2400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transmisión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información,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etc.</a:t>
            </a:r>
          </a:p>
          <a:p>
            <a:pPr marL="469265" indent="-228600" algn="just">
              <a:lnSpc>
                <a:spcPts val="2880"/>
              </a:lnSpc>
              <a:buAutoNum type="arabicPeriod"/>
              <a:tabLst>
                <a:tab pos="469900" algn="l"/>
              </a:tabLst>
            </a:pPr>
            <a:endParaRPr lang="es-ES" sz="2400" spc="-5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880"/>
              </a:lnSpc>
              <a:spcBef>
                <a:spcPts val="100"/>
              </a:spcBef>
            </a:pPr>
            <a:r>
              <a:rPr lang="es-ES" sz="24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s-ES" sz="2400" b="1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s-ES" sz="2400" b="1" spc="-75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ES" sz="2400" b="1" spc="-80" dirty="0" smtClean="0">
                <a:latin typeface="Arial" panose="020B0604020202020204" pitchFamily="34" charset="0"/>
                <a:cs typeface="Arial" panose="020B0604020202020204" pitchFamily="34" charset="0"/>
              </a:rPr>
              <a:t>CC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s-ES" sz="2400" b="1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Ó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s-ES" sz="2400" b="1" spc="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RI</a:t>
            </a:r>
            <a:r>
              <a:rPr lang="es-ES" sz="2400" b="1" spc="-10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s-ES" sz="2400" b="1" spc="-80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s-ES" sz="2400" b="1" spc="-10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s-ES" sz="2400" b="1" spc="-55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</a:p>
          <a:p>
            <a:pPr marL="12700" algn="just">
              <a:lnSpc>
                <a:spcPts val="2880"/>
              </a:lnSpc>
              <a:spcBef>
                <a:spcPts val="100"/>
              </a:spcBef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1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función</a:t>
            </a:r>
            <a:r>
              <a:rPr lang="es-ES" sz="2400" spc="17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principal</a:t>
            </a:r>
            <a:r>
              <a:rPr lang="es-ES" sz="2400" spc="17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s-ES" sz="2400" spc="17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1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17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dividir</a:t>
            </a:r>
            <a:r>
              <a:rPr lang="es-ES" sz="2400" spc="1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17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sistema</a:t>
            </a:r>
            <a:r>
              <a:rPr lang="es-ES" sz="2400" spc="17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s-ES" sz="2400" spc="1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zonas</a:t>
            </a:r>
            <a:r>
              <a:rPr lang="es-ES" sz="2400" spc="1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17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protección</a:t>
            </a:r>
            <a:r>
              <a:rPr lang="es-ES" sz="2400" spc="1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s-ES" sz="2400" spc="1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poder</a:t>
            </a:r>
            <a:r>
              <a:rPr lang="es-ES" sz="2400" spc="1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ser </a:t>
            </a:r>
            <a:r>
              <a:rPr lang="es-ES" sz="2400" spc="-2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protegidas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adecuadamente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la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interrupción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sea mínima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no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afecta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otras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zonas.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lvl="4" indent="-228600">
              <a:lnSpc>
                <a:spcPts val="1290"/>
              </a:lnSpc>
              <a:buFont typeface="Wingdings"/>
              <a:buChar char=""/>
              <a:tabLst>
                <a:tab pos="469900" algn="l"/>
              </a:tabLst>
            </a:pPr>
            <a:endParaRPr sz="1100" dirty="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406401" y="381000"/>
            <a:ext cx="8610599" cy="33598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2880"/>
              </a:lnSpc>
              <a:spcBef>
                <a:spcPts val="100"/>
              </a:spcBef>
            </a:pP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sistema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 potencia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zonas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 proteger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 son: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indent="-228600" algn="just">
              <a:lnSpc>
                <a:spcPts val="2880"/>
              </a:lnSpc>
              <a:spcBef>
                <a:spcPts val="5"/>
              </a:spcBef>
              <a:buFont typeface="Wingdings"/>
              <a:buChar char=""/>
              <a:tabLst>
                <a:tab pos="469900" algn="l"/>
              </a:tabLst>
            </a:pPr>
            <a:r>
              <a:rPr sz="2400" b="1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Generadores</a:t>
            </a:r>
            <a:r>
              <a:rPr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2400" b="1" spc="-5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indent="-228600" algn="just">
              <a:lnSpc>
                <a:spcPts val="2880"/>
              </a:lnSpc>
              <a:buFont typeface="Wingdings"/>
              <a:buChar char=""/>
              <a:tabLst>
                <a:tab pos="469900" algn="l"/>
              </a:tabLst>
            </a:pPr>
            <a:r>
              <a:rPr sz="2400" b="1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Motores</a:t>
            </a:r>
            <a:r>
              <a:rPr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2400" b="1" spc="-5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indent="-228600" algn="just">
              <a:lnSpc>
                <a:spcPts val="2880"/>
              </a:lnSpc>
              <a:buFont typeface="Wingdings"/>
              <a:buChar char=""/>
              <a:tabLst>
                <a:tab pos="469900" algn="l"/>
              </a:tabLst>
            </a:pPr>
            <a:r>
              <a:rPr sz="2400" b="1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Equipos</a:t>
            </a:r>
            <a:r>
              <a:rPr sz="2400" b="1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inductivos</a:t>
            </a:r>
            <a:r>
              <a:rPr sz="2400" b="1" spc="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(Transformadores,</a:t>
            </a:r>
            <a:r>
              <a:rPr sz="2400" b="1" spc="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autotransformadores,</a:t>
            </a:r>
            <a:r>
              <a:rPr sz="2400" b="1" spc="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reactores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sz="2400" b="1" spc="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etc</a:t>
            </a:r>
            <a:r>
              <a:rPr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.).</a:t>
            </a:r>
            <a:endParaRPr lang="es-ES" sz="2400" b="1" spc="-5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indent="-228600" algn="just">
              <a:lnSpc>
                <a:spcPts val="2880"/>
              </a:lnSpc>
              <a:buFont typeface="Wingdings"/>
              <a:buChar char=""/>
              <a:tabLst>
                <a:tab pos="469900" algn="l"/>
              </a:tabLst>
            </a:pPr>
            <a:r>
              <a:rPr sz="2400" b="1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Equipos</a:t>
            </a:r>
            <a:r>
              <a:rPr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compensación (Reactores,</a:t>
            </a:r>
            <a:r>
              <a:rPr sz="2400" b="1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condensadores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sz="2400" b="1" spc="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etc</a:t>
            </a:r>
            <a:r>
              <a:rPr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.).</a:t>
            </a:r>
            <a:endParaRPr lang="es-ES" sz="2400" b="1" spc="-5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indent="-228600" algn="just">
              <a:lnSpc>
                <a:spcPts val="2880"/>
              </a:lnSpc>
              <a:buFont typeface="Wingdings"/>
              <a:buChar char=""/>
              <a:tabLst>
                <a:tab pos="469900" algn="l"/>
              </a:tabLst>
            </a:pPr>
            <a:r>
              <a:rPr sz="2400" b="1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Barajes</a:t>
            </a:r>
            <a:r>
              <a:rPr sz="2400" b="1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en las</a:t>
            </a:r>
            <a:r>
              <a:rPr sz="2400" b="1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 err="1">
                <a:latin typeface="Arial" panose="020B0604020202020204" pitchFamily="34" charset="0"/>
                <a:cs typeface="Arial" panose="020B0604020202020204" pitchFamily="34" charset="0"/>
              </a:rPr>
              <a:t>subestaciones</a:t>
            </a:r>
            <a:r>
              <a:rPr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2400" b="1" spc="-5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indent="-228600" algn="just">
              <a:lnSpc>
                <a:spcPts val="2880"/>
              </a:lnSpc>
              <a:buFont typeface="Wingdings"/>
              <a:buChar char=""/>
              <a:tabLst>
                <a:tab pos="469900" algn="l"/>
              </a:tabLst>
            </a:pPr>
            <a:r>
              <a:rPr sz="2400" b="1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Líneas</a:t>
            </a:r>
            <a:r>
              <a:rPr sz="24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b="1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transmisión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406401" y="3765858"/>
            <a:ext cx="8762999" cy="596317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 algn="just">
              <a:lnSpc>
                <a:spcPts val="2880"/>
              </a:lnSpc>
            </a:pPr>
            <a:r>
              <a:rPr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sz="2400" spc="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podemos</a:t>
            </a:r>
            <a:r>
              <a:rPr sz="2400" spc="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observar</a:t>
            </a:r>
            <a:r>
              <a:rPr sz="2400" spc="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400" spc="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spc="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figura</a:t>
            </a:r>
            <a:r>
              <a:rPr sz="2400" spc="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1,</a:t>
            </a:r>
            <a:r>
              <a:rPr sz="2400" spc="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cada</a:t>
            </a:r>
            <a:r>
              <a:rPr sz="2400" spc="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elemento</a:t>
            </a:r>
            <a:r>
              <a:rPr sz="2400"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400" spc="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sistema</a:t>
            </a:r>
            <a:r>
              <a:rPr sz="2400"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potencia</a:t>
            </a:r>
            <a:r>
              <a:rPr sz="2400"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da</a:t>
            </a:r>
            <a:r>
              <a:rPr sz="2400"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origen </a:t>
            </a:r>
            <a:r>
              <a:rPr sz="2400" spc="-2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spc="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sz="2400" spc="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zona</a:t>
            </a:r>
            <a:r>
              <a:rPr sz="2400" spc="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protección.</a:t>
            </a:r>
            <a:r>
              <a:rPr sz="2400" spc="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spc="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motor</a:t>
            </a:r>
            <a:r>
              <a:rPr sz="2400" spc="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(que</a:t>
            </a:r>
            <a:r>
              <a:rPr sz="2400" spc="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puede</a:t>
            </a:r>
            <a:r>
              <a:rPr sz="2400" spc="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ser</a:t>
            </a:r>
            <a:r>
              <a:rPr sz="2400" spc="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sz="2400" spc="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generador</a:t>
            </a:r>
            <a:r>
              <a:rPr sz="2400" spc="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térmico),</a:t>
            </a:r>
            <a:r>
              <a:rPr sz="2400" spc="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spc="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generador, </a:t>
            </a:r>
            <a:r>
              <a:rPr sz="2400" spc="-2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las barras, el transformador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las líneas de transmisión generan sus zonas de protección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evitar colapsos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dentro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sistema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80"/>
              </a:lnSpc>
              <a:spcBef>
                <a:spcPts val="45"/>
              </a:spcBef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880"/>
              </a:lnSpc>
            </a:pP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Estas</a:t>
            </a:r>
            <a:r>
              <a:rPr sz="2400"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zonas</a:t>
            </a:r>
            <a:r>
              <a:rPr sz="2400"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protección</a:t>
            </a:r>
            <a:r>
              <a:rPr sz="2400"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2400" spc="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encuentran</a:t>
            </a:r>
            <a:r>
              <a:rPr sz="2400" spc="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bajo</a:t>
            </a:r>
            <a:r>
              <a:rPr sz="2400"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responsabilidad</a:t>
            </a:r>
            <a:r>
              <a:rPr sz="2400" spc="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2400"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relés</a:t>
            </a:r>
            <a:r>
              <a:rPr sz="2400" spc="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principales; </a:t>
            </a:r>
            <a:r>
              <a:rPr sz="2400" spc="-2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al ocurrir una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falla a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uno de estos elementos, los relés actúan mandando la orden de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apertura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interruptores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que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involucran.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De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esta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manera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afectan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zonas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adyacentes ni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extienden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problema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80"/>
              </a:lnSpc>
              <a:spcBef>
                <a:spcPts val="35"/>
              </a:spcBef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6985" algn="just">
              <a:lnSpc>
                <a:spcPts val="2880"/>
              </a:lnSpc>
              <a:spcBef>
                <a:spcPts val="5"/>
              </a:spcBef>
            </a:pP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Las zonas se determinan por medio de la colocación de los transformadores de medida,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que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son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encargados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enviar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señales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adecuadas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operación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protecciones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(De</a:t>
            </a:r>
            <a:r>
              <a:rPr sz="24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Tensión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y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/ o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0" name="Imagen 99"/>
          <p:cNvPicPr>
            <a:picLocks noChangeAspect="1"/>
          </p:cNvPicPr>
          <p:nvPr/>
        </p:nvPicPr>
        <p:blipFill rotWithShape="1">
          <a:blip r:embed="rId2"/>
          <a:srcRect l="2778"/>
          <a:stretch/>
        </p:blipFill>
        <p:spPr>
          <a:xfrm>
            <a:off x="9550400" y="381000"/>
            <a:ext cx="7924800" cy="4800600"/>
          </a:xfrm>
          <a:prstGeom prst="rect">
            <a:avLst/>
          </a:prstGeom>
        </p:spPr>
      </p:pic>
      <p:sp>
        <p:nvSpPr>
          <p:cNvPr id="101" name="Rectángulo 100"/>
          <p:cNvSpPr/>
          <p:nvPr/>
        </p:nvSpPr>
        <p:spPr>
          <a:xfrm>
            <a:off x="9550400" y="5181600"/>
            <a:ext cx="7924800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algn="just">
              <a:lnSpc>
                <a:spcPct val="95800"/>
              </a:lnSpc>
            </a:pPr>
            <a:r>
              <a:rPr lang="es-ES" sz="2000" spc="-5" dirty="0">
                <a:latin typeface="Arial MT"/>
                <a:cs typeface="Arial MT"/>
              </a:rPr>
              <a:t>Con la instalación de </a:t>
            </a:r>
            <a:r>
              <a:rPr lang="es-ES" sz="2000" spc="-10" dirty="0">
                <a:latin typeface="Arial MT"/>
                <a:cs typeface="Arial MT"/>
              </a:rPr>
              <a:t>CT </a:t>
            </a:r>
            <a:r>
              <a:rPr lang="es-ES" sz="2000" dirty="0">
                <a:latin typeface="Arial MT"/>
                <a:cs typeface="Arial MT"/>
              </a:rPr>
              <a:t>a </a:t>
            </a:r>
            <a:r>
              <a:rPr lang="es-ES" sz="2000" spc="-5" dirty="0">
                <a:latin typeface="Arial MT"/>
                <a:cs typeface="Arial MT"/>
              </a:rPr>
              <a:t>ambos lados del interruptor se logra una zona de traslapo, lo </a:t>
            </a:r>
            <a:r>
              <a:rPr lang="es-ES" sz="2000" dirty="0">
                <a:latin typeface="Arial MT"/>
                <a:cs typeface="Arial MT"/>
              </a:rPr>
              <a:t> </a:t>
            </a:r>
            <a:r>
              <a:rPr lang="es-ES" sz="2000" spc="-5" dirty="0">
                <a:latin typeface="Arial MT"/>
                <a:cs typeface="Arial MT"/>
              </a:rPr>
              <a:t>cual</a:t>
            </a:r>
            <a:r>
              <a:rPr lang="es-ES" sz="2000" spc="105" dirty="0">
                <a:latin typeface="Arial MT"/>
                <a:cs typeface="Arial MT"/>
              </a:rPr>
              <a:t> </a:t>
            </a:r>
            <a:r>
              <a:rPr lang="es-ES" sz="2000" spc="-5" dirty="0">
                <a:latin typeface="Arial MT"/>
                <a:cs typeface="Arial MT"/>
              </a:rPr>
              <a:t>encarece</a:t>
            </a:r>
            <a:r>
              <a:rPr lang="es-ES" sz="2000" spc="90" dirty="0">
                <a:latin typeface="Arial MT"/>
                <a:cs typeface="Arial MT"/>
              </a:rPr>
              <a:t> </a:t>
            </a:r>
            <a:r>
              <a:rPr lang="es-ES" sz="2000" spc="-5" dirty="0">
                <a:latin typeface="Arial MT"/>
                <a:cs typeface="Arial MT"/>
              </a:rPr>
              <a:t>los</a:t>
            </a:r>
            <a:r>
              <a:rPr lang="es-ES" sz="2000" spc="110" dirty="0">
                <a:latin typeface="Arial MT"/>
                <a:cs typeface="Arial MT"/>
              </a:rPr>
              <a:t> </a:t>
            </a:r>
            <a:r>
              <a:rPr lang="es-ES" sz="2000" spc="-5" dirty="0">
                <a:latin typeface="Arial MT"/>
                <a:cs typeface="Arial MT"/>
              </a:rPr>
              <a:t>costos</a:t>
            </a:r>
            <a:r>
              <a:rPr lang="es-ES" sz="2000" spc="90" dirty="0">
                <a:latin typeface="Arial MT"/>
                <a:cs typeface="Arial MT"/>
              </a:rPr>
              <a:t> </a:t>
            </a:r>
            <a:r>
              <a:rPr lang="es-ES" sz="2000" spc="-5" dirty="0">
                <a:latin typeface="Arial MT"/>
                <a:cs typeface="Arial MT"/>
              </a:rPr>
              <a:t>en</a:t>
            </a:r>
            <a:r>
              <a:rPr lang="es-ES" sz="2000" spc="110" dirty="0">
                <a:latin typeface="Arial MT"/>
                <a:cs typeface="Arial MT"/>
              </a:rPr>
              <a:t> </a:t>
            </a:r>
            <a:r>
              <a:rPr lang="es-ES" sz="2000" spc="-5" dirty="0">
                <a:latin typeface="Arial MT"/>
                <a:cs typeface="Arial MT"/>
              </a:rPr>
              <a:t>las</a:t>
            </a:r>
            <a:r>
              <a:rPr lang="es-ES" sz="2000" spc="110" dirty="0">
                <a:latin typeface="Arial MT"/>
                <a:cs typeface="Arial MT"/>
              </a:rPr>
              <a:t> </a:t>
            </a:r>
            <a:r>
              <a:rPr lang="es-ES" sz="2000" spc="-5" dirty="0">
                <a:latin typeface="Arial MT"/>
                <a:cs typeface="Arial MT"/>
              </a:rPr>
              <a:t>instalaciones</a:t>
            </a:r>
            <a:r>
              <a:rPr lang="es-ES" sz="2000" spc="105" dirty="0">
                <a:latin typeface="Arial MT"/>
                <a:cs typeface="Arial MT"/>
              </a:rPr>
              <a:t> </a:t>
            </a:r>
            <a:r>
              <a:rPr lang="es-ES" sz="2000" dirty="0">
                <a:latin typeface="Arial MT"/>
                <a:cs typeface="Arial MT"/>
              </a:rPr>
              <a:t>(figura</a:t>
            </a:r>
            <a:r>
              <a:rPr lang="es-ES" sz="2000" spc="110" dirty="0">
                <a:latin typeface="Arial MT"/>
                <a:cs typeface="Arial MT"/>
              </a:rPr>
              <a:t> </a:t>
            </a:r>
            <a:r>
              <a:rPr lang="es-ES" sz="2000" spc="-5" dirty="0">
                <a:latin typeface="Arial MT"/>
                <a:cs typeface="Arial MT"/>
              </a:rPr>
              <a:t>2).</a:t>
            </a:r>
            <a:r>
              <a:rPr lang="es-ES" sz="2000" spc="120" dirty="0">
                <a:latin typeface="Arial MT"/>
                <a:cs typeface="Arial MT"/>
              </a:rPr>
              <a:t> </a:t>
            </a:r>
            <a:r>
              <a:rPr lang="es-ES" sz="2000" spc="-5" dirty="0">
                <a:latin typeface="Arial MT"/>
                <a:cs typeface="Arial MT"/>
              </a:rPr>
              <a:t>En</a:t>
            </a:r>
            <a:r>
              <a:rPr lang="es-ES" sz="2000" spc="110" dirty="0">
                <a:latin typeface="Arial MT"/>
                <a:cs typeface="Arial MT"/>
              </a:rPr>
              <a:t> </a:t>
            </a:r>
            <a:r>
              <a:rPr lang="es-ES" sz="2000" spc="-5" dirty="0">
                <a:latin typeface="Arial MT"/>
                <a:cs typeface="Arial MT"/>
              </a:rPr>
              <a:t>los</a:t>
            </a:r>
            <a:r>
              <a:rPr lang="es-ES" sz="2000" spc="114" dirty="0">
                <a:latin typeface="Arial MT"/>
                <a:cs typeface="Arial MT"/>
              </a:rPr>
              <a:t> </a:t>
            </a:r>
            <a:r>
              <a:rPr lang="es-ES" sz="2000" spc="-5" dirty="0">
                <a:latin typeface="Arial MT"/>
                <a:cs typeface="Arial MT"/>
              </a:rPr>
              <a:t>sistemas</a:t>
            </a:r>
            <a:r>
              <a:rPr lang="es-ES" sz="2000" spc="110" dirty="0">
                <a:latin typeface="Arial MT"/>
                <a:cs typeface="Arial MT"/>
              </a:rPr>
              <a:t> </a:t>
            </a:r>
            <a:r>
              <a:rPr lang="es-ES" sz="2000" spc="-5" dirty="0">
                <a:latin typeface="Arial MT"/>
                <a:cs typeface="Arial MT"/>
              </a:rPr>
              <a:t>de</a:t>
            </a:r>
            <a:r>
              <a:rPr lang="es-ES" sz="2000" spc="105" dirty="0">
                <a:latin typeface="Arial MT"/>
                <a:cs typeface="Arial MT"/>
              </a:rPr>
              <a:t> </a:t>
            </a:r>
            <a:r>
              <a:rPr lang="es-ES" sz="2000" dirty="0">
                <a:latin typeface="Arial MT"/>
                <a:cs typeface="Arial MT"/>
              </a:rPr>
              <a:t>alta</a:t>
            </a:r>
            <a:r>
              <a:rPr lang="es-ES" sz="2000" spc="110" dirty="0">
                <a:latin typeface="Arial MT"/>
                <a:cs typeface="Arial MT"/>
              </a:rPr>
              <a:t> </a:t>
            </a:r>
            <a:r>
              <a:rPr lang="es-ES" sz="2000" spc="-5" dirty="0">
                <a:latin typeface="Arial MT"/>
                <a:cs typeface="Arial MT"/>
              </a:rPr>
              <a:t>tensión, </a:t>
            </a:r>
            <a:r>
              <a:rPr lang="es-ES" sz="2000" spc="-295" dirty="0">
                <a:latin typeface="Arial MT"/>
                <a:cs typeface="Arial MT"/>
              </a:rPr>
              <a:t> </a:t>
            </a:r>
            <a:r>
              <a:rPr lang="es-ES" sz="2000" spc="-5" dirty="0">
                <a:latin typeface="Arial MT"/>
                <a:cs typeface="Arial MT"/>
              </a:rPr>
              <a:t>se utiliza solamente un </a:t>
            </a:r>
            <a:r>
              <a:rPr lang="es-ES" sz="2000" spc="-10" dirty="0">
                <a:latin typeface="Arial MT"/>
                <a:cs typeface="Arial MT"/>
              </a:rPr>
              <a:t>CT </a:t>
            </a:r>
            <a:r>
              <a:rPr lang="es-ES" sz="2000" spc="-5" dirty="0">
                <a:latin typeface="Arial MT"/>
                <a:cs typeface="Arial MT"/>
              </a:rPr>
              <a:t>(Figura 3), por los costos, no hay zona de traslapo para lo cual </a:t>
            </a:r>
            <a:r>
              <a:rPr lang="es-ES" sz="2000" dirty="0">
                <a:latin typeface="Arial MT"/>
                <a:cs typeface="Arial MT"/>
              </a:rPr>
              <a:t> </a:t>
            </a:r>
            <a:r>
              <a:rPr lang="es-ES" sz="2000" spc="-5" dirty="0">
                <a:latin typeface="Arial MT"/>
                <a:cs typeface="Arial MT"/>
              </a:rPr>
              <a:t>se</a:t>
            </a:r>
            <a:r>
              <a:rPr lang="es-ES" sz="2000" dirty="0">
                <a:latin typeface="Arial MT"/>
                <a:cs typeface="Arial MT"/>
              </a:rPr>
              <a:t> </a:t>
            </a:r>
            <a:r>
              <a:rPr lang="es-ES" sz="2000" spc="-5" dirty="0">
                <a:latin typeface="Arial MT"/>
                <a:cs typeface="Arial MT"/>
              </a:rPr>
              <a:t>utiliza</a:t>
            </a:r>
            <a:r>
              <a:rPr lang="es-ES" sz="2000" dirty="0">
                <a:latin typeface="Arial MT"/>
                <a:cs typeface="Arial MT"/>
              </a:rPr>
              <a:t> otros</a:t>
            </a:r>
            <a:r>
              <a:rPr lang="es-ES" sz="2000" spc="-5" dirty="0">
                <a:latin typeface="Arial MT"/>
                <a:cs typeface="Arial MT"/>
              </a:rPr>
              <a:t> relés</a:t>
            </a:r>
            <a:r>
              <a:rPr lang="es-ES" sz="2000" dirty="0">
                <a:latin typeface="Arial MT"/>
                <a:cs typeface="Arial MT"/>
              </a:rPr>
              <a:t> </a:t>
            </a:r>
            <a:r>
              <a:rPr lang="es-ES" sz="2000" spc="-5" dirty="0">
                <a:latin typeface="Arial MT"/>
                <a:cs typeface="Arial MT"/>
              </a:rPr>
              <a:t>para</a:t>
            </a:r>
            <a:r>
              <a:rPr lang="es-ES" sz="2000" spc="5" dirty="0">
                <a:latin typeface="Arial MT"/>
                <a:cs typeface="Arial MT"/>
              </a:rPr>
              <a:t> </a:t>
            </a:r>
            <a:r>
              <a:rPr lang="es-ES" sz="2000" spc="-5" dirty="0">
                <a:latin typeface="Arial MT"/>
                <a:cs typeface="Arial MT"/>
              </a:rPr>
              <a:t>proteger</a:t>
            </a:r>
            <a:r>
              <a:rPr lang="es-ES" sz="2000" dirty="0">
                <a:latin typeface="Arial MT"/>
                <a:cs typeface="Arial MT"/>
              </a:rPr>
              <a:t> esta</a:t>
            </a:r>
            <a:r>
              <a:rPr lang="es-ES" sz="2000" spc="-5" dirty="0">
                <a:latin typeface="Arial MT"/>
                <a:cs typeface="Arial MT"/>
              </a:rPr>
              <a:t> zona</a:t>
            </a:r>
            <a:r>
              <a:rPr lang="es-ES" sz="2000" spc="-10" dirty="0">
                <a:latin typeface="Arial MT"/>
                <a:cs typeface="Arial MT"/>
              </a:rPr>
              <a:t> </a:t>
            </a:r>
            <a:r>
              <a:rPr lang="es-ES" sz="2000" dirty="0">
                <a:latin typeface="Arial MT"/>
                <a:cs typeface="Arial MT"/>
              </a:rPr>
              <a:t>que </a:t>
            </a:r>
            <a:r>
              <a:rPr lang="es-ES" sz="2000" spc="-5" dirty="0">
                <a:latin typeface="Arial MT"/>
                <a:cs typeface="Arial MT"/>
              </a:rPr>
              <a:t>se conoce</a:t>
            </a:r>
            <a:r>
              <a:rPr lang="es-ES" sz="2000" spc="-10" dirty="0">
                <a:latin typeface="Arial MT"/>
                <a:cs typeface="Arial MT"/>
              </a:rPr>
              <a:t> </a:t>
            </a:r>
            <a:r>
              <a:rPr lang="es-ES" sz="2000" spc="-5" dirty="0">
                <a:latin typeface="Arial MT"/>
                <a:cs typeface="Arial MT"/>
              </a:rPr>
              <a:t>como</a:t>
            </a:r>
            <a:r>
              <a:rPr lang="es-ES" sz="2000" spc="5" dirty="0">
                <a:latin typeface="Arial MT"/>
                <a:cs typeface="Arial MT"/>
              </a:rPr>
              <a:t> </a:t>
            </a:r>
            <a:r>
              <a:rPr lang="es-ES" sz="2000" spc="-5" dirty="0">
                <a:latin typeface="Arial MT"/>
                <a:cs typeface="Arial MT"/>
              </a:rPr>
              <a:t>ZONA</a:t>
            </a:r>
            <a:r>
              <a:rPr lang="es-ES" sz="2000" dirty="0">
                <a:latin typeface="Arial MT"/>
                <a:cs typeface="Arial MT"/>
              </a:rPr>
              <a:t> </a:t>
            </a:r>
            <a:r>
              <a:rPr lang="es-ES" sz="2000" spc="-5" dirty="0">
                <a:latin typeface="Arial MT"/>
                <a:cs typeface="Arial MT"/>
              </a:rPr>
              <a:t>MUERTA.</a:t>
            </a:r>
            <a:endParaRPr lang="es-ES" sz="2000" dirty="0">
              <a:latin typeface="Arial MT"/>
              <a:cs typeface="Arial MT"/>
            </a:endParaRPr>
          </a:p>
        </p:txBody>
      </p:sp>
      <p:pic>
        <p:nvPicPr>
          <p:cNvPr id="102" name="Imagen 10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31600" y="6772275"/>
            <a:ext cx="5410200" cy="3209925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object 54"/>
          <p:cNvSpPr txBox="1"/>
          <p:nvPr/>
        </p:nvSpPr>
        <p:spPr>
          <a:xfrm>
            <a:off x="330200" y="381000"/>
            <a:ext cx="8991600" cy="71179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ts val="2880"/>
              </a:lnSpc>
              <a:spcBef>
                <a:spcPts val="105"/>
              </a:spcBef>
            </a:pPr>
            <a:r>
              <a:rPr sz="2400" b="1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2400" b="1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2400" b="1" spc="-75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b="1" spc="-80" dirty="0" smtClean="0">
                <a:latin typeface="Arial" panose="020B0604020202020204" pitchFamily="34" charset="0"/>
                <a:cs typeface="Arial" panose="020B0604020202020204" pitchFamily="34" charset="0"/>
              </a:rPr>
              <a:t>CC</a:t>
            </a:r>
            <a:r>
              <a:rPr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b="1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Ó</a:t>
            </a:r>
            <a:r>
              <a:rPr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400" b="1" spc="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45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b="1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2400" b="1" spc="-75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b="1" spc="-50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2400" b="1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sz="2400" b="1" spc="-55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b="1" spc="-70" dirty="0" smtClean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2400" b="1" spc="45" dirty="0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endParaRPr lang="es-E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880"/>
              </a:lnSpc>
              <a:spcBef>
                <a:spcPts val="105"/>
              </a:spcBef>
            </a:pPr>
            <a:endParaRPr lang="es-E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880"/>
              </a:lnSpc>
              <a:spcBef>
                <a:spcPts val="185"/>
              </a:spcBef>
            </a:pP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lang="es-ES" sz="2400" spc="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su</a:t>
            </a:r>
            <a:r>
              <a:rPr lang="es-ES" sz="2400" spc="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nombre</a:t>
            </a:r>
            <a:r>
              <a:rPr lang="es-ES" sz="2400" spc="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lo</a:t>
            </a:r>
            <a:r>
              <a:rPr lang="es-ES" sz="2400" spc="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dice</a:t>
            </a:r>
            <a:r>
              <a:rPr lang="es-ES" sz="2400" spc="7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son</a:t>
            </a:r>
            <a:r>
              <a:rPr lang="es-ES" sz="2400" spc="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7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respaldo</a:t>
            </a:r>
            <a:r>
              <a:rPr lang="es-ES" sz="2400" spc="7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7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ES" sz="2400" spc="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principales.</a:t>
            </a:r>
            <a:r>
              <a:rPr lang="es-ES" sz="2400" spc="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400" spc="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emplean</a:t>
            </a:r>
            <a:r>
              <a:rPr lang="es-ES" sz="2400" spc="7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s-ES" sz="2400" spc="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lang="es-ES" sz="2400" spc="-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cortocircuitos,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ya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económicamente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400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justifica.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80"/>
              </a:lnSpc>
              <a:spcBef>
                <a:spcPts val="5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indent="-342900" algn="just">
              <a:lnSpc>
                <a:spcPts val="2880"/>
              </a:lnSpc>
              <a:buFont typeface="Arial" panose="020B0604020202020204" pitchFamily="34" charset="0"/>
              <a:buChar char="•"/>
            </a:pPr>
            <a:r>
              <a:rPr lang="es-ES" sz="24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Protección</a:t>
            </a:r>
            <a:r>
              <a:rPr lang="es-ES" sz="2400" b="1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1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10" dirty="0">
                <a:latin typeface="Arial" panose="020B0604020202020204" pitchFamily="34" charset="0"/>
                <a:cs typeface="Arial" panose="020B0604020202020204" pitchFamily="34" charset="0"/>
              </a:rPr>
              <a:t>Respaldo</a:t>
            </a:r>
            <a:r>
              <a:rPr lang="es-ES" sz="2400" b="1" spc="35" dirty="0">
                <a:latin typeface="Arial" panose="020B0604020202020204" pitchFamily="34" charset="0"/>
                <a:cs typeface="Arial" panose="020B0604020202020204" pitchFamily="34" charset="0"/>
              </a:rPr>
              <a:t> Remoto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80"/>
              </a:lnSpc>
              <a:spcBef>
                <a:spcPts val="45"/>
              </a:spcBef>
            </a:pP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880"/>
              </a:lnSpc>
              <a:spcBef>
                <a:spcPts val="5"/>
              </a:spcBef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400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dispone</a:t>
            </a:r>
            <a:r>
              <a:rPr lang="es-ES" sz="2400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forma</a:t>
            </a:r>
            <a:r>
              <a:rPr lang="es-ES" sz="2400" spc="10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tal</a:t>
            </a:r>
            <a:r>
              <a:rPr lang="es-ES" sz="2400" spc="114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ES" sz="2400" spc="1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es-ES" sz="2400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falla</a:t>
            </a:r>
            <a:r>
              <a:rPr lang="es-ES" sz="2400" spc="114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114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1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protección</a:t>
            </a:r>
            <a:r>
              <a:rPr lang="es-ES" sz="2400" spc="114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principal</a:t>
            </a:r>
            <a:r>
              <a:rPr lang="es-ES" sz="2400" spc="114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es-ES" sz="2400" spc="114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origine</a:t>
            </a:r>
            <a:r>
              <a:rPr lang="es-ES" sz="2400" spc="114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es-ES" sz="2400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falla</a:t>
            </a:r>
            <a:r>
              <a:rPr lang="es-ES" sz="2400" spc="114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ES" sz="2400" spc="10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" sz="2400" spc="-2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protección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respaldo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estación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diferente.</a:t>
            </a:r>
          </a:p>
          <a:p>
            <a:pPr marL="12700" marR="5080" algn="just">
              <a:lnSpc>
                <a:spcPts val="2880"/>
              </a:lnSpc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Si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entre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línea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FG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ocurre una falla, lo lógico es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las protecciones operen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den orden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 apertura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los interruptores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 y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G. En caso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 F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no opere se deben de abrir los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interruptores C,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 y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H; 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ya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estos son el respaldo remoto de este.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 abren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 y e 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ya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 encuentran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dentro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zona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F.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80"/>
              </a:lnSpc>
              <a:spcBef>
                <a:spcPts val="5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880"/>
              </a:lnSpc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esta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operación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 realiza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mayor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desconexión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sistema.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8" name="Imagen 5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0400" y="381000"/>
            <a:ext cx="7848600" cy="8001000"/>
          </a:xfrm>
          <a:prstGeom prst="rect">
            <a:avLst/>
          </a:prstGeom>
        </p:spPr>
      </p:pic>
      <p:sp>
        <p:nvSpPr>
          <p:cNvPr id="59" name="Rectángulo 58"/>
          <p:cNvSpPr/>
          <p:nvPr/>
        </p:nvSpPr>
        <p:spPr>
          <a:xfrm>
            <a:off x="330200" y="7479924"/>
            <a:ext cx="17068800" cy="2105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880"/>
              </a:lnSpc>
            </a:pP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indent="-342900" algn="just">
              <a:lnSpc>
                <a:spcPts val="2880"/>
              </a:lnSpc>
              <a:buFont typeface="Arial" panose="020B0604020202020204" pitchFamily="34" charset="0"/>
              <a:buChar char="•"/>
            </a:pPr>
            <a:r>
              <a:rPr lang="es-ES" sz="24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Protección</a:t>
            </a:r>
            <a:r>
              <a:rPr lang="es-ES" sz="2400" b="1" spc="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Duplicada</a:t>
            </a:r>
          </a:p>
          <a:p>
            <a:pPr marL="355600" indent="-342900" algn="just">
              <a:lnSpc>
                <a:spcPts val="2880"/>
              </a:lnSpc>
              <a:buFont typeface="Arial" panose="020B0604020202020204" pitchFamily="34" charset="0"/>
              <a:buChar char="•"/>
            </a:pP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6350" algn="just">
              <a:lnSpc>
                <a:spcPts val="2880"/>
              </a:lnSpc>
              <a:spcBef>
                <a:spcPts val="1210"/>
              </a:spcBef>
            </a:pP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Consiste en duplicar los elementos mas importantes dentro de la cadena de protección,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para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operen mas veloces. La selección de los elementos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duplicar se basa en la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probabilidad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falla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de ellos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y</a:t>
            </a:r>
            <a:r>
              <a:rPr lang="es-ES"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importancia</a:t>
            </a:r>
            <a:r>
              <a:rPr lang="es-ES"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dentro</a:t>
            </a:r>
            <a:r>
              <a:rPr lang="es-ES"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sistema.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object 54"/>
          <p:cNvSpPr txBox="1"/>
          <p:nvPr/>
        </p:nvSpPr>
        <p:spPr>
          <a:xfrm>
            <a:off x="330200" y="381000"/>
            <a:ext cx="17145000" cy="105932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ts val="2880"/>
              </a:lnSpc>
              <a:spcBef>
                <a:spcPts val="95"/>
              </a:spcBef>
            </a:pPr>
            <a:r>
              <a:rPr lang="es-ES" sz="2400" b="1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Principio</a:t>
            </a:r>
            <a:r>
              <a:rPr lang="es-ES" sz="2400" b="1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Supervisión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880"/>
              </a:lnSpc>
              <a:spcBef>
                <a:spcPts val="1240"/>
              </a:spcBef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s-ES" sz="2400" spc="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supervisar</a:t>
            </a:r>
            <a:r>
              <a:rPr lang="es-ES" sz="2400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forma</a:t>
            </a:r>
            <a:r>
              <a:rPr lang="es-ES" sz="2400" spc="3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continua</a:t>
            </a:r>
            <a:r>
              <a:rPr lang="es-ES" sz="2400" spc="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cadena</a:t>
            </a:r>
            <a:r>
              <a:rPr lang="es-ES" sz="2400" spc="3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ES" sz="2400" spc="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elementos</a:t>
            </a:r>
            <a:r>
              <a:rPr lang="es-ES" sz="2400" spc="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protección</a:t>
            </a:r>
            <a:r>
              <a:rPr lang="es-ES" sz="2400" spc="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s-ES" sz="2400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evitar</a:t>
            </a:r>
            <a:r>
              <a:rPr lang="es-ES" sz="2400" spc="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lang="es-ES" sz="2400" spc="-2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disparos indeseados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sistema.</a:t>
            </a:r>
          </a:p>
          <a:p>
            <a:pPr marL="12700" marR="5080" algn="just">
              <a:lnSpc>
                <a:spcPts val="2880"/>
              </a:lnSpc>
              <a:spcBef>
                <a:spcPts val="1240"/>
              </a:spcBef>
            </a:pPr>
            <a:endParaRPr lang="es-ES" sz="2400" spc="-5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880"/>
              </a:lnSpc>
              <a:spcBef>
                <a:spcPts val="100"/>
              </a:spcBef>
            </a:pPr>
            <a:r>
              <a:rPr lang="es-ES" sz="2400" b="1" spc="-75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ES" sz="2400" b="1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s-ES" sz="2400" b="1" spc="-50" dirty="0" smtClean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s-ES" sz="2400" b="1" spc="-75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ES" sz="2400" b="1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s-ES" sz="2400" b="1" spc="-95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s-ES" sz="2400" b="1" spc="-55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s-ES" sz="2400" b="1" spc="-3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ES" sz="2400" b="1" spc="-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5" dirty="0" smtClean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s-ES" sz="2400" b="1" spc="-25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s-ES" sz="2400" b="1" spc="-3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75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ES" sz="2400" b="1" spc="-55" dirty="0" smtClean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s-ES" sz="2400" b="1" spc="-75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ES" sz="2400" b="1" spc="80" dirty="0" smtClean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s-ES" sz="2400" b="1" spc="-75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ES" sz="2400" b="1" spc="55" dirty="0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s-ES" sz="2400" b="1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s-ES" sz="2400" b="1" spc="-3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45" dirty="0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ES" sz="2400" b="1" spc="-7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s-ES"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s-ES" sz="2400" b="1" spc="-25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ES"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s-ES" sz="2400" b="1" spc="-75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ES" sz="2400" b="1" spc="-80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s-ES" sz="2400" b="1" spc="-95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s-ES" sz="2400" b="1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Ó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</a:p>
          <a:p>
            <a:pPr marL="12700" algn="just">
              <a:lnSpc>
                <a:spcPts val="2880"/>
              </a:lnSpc>
              <a:spcBef>
                <a:spcPts val="100"/>
              </a:spcBef>
            </a:pPr>
            <a:endParaRPr lang="es-E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lvl="2" indent="-457200" algn="just">
              <a:lnSpc>
                <a:spcPts val="2880"/>
              </a:lnSpc>
              <a:spcBef>
                <a:spcPts val="95"/>
              </a:spcBef>
              <a:buAutoNum type="arabicPeriod"/>
              <a:tabLst>
                <a:tab pos="469900" algn="l"/>
              </a:tabLst>
            </a:pPr>
            <a:r>
              <a:rPr lang="es-ES" sz="2400" b="1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Selectividad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 algn="just">
              <a:lnSpc>
                <a:spcPts val="2880"/>
              </a:lnSpc>
              <a:spcBef>
                <a:spcPts val="10"/>
              </a:spcBef>
              <a:buFont typeface="Arial"/>
              <a:buAutoNum type="arabicPeriod"/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880"/>
              </a:lnSpc>
              <a:spcBef>
                <a:spcPts val="5"/>
              </a:spcBef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protección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solo debe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aislar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SOLO</a:t>
            </a:r>
            <a:r>
              <a:rPr lang="es-ES" sz="2400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zona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falla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evitar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esta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afecte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otra zona.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80"/>
              </a:lnSpc>
              <a:spcBef>
                <a:spcPts val="40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lvl="2" indent="-457200" algn="just">
              <a:lnSpc>
                <a:spcPts val="2880"/>
              </a:lnSpc>
              <a:buAutoNum type="arabicPeriod" startAt="2"/>
              <a:tabLst>
                <a:tab pos="469900" algn="l"/>
              </a:tabLst>
            </a:pPr>
            <a:r>
              <a:rPr lang="es-ES" sz="2400" b="1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Seguridad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 algn="just">
              <a:lnSpc>
                <a:spcPts val="2880"/>
              </a:lnSpc>
              <a:spcBef>
                <a:spcPts val="50"/>
              </a:spcBef>
              <a:buFont typeface="Arial"/>
              <a:buAutoNum type="arabicPeriod" startAt="2"/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880"/>
              </a:lnSpc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protección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NUNCA</a:t>
            </a:r>
            <a:r>
              <a:rPr lang="es-ES" sz="2400" b="1" spc="-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debe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operar</a:t>
            </a:r>
            <a:r>
              <a:rPr lang="es-ES" sz="2400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ausencia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falla.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80"/>
              </a:lnSpc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lvl="2" indent="-457200" algn="just">
              <a:lnSpc>
                <a:spcPts val="2880"/>
              </a:lnSpc>
              <a:spcBef>
                <a:spcPts val="5"/>
              </a:spcBef>
              <a:buAutoNum type="arabicPeriod" startAt="3"/>
              <a:tabLst>
                <a:tab pos="469900" algn="l"/>
              </a:tabLst>
            </a:pPr>
            <a:r>
              <a:rPr lang="es-ES" sz="2400" b="1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Confiabilidad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 algn="just">
              <a:lnSpc>
                <a:spcPts val="2880"/>
              </a:lnSpc>
              <a:spcBef>
                <a:spcPts val="45"/>
              </a:spcBef>
              <a:buFont typeface="Arial"/>
              <a:buAutoNum type="arabicPeriod" startAt="3"/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880"/>
              </a:lnSpc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protección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SIEMPRE</a:t>
            </a:r>
            <a:r>
              <a:rPr lang="es-ES" sz="2400" b="1" spc="-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debe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 operar</a:t>
            </a:r>
            <a:r>
              <a:rPr lang="es-ES" sz="2400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presencia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es-ES" sz="2400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falla.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80"/>
              </a:lnSpc>
              <a:spcBef>
                <a:spcPts val="55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lvl="2" indent="-457200" algn="just">
              <a:lnSpc>
                <a:spcPts val="2880"/>
              </a:lnSpc>
              <a:buAutoNum type="arabicPeriod" startAt="4"/>
              <a:tabLst>
                <a:tab pos="469900" algn="l"/>
              </a:tabLst>
            </a:pPr>
            <a:r>
              <a:rPr lang="es-ES" sz="2400" b="1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Sensibilidad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 algn="just">
              <a:lnSpc>
                <a:spcPts val="2880"/>
              </a:lnSpc>
              <a:buFont typeface="Arial"/>
              <a:buAutoNum type="arabicPeriod" startAt="4"/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880"/>
              </a:lnSpc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mínimo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valor</a:t>
            </a:r>
            <a:r>
              <a:rPr lang="es-ES" sz="2400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entrada con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cual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protección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DEBE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 operar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correctamente.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80"/>
              </a:lnSpc>
              <a:spcBef>
                <a:spcPts val="45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lvl="2" indent="-457200" algn="just">
              <a:lnSpc>
                <a:spcPts val="2880"/>
              </a:lnSpc>
              <a:buAutoNum type="arabicPeriod" startAt="5"/>
              <a:tabLst>
                <a:tab pos="469900" algn="l"/>
              </a:tabLst>
            </a:pPr>
            <a:r>
              <a:rPr lang="es-ES" sz="2400" b="1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Velocidad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80"/>
              </a:lnSpc>
              <a:spcBef>
                <a:spcPts val="45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880"/>
              </a:lnSpc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13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protección</a:t>
            </a:r>
            <a:r>
              <a:rPr lang="es-ES" sz="2400" spc="1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DEBE</a:t>
            </a:r>
            <a:r>
              <a:rPr lang="es-ES" sz="2400" spc="13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1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operar</a:t>
            </a:r>
            <a:r>
              <a:rPr lang="es-ES" sz="2400" spc="1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spc="1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es-ES" sz="2400" spc="13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tiempo</a:t>
            </a:r>
            <a:r>
              <a:rPr lang="es-ES" sz="2400" b="1" spc="13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mínimo</a:t>
            </a:r>
            <a:r>
              <a:rPr lang="es-ES" sz="2400" b="1" spc="1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s-ES" sz="2400" spc="1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evitar</a:t>
            </a:r>
            <a:r>
              <a:rPr lang="es-ES" sz="2400" spc="1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así</a:t>
            </a:r>
            <a:r>
              <a:rPr lang="es-ES" sz="2400" spc="1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problemas</a:t>
            </a:r>
            <a:r>
              <a:rPr lang="es-ES" sz="2400" spc="1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400" spc="-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estabilidad.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6350" algn="just">
              <a:lnSpc>
                <a:spcPts val="2880"/>
              </a:lnSpc>
              <a:spcBef>
                <a:spcPts val="1210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880"/>
              </a:lnSpc>
              <a:spcBef>
                <a:spcPts val="5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880"/>
              </a:lnSpc>
              <a:spcBef>
                <a:spcPts val="105"/>
              </a:spcBef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241314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482600" y="457200"/>
            <a:ext cx="17145000" cy="8015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2880"/>
              </a:lnSpc>
              <a:spcBef>
                <a:spcPts val="100"/>
              </a:spcBef>
            </a:pPr>
            <a:r>
              <a:rPr sz="2400" b="1" spc="-80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sz="2400" b="1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95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2400" b="1" spc="-80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b="1" spc="-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endParaRPr lang="es-E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880"/>
              </a:lnSpc>
              <a:spcBef>
                <a:spcPts val="100"/>
              </a:spcBef>
            </a:pPr>
            <a:endParaRPr lang="es-E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lvl="2" indent="-457200" algn="just">
              <a:lnSpc>
                <a:spcPts val="2880"/>
              </a:lnSpc>
              <a:spcBef>
                <a:spcPts val="95"/>
              </a:spcBef>
              <a:buAutoNum type="arabicPeriod"/>
              <a:tabLst>
                <a:tab pos="469900" algn="l"/>
              </a:tabLst>
            </a:pPr>
            <a:r>
              <a:rPr lang="es-ES" sz="2400" b="1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Generalidades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880"/>
              </a:lnSpc>
              <a:spcBef>
                <a:spcPts val="1250"/>
              </a:spcBef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s-ES" sz="2400" spc="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unión</a:t>
            </a:r>
            <a:r>
              <a:rPr lang="es-ES" sz="2400" spc="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es-ES" sz="2400" spc="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deseada</a:t>
            </a:r>
            <a:r>
              <a:rPr lang="es-ES" sz="2400" spc="7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entre</a:t>
            </a:r>
            <a:r>
              <a:rPr lang="es-ES" sz="2400" spc="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conductores</a:t>
            </a:r>
            <a:r>
              <a:rPr lang="es-ES" sz="2400" spc="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ES" sz="2400" spc="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entre</a:t>
            </a:r>
            <a:r>
              <a:rPr lang="es-ES" sz="2400" spc="7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conductores</a:t>
            </a:r>
            <a:r>
              <a:rPr lang="es-ES" sz="2400" spc="7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2400" spc="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tierra</a:t>
            </a:r>
            <a:r>
              <a:rPr lang="es-ES" sz="2400" spc="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ES" sz="2400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entre </a:t>
            </a:r>
            <a:r>
              <a:rPr lang="es-ES" sz="2400" spc="-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conductores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y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otros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elementos (Ramas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árboles,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objetos metálicos,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etc.).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80"/>
              </a:lnSpc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715" algn="just">
              <a:lnSpc>
                <a:spcPts val="2880"/>
              </a:lnSpc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Son</a:t>
            </a:r>
            <a:r>
              <a:rPr lang="es-ES" sz="2400" spc="1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situaciones</a:t>
            </a:r>
            <a:r>
              <a:rPr lang="es-ES" sz="2400" spc="1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es-ES" sz="2400" spc="10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deseadas</a:t>
            </a:r>
            <a:r>
              <a:rPr lang="es-ES" sz="2400" spc="1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dentro</a:t>
            </a:r>
            <a:r>
              <a:rPr lang="es-ES" sz="2400" spc="1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ES" sz="2400" spc="10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sistema</a:t>
            </a:r>
            <a:r>
              <a:rPr lang="es-ES" sz="2400" spc="1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10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potencia,</a:t>
            </a:r>
            <a:r>
              <a:rPr lang="es-ES" sz="2400" spc="114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ES" sz="2400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pueden</a:t>
            </a:r>
            <a:r>
              <a:rPr lang="es-ES" sz="2400" spc="1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causar </a:t>
            </a:r>
            <a:r>
              <a:rPr lang="es-ES" sz="2400" spc="-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trastornos en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 normal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funcionamiento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sistemas.</a:t>
            </a:r>
            <a:r>
              <a:rPr lang="es-ES" sz="2400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Algunos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efectos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producidos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son: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80"/>
              </a:lnSpc>
              <a:spcBef>
                <a:spcPts val="15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marR="6350" lvl="3" indent="-228600" algn="just">
              <a:lnSpc>
                <a:spcPts val="2880"/>
              </a:lnSpc>
              <a:buAutoNum type="arabicPeriod"/>
              <a:tabLst>
                <a:tab pos="469900" algn="l"/>
              </a:tabLst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Corrientes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demasiado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elevadas: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Superiores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diseño.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Pueden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producir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calentamiento en los conductores, disminuir la 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vida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útil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del aislamiento, esfuerzos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electrodinámicos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excesivos.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3" algn="just">
              <a:lnSpc>
                <a:spcPts val="2880"/>
              </a:lnSpc>
              <a:spcBef>
                <a:spcPts val="35"/>
              </a:spcBef>
              <a:buFont typeface="Arial MT"/>
              <a:buAutoNum type="arabicPeriod"/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marR="5715" lvl="3" indent="-228600" algn="just">
              <a:lnSpc>
                <a:spcPts val="2880"/>
              </a:lnSpc>
              <a:spcBef>
                <a:spcPts val="5"/>
              </a:spcBef>
              <a:buAutoNum type="arabicPeriod"/>
              <a:tabLst>
                <a:tab pos="469900" algn="l"/>
              </a:tabLst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Caída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tensión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considerable: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Que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pueden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ser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cero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(0)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voltios,</a:t>
            </a:r>
            <a:r>
              <a:rPr lang="es-ES" sz="2400" spc="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estas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repercuten en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receptores.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3" algn="just">
              <a:lnSpc>
                <a:spcPts val="2880"/>
              </a:lnSpc>
              <a:spcBef>
                <a:spcPts val="25"/>
              </a:spcBef>
              <a:buFont typeface="Arial MT"/>
              <a:buAutoNum type="arabicPeriod"/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lvl="3" indent="-228600" algn="just">
              <a:lnSpc>
                <a:spcPts val="2880"/>
              </a:lnSpc>
              <a:spcBef>
                <a:spcPts val="5"/>
              </a:spcBef>
              <a:buAutoNum type="arabicPeriod"/>
              <a:tabLst>
                <a:tab pos="469900" algn="l"/>
              </a:tabLst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Sobre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tensiones: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Efecto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inverso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se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presenta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ciertos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casos.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3" algn="just">
              <a:lnSpc>
                <a:spcPts val="2880"/>
              </a:lnSpc>
              <a:spcBef>
                <a:spcPts val="35"/>
              </a:spcBef>
              <a:buFont typeface="Arial MT"/>
              <a:buAutoNum type="arabicPeriod"/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marR="7620" lvl="3" indent="-228600" algn="just">
              <a:lnSpc>
                <a:spcPts val="2880"/>
              </a:lnSpc>
              <a:buAutoNum type="arabicPeriod"/>
              <a:tabLst>
                <a:tab pos="469900" algn="l"/>
              </a:tabLst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Estabilidad: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Corre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 gran riesgo,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ya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pueden aislar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dos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 mas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zonas</a:t>
            </a:r>
            <a:r>
              <a:rPr lang="es-ES" sz="2400" spc="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por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ende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pierde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sincronismo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entre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ellas.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3" algn="just">
              <a:lnSpc>
                <a:spcPts val="2880"/>
              </a:lnSpc>
              <a:spcBef>
                <a:spcPts val="30"/>
              </a:spcBef>
              <a:buFont typeface="Arial MT"/>
              <a:buAutoNum type="arabicPeriod"/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880"/>
              </a:lnSpc>
            </a:pP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Estos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problemas afectan la calidad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continuidad del servicio; para lo cual se ha trabajado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 el diseño de los elementos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conforman el sistema de potencia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los sistemas de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protección</a:t>
            </a:r>
            <a:r>
              <a:rPr lang="es-ES" sz="2400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mismos.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80"/>
              </a:lnSpc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482600" y="457200"/>
            <a:ext cx="17145000" cy="80124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lvl="2" indent="-457834" algn="just">
              <a:lnSpc>
                <a:spcPts val="2880"/>
              </a:lnSpc>
              <a:buAutoNum type="arabicPeriod" startAt="2"/>
              <a:tabLst>
                <a:tab pos="470534" algn="l"/>
              </a:tabLst>
            </a:pPr>
            <a:r>
              <a:rPr lang="es-ES"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Tipos</a:t>
            </a:r>
            <a:r>
              <a:rPr lang="es-ES" sz="2400" b="1" spc="-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Corto</a:t>
            </a:r>
            <a:r>
              <a:rPr lang="es-ES" sz="2400" b="1" spc="3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circuito</a:t>
            </a:r>
            <a:r>
              <a:rPr lang="es-ES" sz="2400" b="1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b="1" spc="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Líneas</a:t>
            </a:r>
            <a:r>
              <a:rPr lang="es-ES" sz="2400" b="1" spc="-3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Transmisión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80"/>
              </a:lnSpc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880"/>
              </a:lnSpc>
              <a:spcBef>
                <a:spcPts val="1160"/>
              </a:spcBef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 pueden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diferenciar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siguientes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80"/>
              </a:lnSpc>
              <a:spcBef>
                <a:spcPts val="20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indent="-342900" algn="just">
              <a:lnSpc>
                <a:spcPts val="2880"/>
              </a:lnSpc>
              <a:spcBef>
                <a:spcPts val="5"/>
              </a:spcBef>
              <a:buFont typeface="Arial" panose="020B0604020202020204" pitchFamily="34" charset="0"/>
              <a:buChar char="•"/>
            </a:pPr>
            <a:r>
              <a:rPr lang="es-ES" sz="2400" b="1" spc="70" dirty="0" smtClean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s-ES" sz="24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ES" sz="2400" b="1" spc="30" dirty="0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s-ES" sz="24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ES" sz="2400" b="1" spc="55" dirty="0" smtClean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s-ES" sz="2400" b="1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á</a:t>
            </a:r>
            <a:r>
              <a:rPr lang="es-ES" sz="2400" b="1" spc="-55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s-ES" sz="2400" b="1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s-ES" sz="2400" b="1" spc="-40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ES" sz="2400" b="1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ES" sz="2400" b="1" spc="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s-ES" sz="2400" b="1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s-ES" sz="2400" b="1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err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80"/>
              </a:lnSpc>
              <a:spcBef>
                <a:spcPts val="45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6350" algn="just">
              <a:lnSpc>
                <a:spcPts val="2880"/>
              </a:lnSpc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s-ES" sz="2400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ES" sz="2400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ocurre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entre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fase</a:t>
            </a:r>
            <a:r>
              <a:rPr lang="es-ES" sz="2400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tierra;</a:t>
            </a:r>
            <a:r>
              <a:rPr lang="es-ES" sz="2400" spc="3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cual</a:t>
            </a:r>
            <a:r>
              <a:rPr lang="es-ES" sz="2400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puede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ser</a:t>
            </a:r>
            <a:r>
              <a:rPr lang="es-ES" sz="2400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rama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3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es-ES" sz="2400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árbol,</a:t>
            </a:r>
            <a:r>
              <a:rPr lang="es-ES" sz="2400" spc="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es-ES" sz="2400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objeto </a:t>
            </a:r>
            <a:r>
              <a:rPr lang="es-ES" sz="2400" spc="-2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pueda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ayudar</a:t>
            </a:r>
            <a:r>
              <a:rPr lang="es-ES" sz="2400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romper</a:t>
            </a:r>
            <a:r>
              <a:rPr lang="es-ES" sz="2400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aislamiento</a:t>
            </a:r>
            <a:r>
              <a:rPr lang="es-ES" sz="2400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entre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fase</a:t>
            </a:r>
            <a:r>
              <a:rPr lang="es-ES" sz="2400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tierra.</a:t>
            </a:r>
            <a:r>
              <a:rPr lang="es-ES" sz="2400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s-ES" sz="2400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lo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general</a:t>
            </a:r>
            <a:r>
              <a:rPr lang="es-ES" sz="2400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son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85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de</a:t>
            </a:r>
            <a:r>
              <a:rPr lang="es-ES" sz="2400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ES" sz="2400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fallas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dentro del sistema.</a:t>
            </a:r>
          </a:p>
          <a:p>
            <a:pPr marL="12700" algn="just">
              <a:lnSpc>
                <a:spcPts val="2880"/>
              </a:lnSpc>
            </a:pPr>
            <a:endParaRPr lang="es-ES" sz="2400" spc="-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61340" lvl="3" indent="-548640" algn="just">
              <a:lnSpc>
                <a:spcPts val="2880"/>
              </a:lnSpc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561340" algn="l"/>
              </a:tabLst>
            </a:pP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Bifásico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3" algn="just">
              <a:lnSpc>
                <a:spcPts val="2880"/>
              </a:lnSpc>
              <a:spcBef>
                <a:spcPts val="20"/>
              </a:spcBef>
              <a:buFont typeface="Arial"/>
              <a:buAutoNum type="arabicPeriod" startAt="2"/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880"/>
              </a:lnSpc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Cuando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 ven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afectas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dos</a:t>
            </a:r>
            <a:r>
              <a:rPr lang="es-ES" sz="2400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fases.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80"/>
              </a:lnSpc>
              <a:spcBef>
                <a:spcPts val="20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61340" lvl="3" indent="-548640" algn="just">
              <a:lnSpc>
                <a:spcPts val="2880"/>
              </a:lnSpc>
              <a:spcBef>
                <a:spcPts val="5"/>
              </a:spcBef>
              <a:buFont typeface="Arial" panose="020B0604020202020204" pitchFamily="34" charset="0"/>
              <a:buChar char="•"/>
              <a:tabLst>
                <a:tab pos="561340" algn="l"/>
              </a:tabLst>
            </a:pP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Bifásico</a:t>
            </a:r>
            <a:r>
              <a:rPr lang="es-ES"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ES" sz="2400" b="1" spc="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Tierra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3" algn="just">
              <a:lnSpc>
                <a:spcPts val="2880"/>
              </a:lnSpc>
              <a:spcBef>
                <a:spcPts val="20"/>
              </a:spcBef>
              <a:buFont typeface="Arial"/>
              <a:buAutoNum type="arabicPeriod" startAt="3"/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880"/>
              </a:lnSpc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Involucra dos</a:t>
            </a:r>
            <a:r>
              <a:rPr lang="es-ES" sz="2400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fases</a:t>
            </a:r>
            <a:r>
              <a:rPr lang="es-ES" sz="2400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 tierra.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ts val="2880"/>
              </a:lnSpc>
              <a:spcBef>
                <a:spcPts val="20"/>
              </a:spcBef>
              <a:buFont typeface="Arial" panose="020B0604020202020204" pitchFamily="34" charset="0"/>
              <a:buChar char="•"/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61340" lvl="3" indent="-548640" algn="just">
              <a:lnSpc>
                <a:spcPts val="2880"/>
              </a:lnSpc>
              <a:buFont typeface="Arial" panose="020B0604020202020204" pitchFamily="34" charset="0"/>
              <a:buChar char="•"/>
              <a:tabLst>
                <a:tab pos="561340" algn="l"/>
              </a:tabLst>
            </a:pPr>
            <a:r>
              <a:rPr lang="es-ES" sz="24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Trifásico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80"/>
              </a:lnSpc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>
              <a:lnSpc>
                <a:spcPts val="1260"/>
              </a:lnSpc>
              <a:spcBef>
                <a:spcPts val="5"/>
              </a:spcBef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Cuando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ven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afectadas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tres</a:t>
            </a:r>
            <a:r>
              <a:rPr lang="es-ES" sz="2400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fases.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lo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general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presenta</a:t>
            </a:r>
            <a:r>
              <a:rPr lang="es-ES" sz="2400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cuando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derriban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torres </a:t>
            </a:r>
            <a:r>
              <a:rPr lang="es-ES" sz="2400" spc="-2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 atentados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terroristas.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880"/>
              </a:lnSpc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spcBef>
                <a:spcPts val="100"/>
              </a:spcBef>
            </a:pPr>
            <a:endParaRPr sz="1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8136756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406400" y="381000"/>
            <a:ext cx="17145000" cy="9874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ts val="2700"/>
              </a:lnSpc>
              <a:spcBef>
                <a:spcPts val="105"/>
              </a:spcBef>
            </a:pPr>
            <a:r>
              <a:rPr sz="2400" b="1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OP</a:t>
            </a:r>
            <a:r>
              <a:rPr sz="2400" b="1" spc="-75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2400" b="1" spc="-55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b="1" spc="-95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b="1" spc="-10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15" dirty="0">
                <a:latin typeface="Arial" panose="020B0604020202020204" pitchFamily="34" charset="0"/>
                <a:cs typeface="Arial" panose="020B0604020202020204" pitchFamily="34" charset="0"/>
              </a:rPr>
              <a:t>Ó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400" b="1" spc="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45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b="1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60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2400" b="1" spc="-15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2400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5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2400" b="1" spc="-85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b="1" spc="-60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2400" b="1" spc="-75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2400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45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b="1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15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sz="2400" b="1" spc="5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2400" b="1" spc="-25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400" b="1" spc="5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2400" b="1" spc="-75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b="1" spc="-8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sz="2400" b="1" spc="-95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b="1" spc="-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Ó</a:t>
            </a:r>
            <a:r>
              <a:rPr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lang="es-E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6985" algn="just">
              <a:lnSpc>
                <a:spcPts val="2700"/>
              </a:lnSpc>
              <a:spcBef>
                <a:spcPts val="185"/>
              </a:spcBef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Lo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relés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operan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spc="27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función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ES" sz="2400" spc="3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mas</a:t>
            </a:r>
            <a:r>
              <a:rPr lang="es-ES" sz="2400" spc="2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magnitudes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eléctricas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cerrar</a:t>
            </a:r>
            <a:r>
              <a:rPr lang="es-ES" sz="2400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ES" sz="2400" spc="3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abrir </a:t>
            </a:r>
            <a:r>
              <a:rPr lang="es-ES" sz="2400" spc="-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contactos.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700"/>
              </a:lnSpc>
            </a:pP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lang="es-ES" sz="2400" spc="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400" spc="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observo</a:t>
            </a:r>
            <a:r>
              <a:rPr lang="es-ES" sz="2400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anteriormente,</a:t>
            </a:r>
            <a:r>
              <a:rPr lang="es-ES" sz="2400" spc="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principio</a:t>
            </a:r>
            <a:r>
              <a:rPr lang="es-ES" sz="2400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funcionamiento</a:t>
            </a:r>
            <a:r>
              <a:rPr lang="es-ES" sz="2400" spc="1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ES" sz="2400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relés</a:t>
            </a:r>
            <a:r>
              <a:rPr lang="es-ES" sz="2400" spc="10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esta</a:t>
            </a:r>
            <a:r>
              <a:rPr lang="es-ES" sz="2400" spc="1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basado </a:t>
            </a:r>
            <a:r>
              <a:rPr lang="es-ES" sz="2400" spc="-2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en: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700"/>
              </a:lnSpc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marR="5715" indent="-228600" algn="just">
              <a:lnSpc>
                <a:spcPts val="2700"/>
              </a:lnSpc>
              <a:buSzPct val="91666"/>
              <a:buFont typeface="Arial MT"/>
              <a:buAutoNum type="arabicPeriod"/>
              <a:tabLst>
                <a:tab pos="469900" algn="l"/>
              </a:tabLst>
            </a:pP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Atracción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Electromecánica: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Utilizan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embolo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que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atraído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una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solenoide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 atraído por los polos de un electroimán. Funciona para corriente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directo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alterna.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700"/>
              </a:lnSpc>
              <a:spcBef>
                <a:spcPts val="55"/>
              </a:spcBef>
              <a:buFont typeface="Arial MT"/>
              <a:buAutoNum type="arabicPeriod"/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marR="6350" indent="-228600" algn="just">
              <a:lnSpc>
                <a:spcPts val="2700"/>
              </a:lnSpc>
              <a:buSzPct val="91666"/>
              <a:buFont typeface="Arial MT"/>
              <a:buAutoNum type="arabicPeriod"/>
              <a:tabLst>
                <a:tab pos="469900" algn="l"/>
              </a:tabLst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. El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torque que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utilizan es desarrollado por inducción en un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rotor.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Inducción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Electromagnética 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Relés 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Inducción: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Funcionan solamente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 corriente alterna</a:t>
            </a:r>
          </a:p>
          <a:p>
            <a:pPr marL="469900" marR="6350" indent="-228600" algn="just">
              <a:lnSpc>
                <a:spcPts val="2700"/>
              </a:lnSpc>
              <a:buSzPct val="91666"/>
              <a:buFont typeface="Arial MT"/>
              <a:buAutoNum type="arabicPeriod"/>
              <a:tabLst>
                <a:tab pos="469900" algn="l"/>
              </a:tabLst>
            </a:pPr>
            <a:endParaRPr lang="es-ES" sz="2400" spc="-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marR="7620" indent="-228600" algn="just">
              <a:lnSpc>
                <a:spcPts val="2700"/>
              </a:lnSpc>
              <a:spcBef>
                <a:spcPts val="150"/>
              </a:spcBef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Estado Sólido: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Son los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mas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utilizados. Los hay análogos, digitales, numéricos.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Utilizan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elementos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estado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sólido,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diodos,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transistores,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tiristores,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microcontroladores, etc.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700"/>
              </a:lnSpc>
              <a:spcBef>
                <a:spcPts val="45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lvl="2" indent="-457834" algn="just">
              <a:lnSpc>
                <a:spcPts val="2700"/>
              </a:lnSpc>
              <a:buFont typeface="Arial" panose="020B0604020202020204" pitchFamily="34" charset="0"/>
              <a:buChar char="•"/>
              <a:tabLst>
                <a:tab pos="470534" algn="l"/>
              </a:tabLst>
            </a:pPr>
            <a:r>
              <a:rPr lang="es-ES" sz="2400" b="1" spc="35" dirty="0" smtClean="0">
                <a:latin typeface="Arial" panose="020B0604020202020204" pitchFamily="34" charset="0"/>
                <a:cs typeface="Arial" panose="020B0604020202020204" pitchFamily="34" charset="0"/>
              </a:rPr>
              <a:t>Otro</a:t>
            </a:r>
            <a:r>
              <a:rPr lang="es-ES" sz="24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Tipo</a:t>
            </a:r>
            <a:r>
              <a:rPr lang="es-ES" sz="2400" b="1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Operación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 algn="just">
              <a:lnSpc>
                <a:spcPts val="2700"/>
              </a:lnSpc>
              <a:buFont typeface="Arial"/>
              <a:buAutoNum type="arabicPeriod"/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 algn="just">
              <a:lnSpc>
                <a:spcPts val="2700"/>
              </a:lnSpc>
              <a:spcBef>
                <a:spcPts val="30"/>
              </a:spcBef>
              <a:buFont typeface="Arial"/>
              <a:buAutoNum type="arabicPeriod"/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61340" lvl="3" indent="-549275" algn="just">
              <a:lnSpc>
                <a:spcPts val="2700"/>
              </a:lnSpc>
              <a:buAutoNum type="arabicPeriod"/>
              <a:tabLst>
                <a:tab pos="561975" algn="l"/>
              </a:tabLst>
            </a:pPr>
            <a:r>
              <a:rPr lang="es-ES" sz="2400" b="1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Operación</a:t>
            </a:r>
            <a:r>
              <a:rPr lang="es-ES"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Térmica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700"/>
              </a:lnSpc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Consiste</a:t>
            </a:r>
            <a:r>
              <a:rPr lang="es-ES" sz="2400" spc="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spc="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utilización</a:t>
            </a:r>
            <a:r>
              <a:rPr lang="es-ES" sz="2400" spc="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elementos</a:t>
            </a:r>
            <a:r>
              <a:rPr lang="es-ES" sz="2400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ES" sz="2400" spc="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cambian</a:t>
            </a:r>
            <a:r>
              <a:rPr lang="es-ES" sz="2400" spc="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su</a:t>
            </a:r>
            <a:r>
              <a:rPr lang="es-ES" sz="2400" spc="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estructura</a:t>
            </a:r>
            <a:r>
              <a:rPr lang="es-ES" sz="2400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física</a:t>
            </a:r>
            <a:r>
              <a:rPr lang="es-ES" sz="2400" spc="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r>
              <a:rPr lang="es-ES" sz="2400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cambio</a:t>
            </a:r>
            <a:r>
              <a:rPr lang="es-ES" sz="2400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400" spc="-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 temperatura.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Otro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tipo son los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 utilizan para reproducir la temperatura de algunos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equipos con la utilización de resistencias detectoras de temperatura (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RTD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), las cuales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cambian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su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valor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óhmico proporcional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al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cambio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temperatura.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700"/>
              </a:lnSpc>
              <a:spcBef>
                <a:spcPts val="25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61340" lvl="3" indent="-549275" algn="just">
              <a:lnSpc>
                <a:spcPts val="2700"/>
              </a:lnSpc>
              <a:spcBef>
                <a:spcPts val="5"/>
              </a:spcBef>
              <a:buAutoNum type="arabicPeriod" startAt="2"/>
              <a:tabLst>
                <a:tab pos="561975" algn="l"/>
              </a:tabLst>
            </a:pPr>
            <a:r>
              <a:rPr lang="es-ES" sz="2400" b="1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Operación Mecánica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6350" algn="just">
              <a:lnSpc>
                <a:spcPts val="2700"/>
              </a:lnSpc>
              <a:spcBef>
                <a:spcPts val="5"/>
              </a:spcBef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Son aquellos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operan con la presión,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flujo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 líquidos, nivel de líquidos, etc. El mas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conocido es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relé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Bucholz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700"/>
              </a:lnSpc>
              <a:spcBef>
                <a:spcPts val="50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61340" lvl="3" indent="-549275" algn="just">
              <a:lnSpc>
                <a:spcPts val="2700"/>
              </a:lnSpc>
              <a:buAutoNum type="arabicPeriod" startAt="3"/>
              <a:tabLst>
                <a:tab pos="561975" algn="l"/>
              </a:tabLst>
            </a:pPr>
            <a:r>
              <a:rPr lang="es-ES" sz="2400" b="1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Operación </a:t>
            </a:r>
            <a:r>
              <a:rPr lang="es-ES"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s-ES" sz="2400" b="1" spc="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Frecuencia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6985" algn="just">
              <a:lnSpc>
                <a:spcPts val="2700"/>
              </a:lnSpc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alimenta con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 tensión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del circuito pero actuando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base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frecuencia</a:t>
            </a:r>
            <a:r>
              <a:rPr lang="es-ES" sz="2400" spc="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sistema.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utilizado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efectuar</a:t>
            </a:r>
            <a:r>
              <a:rPr lang="es-ES" sz="2400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deslastre de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carga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(Load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Shedding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marR="6350" indent="-228600" algn="just">
              <a:lnSpc>
                <a:spcPct val="95900"/>
              </a:lnSpc>
              <a:buSzPct val="91666"/>
              <a:buFont typeface="Arial MT"/>
              <a:buAutoNum type="arabicPeriod"/>
              <a:tabLst>
                <a:tab pos="469900" algn="l"/>
              </a:tabLst>
            </a:pPr>
            <a:endParaRPr lang="es-ES" sz="1400" dirty="0" smtClean="0">
              <a:latin typeface="Arial MT"/>
              <a:cs typeface="Arial MT"/>
            </a:endParaRPr>
          </a:p>
          <a:p>
            <a:pPr marL="12700">
              <a:spcBef>
                <a:spcPts val="105"/>
              </a:spcBef>
            </a:pPr>
            <a:endParaRPr sz="1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406400" y="381000"/>
            <a:ext cx="17068800" cy="82048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2880"/>
              </a:lnSpc>
              <a:spcBef>
                <a:spcPts val="100"/>
              </a:spcBef>
            </a:pPr>
            <a:r>
              <a:rPr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sz="2400" b="1" spc="-10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25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sz="2400" b="1" spc="-15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2400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45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b="1" spc="-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5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2400" b="1" spc="-75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b="1" spc="-55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2400" b="1" spc="-75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2400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45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b="1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15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sz="2400" b="1" spc="-10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2400" b="1" spc="-15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2400" b="1" spc="-75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b="1" spc="-95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sz="2400" b="1" spc="-8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b="1" spc="-1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Ó</a:t>
            </a:r>
            <a:r>
              <a:rPr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lang="es-E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880"/>
              </a:lnSpc>
              <a:spcBef>
                <a:spcPts val="100"/>
              </a:spcBef>
            </a:pPr>
            <a:endParaRPr lang="es-E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ts val="288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es-ES" sz="24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Relés</a:t>
            </a:r>
            <a:r>
              <a:rPr lang="es-ES" sz="2400" b="1" spc="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204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Baja</a:t>
            </a:r>
            <a:r>
              <a:rPr lang="es-ES" sz="2400" b="1" spc="204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Corriente,</a:t>
            </a:r>
            <a:r>
              <a:rPr lang="es-ES" sz="2400" b="1" spc="1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2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SobreCorriente</a:t>
            </a:r>
            <a:r>
              <a:rPr lang="es-ES" sz="2400" b="1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s-ES" sz="2400" b="1" spc="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Baja</a:t>
            </a:r>
            <a:r>
              <a:rPr lang="es-ES" sz="2400" b="1" spc="204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5" dirty="0" smtClean="0">
                <a:latin typeface="Arial" panose="020B0604020202020204" pitchFamily="34" charset="0"/>
                <a:cs typeface="Arial" panose="020B0604020202020204" pitchFamily="34" charset="0"/>
              </a:rPr>
              <a:t>Tensión</a:t>
            </a:r>
            <a:r>
              <a:rPr lang="es-ES" sz="2400" b="1" spc="1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ES" sz="2400" b="1" spc="1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SobreTensión</a:t>
            </a:r>
            <a:r>
              <a:rPr lang="es-ES" sz="24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80"/>
              </a:lnSpc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880"/>
              </a:lnSpc>
              <a:spcBef>
                <a:spcPts val="1230"/>
              </a:spcBef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7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prefijo</a:t>
            </a:r>
            <a:r>
              <a:rPr lang="es-ES" sz="2400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BAJA</a:t>
            </a:r>
            <a:r>
              <a:rPr lang="es-ES" sz="2400" b="1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significa</a:t>
            </a:r>
            <a:r>
              <a:rPr lang="es-ES" sz="2400" spc="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ES" sz="2400" spc="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relé</a:t>
            </a:r>
            <a:r>
              <a:rPr lang="es-ES" sz="2400" spc="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opera</a:t>
            </a:r>
            <a:r>
              <a:rPr lang="es-ES" sz="2400" spc="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cuando</a:t>
            </a:r>
            <a:r>
              <a:rPr lang="es-ES" sz="2400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cantidad</a:t>
            </a:r>
            <a:r>
              <a:rPr lang="es-ES" sz="2400" spc="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actuante</a:t>
            </a:r>
            <a:r>
              <a:rPr lang="es-ES" sz="2400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baja</a:t>
            </a:r>
            <a:r>
              <a:rPr lang="es-ES" sz="2400" spc="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ES" sz="2400" spc="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disminuye </a:t>
            </a:r>
            <a:r>
              <a:rPr lang="es-ES" sz="2400" spc="-2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determinado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valor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limite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al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encuentra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ajustado.</a:t>
            </a:r>
          </a:p>
          <a:p>
            <a:pPr marL="12700" marR="5080" algn="just">
              <a:lnSpc>
                <a:spcPts val="2880"/>
              </a:lnSpc>
              <a:spcBef>
                <a:spcPts val="1230"/>
              </a:spcBef>
            </a:pPr>
            <a:endParaRPr lang="es-ES" sz="2400" spc="-5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6350">
              <a:lnSpc>
                <a:spcPts val="2880"/>
              </a:lnSpc>
              <a:spcBef>
                <a:spcPts val="185"/>
              </a:spcBef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10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prefijo</a:t>
            </a:r>
            <a:r>
              <a:rPr lang="es-ES" sz="2400" spc="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SOBRE</a:t>
            </a:r>
            <a:r>
              <a:rPr lang="es-ES" sz="2400" b="1" spc="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significa</a:t>
            </a:r>
            <a:r>
              <a:rPr lang="es-ES" sz="2400" spc="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ES" sz="2400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relé</a:t>
            </a:r>
            <a:r>
              <a:rPr lang="es-ES" sz="2400" spc="10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opera</a:t>
            </a:r>
            <a:r>
              <a:rPr lang="es-ES" sz="2400" spc="10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cuando</a:t>
            </a:r>
            <a:r>
              <a:rPr lang="es-ES" sz="2400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10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cantidad</a:t>
            </a:r>
            <a:r>
              <a:rPr lang="es-ES" sz="2400" spc="10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actuante</a:t>
            </a:r>
            <a:r>
              <a:rPr lang="es-ES" sz="2400" spc="10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sube</a:t>
            </a:r>
            <a:r>
              <a:rPr lang="es-ES" sz="2400" spc="10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es-ES" sz="2400" spc="-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sobrepasa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determinado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valor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limite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al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encuentra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ajustado.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880"/>
              </a:lnSpc>
              <a:spcBef>
                <a:spcPts val="35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6350" algn="just">
              <a:lnSpc>
                <a:spcPts val="2880"/>
              </a:lnSpc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Los relés de corriente son los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tienen como cantidad actuante la corriente, la cual es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proporcionada por un transformador de corriente (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CT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manera similar sucede con los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relés de tensión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poseen como cantidad actuante la tensión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 proporcionada por un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transformador de</a:t>
            </a:r>
            <a:r>
              <a:rPr lang="es-ES" sz="2400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tensión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880"/>
              </a:lnSpc>
              <a:spcBef>
                <a:spcPts val="50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6985">
              <a:lnSpc>
                <a:spcPts val="2880"/>
              </a:lnSpc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ES" sz="2400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relés</a:t>
            </a:r>
            <a:r>
              <a:rPr lang="es-ES" sz="2400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SobreCorriente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poseen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es-ES" sz="2400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amplia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gama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zonas</a:t>
            </a:r>
            <a:r>
              <a:rPr lang="es-ES" sz="2400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trabajo,</a:t>
            </a:r>
            <a:r>
              <a:rPr lang="es-ES" sz="2400" spc="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ES" sz="2400" spc="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cuales</a:t>
            </a:r>
            <a:r>
              <a:rPr lang="es-ES" sz="2400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son </a:t>
            </a:r>
            <a:r>
              <a:rPr lang="es-ES" sz="2400" spc="-2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ajustables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diferentes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tipos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operación.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880"/>
              </a:lnSpc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6985">
              <a:lnSpc>
                <a:spcPts val="2880"/>
              </a:lnSpc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ES" sz="2400" spc="1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relees</a:t>
            </a:r>
            <a:r>
              <a:rPr lang="es-ES" sz="2400" spc="1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1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baja</a:t>
            </a:r>
            <a:r>
              <a:rPr lang="es-ES" sz="2400" spc="1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tensión</a:t>
            </a:r>
            <a:r>
              <a:rPr lang="es-ES" sz="2400" spc="1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2400" spc="17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baja</a:t>
            </a:r>
            <a:r>
              <a:rPr lang="es-ES" sz="2400" spc="1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r>
              <a:rPr lang="es-ES" sz="2400" spc="1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es-ES" sz="2400" spc="1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poseen</a:t>
            </a:r>
            <a:r>
              <a:rPr lang="es-ES" sz="2400" spc="1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dichas</a:t>
            </a:r>
            <a:r>
              <a:rPr lang="es-ES" sz="2400" spc="17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zonas</a:t>
            </a:r>
            <a:r>
              <a:rPr lang="es-ES" sz="2400" spc="17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1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operación.</a:t>
            </a:r>
            <a:r>
              <a:rPr lang="es-ES" sz="2400" spc="1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lang="es-ES" sz="2400" spc="-2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relés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baja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son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poco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usados.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880"/>
              </a:lnSpc>
              <a:spcBef>
                <a:spcPts val="1230"/>
              </a:spcBef>
            </a:pPr>
            <a:endParaRPr lang="es-ES" sz="1200" dirty="0" smtClean="0">
              <a:latin typeface="Arial MT"/>
              <a:cs typeface="Arial MT"/>
            </a:endParaRPr>
          </a:p>
          <a:p>
            <a:pPr marL="12700">
              <a:spcBef>
                <a:spcPts val="100"/>
              </a:spcBef>
            </a:pPr>
            <a:endParaRPr sz="1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406401" y="381000"/>
            <a:ext cx="9419906" cy="5414944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200" dirty="0">
              <a:latin typeface="Arial MT"/>
              <a:cs typeface="Arial MT"/>
            </a:endParaRPr>
          </a:p>
          <a:p>
            <a:pPr algn="just">
              <a:lnSpc>
                <a:spcPts val="2880"/>
              </a:lnSpc>
              <a:spcBef>
                <a:spcPts val="45"/>
              </a:spcBef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lvl="3" algn="just">
              <a:lnSpc>
                <a:spcPts val="2880"/>
              </a:lnSpc>
              <a:spcBef>
                <a:spcPts val="5"/>
              </a:spcBef>
              <a:tabLst>
                <a:tab pos="911860" algn="l"/>
              </a:tabLst>
            </a:pPr>
            <a:r>
              <a:rPr sz="2400" b="1" spc="25" dirty="0">
                <a:latin typeface="Arial" panose="020B0604020202020204" pitchFamily="34" charset="0"/>
                <a:cs typeface="Arial" panose="020B0604020202020204" pitchFamily="34" charset="0"/>
              </a:rPr>
              <a:t>Tiempo</a:t>
            </a:r>
            <a:r>
              <a:rPr sz="2400" b="1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1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b="1" spc="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15" dirty="0">
                <a:latin typeface="Arial" panose="020B0604020202020204" pitchFamily="34" charset="0"/>
                <a:cs typeface="Arial" panose="020B0604020202020204" pitchFamily="34" charset="0"/>
              </a:rPr>
              <a:t>Operación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3" algn="just">
              <a:lnSpc>
                <a:spcPts val="2880"/>
              </a:lnSpc>
              <a:spcBef>
                <a:spcPts val="15"/>
              </a:spcBef>
              <a:buFont typeface="Arial"/>
              <a:buAutoNum type="arabicPeriod"/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880"/>
              </a:lnSpc>
            </a:pP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relés de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estado sólido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atracción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electromecánica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poseen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tiempo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operación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instantáneo,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pero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utilización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temporizadores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puede</a:t>
            </a:r>
            <a:r>
              <a:rPr sz="2400" spc="2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definir</a:t>
            </a:r>
            <a:r>
              <a:rPr sz="2400" spc="2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su </a:t>
            </a:r>
            <a:r>
              <a:rPr sz="2400" spc="-2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tiempo de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operación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80"/>
              </a:lnSpc>
              <a:spcBef>
                <a:spcPts val="40"/>
              </a:spcBef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6350" algn="just">
              <a:lnSpc>
                <a:spcPts val="2880"/>
              </a:lnSpc>
            </a:pP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2400" spc="1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relés</a:t>
            </a:r>
            <a:r>
              <a:rPr sz="2400" spc="1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1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SobreCorriente</a:t>
            </a:r>
            <a:r>
              <a:rPr sz="2400" spc="1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2400" spc="1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pueden</a:t>
            </a:r>
            <a:r>
              <a:rPr sz="2400" spc="1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agrupar</a:t>
            </a:r>
            <a:r>
              <a:rPr sz="2400" spc="1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400" spc="1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tres</a:t>
            </a:r>
            <a:r>
              <a:rPr sz="2400" spc="1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categorías</a:t>
            </a:r>
            <a:r>
              <a:rPr sz="2400" spc="1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según</a:t>
            </a:r>
            <a:r>
              <a:rPr sz="2400" spc="1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spc="1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tiempo</a:t>
            </a:r>
            <a:r>
              <a:rPr sz="2400" spc="1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spc="-2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operación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(fig. 5)</a:t>
            </a:r>
            <a:r>
              <a:rPr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80"/>
              </a:lnSpc>
              <a:spcBef>
                <a:spcPts val="30"/>
              </a:spcBef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lvl="4" indent="-228600" algn="just">
              <a:lnSpc>
                <a:spcPts val="2880"/>
              </a:lnSpc>
              <a:buAutoNum type="arabicPeriod"/>
              <a:tabLst>
                <a:tab pos="469900" algn="l"/>
              </a:tabLst>
            </a:pP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Inversa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lvl="4" indent="-228600" algn="just">
              <a:lnSpc>
                <a:spcPts val="2880"/>
              </a:lnSpc>
              <a:buAutoNum type="arabicPeriod"/>
              <a:tabLst>
                <a:tab pos="469900" algn="l"/>
              </a:tabLst>
            </a:pP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Muy</a:t>
            </a:r>
            <a:r>
              <a:rPr sz="2400" b="1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Inversa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265" lvl="4" indent="-228600" algn="just">
              <a:lnSpc>
                <a:spcPts val="2880"/>
              </a:lnSpc>
              <a:buAutoNum type="arabicPeriod"/>
              <a:tabLst>
                <a:tab pos="469900" algn="l"/>
              </a:tabLst>
            </a:pP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Extremadamente</a:t>
            </a:r>
            <a:r>
              <a:rPr sz="2400" b="1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 err="1">
                <a:latin typeface="Arial" panose="020B0604020202020204" pitchFamily="34" charset="0"/>
                <a:cs typeface="Arial" panose="020B0604020202020204" pitchFamily="34" charset="0"/>
              </a:rPr>
              <a:t>Inversa</a:t>
            </a:r>
            <a:r>
              <a:rPr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2400" b="1" spc="-5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265" lvl="4" indent="-228600" algn="just">
              <a:lnSpc>
                <a:spcPts val="2880"/>
              </a:lnSpc>
              <a:buAutoNum type="arabicPeriod"/>
              <a:tabLst>
                <a:tab pos="469900" algn="l"/>
              </a:tabLst>
            </a:pPr>
            <a:endParaRPr lang="es-ES" sz="2400" b="1" spc="-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415533" y="6634798"/>
            <a:ext cx="88265" cy="2064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250" b="1" dirty="0">
                <a:latin typeface="Times New Roman"/>
                <a:cs typeface="Times New Roman"/>
              </a:rPr>
              <a:t>I</a:t>
            </a:r>
            <a:endParaRPr sz="1250">
              <a:latin typeface="Times New Roman"/>
              <a:cs typeface="Times New Roman"/>
            </a:endParaRPr>
          </a:p>
        </p:txBody>
      </p:sp>
      <p:pic>
        <p:nvPicPr>
          <p:cNvPr id="27" name="Imagen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3800" y="573872"/>
            <a:ext cx="7467599" cy="5222072"/>
          </a:xfrm>
          <a:prstGeom prst="rect">
            <a:avLst/>
          </a:prstGeom>
        </p:spPr>
      </p:pic>
      <p:sp>
        <p:nvSpPr>
          <p:cNvPr id="28" name="Rectángulo 27"/>
          <p:cNvSpPr/>
          <p:nvPr/>
        </p:nvSpPr>
        <p:spPr>
          <a:xfrm>
            <a:off x="406400" y="5795944"/>
            <a:ext cx="16887506" cy="45807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880"/>
              </a:lnSpc>
              <a:spcBef>
                <a:spcPts val="95"/>
              </a:spcBef>
            </a:pPr>
            <a:r>
              <a:rPr lang="es-ES" sz="2400" b="1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Relé</a:t>
            </a:r>
            <a:r>
              <a:rPr lang="es-ES" sz="2400" b="1" spc="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Direccional</a:t>
            </a:r>
          </a:p>
          <a:p>
            <a:pPr marL="12700" marR="5080" algn="just">
              <a:lnSpc>
                <a:spcPts val="2880"/>
              </a:lnSpc>
              <a:spcBef>
                <a:spcPts val="155"/>
              </a:spcBef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Distinguen la dirección del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flujo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 corriente alterna, reconociendo la diferencia de ángulo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fase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entre la corriente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magnitud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 polarización. Esto depende de la relación de la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magnitud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de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polarización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y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ángulo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torque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máximo.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880"/>
              </a:lnSpc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pueden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distinguir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dos clases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 relés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direccionales:</a:t>
            </a:r>
          </a:p>
          <a:p>
            <a:pPr marL="12700" algn="just">
              <a:lnSpc>
                <a:spcPts val="2880"/>
              </a:lnSpc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265" indent="-228600" algn="just">
              <a:lnSpc>
                <a:spcPts val="2880"/>
              </a:lnSpc>
              <a:buAutoNum type="arabicPeriod"/>
              <a:tabLst>
                <a:tab pos="469900" algn="l"/>
              </a:tabLst>
            </a:pP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Relé Direccional de Potencia.</a:t>
            </a:r>
            <a:endParaRPr lang="es-E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265" indent="-228600" algn="just">
              <a:lnSpc>
                <a:spcPts val="2880"/>
              </a:lnSpc>
              <a:buAutoNum type="arabicPeriod"/>
              <a:tabLst>
                <a:tab pos="469900" algn="l"/>
              </a:tabLst>
            </a:pP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Relé Direccional de </a:t>
            </a:r>
            <a:r>
              <a:rPr lang="es-ES" sz="2400" b="1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SobreCorriente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80"/>
              </a:lnSpc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1860" lvl="3" indent="-899160" algn="just">
              <a:lnSpc>
                <a:spcPts val="2880"/>
              </a:lnSpc>
              <a:buFont typeface="Arial" panose="020B0604020202020204" pitchFamily="34" charset="0"/>
              <a:buChar char="•"/>
              <a:tabLst>
                <a:tab pos="911860" algn="l"/>
              </a:tabLst>
            </a:pPr>
            <a:r>
              <a:rPr lang="es-ES" sz="2400" b="1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Relé</a:t>
            </a:r>
            <a:r>
              <a:rPr lang="es-ES" sz="2400" b="1" spc="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Direccional</a:t>
            </a:r>
            <a:r>
              <a:rPr lang="es-ES" sz="2400" b="1" spc="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Potencia: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Son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utilizados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cuando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presentan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condiciones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distintas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cortocircuito.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1860" lvl="3" indent="-899160" algn="just">
              <a:lnSpc>
                <a:spcPts val="2880"/>
              </a:lnSpc>
              <a:buFont typeface="Arial" panose="020B0604020202020204" pitchFamily="34" charset="0"/>
              <a:buChar char="•"/>
              <a:tabLst>
                <a:tab pos="911860" algn="l"/>
              </a:tabLst>
            </a:pPr>
            <a:r>
              <a:rPr lang="es-ES" sz="2400" b="1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Relé</a:t>
            </a:r>
            <a:r>
              <a:rPr lang="es-ES" sz="2400" b="1" spc="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Direccional</a:t>
            </a:r>
            <a:r>
              <a:rPr lang="es-ES" sz="2400" b="1" spc="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2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SobreCorriente</a:t>
            </a:r>
            <a:r>
              <a:rPr lang="es-ES" sz="2400" b="1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 utilizan cuando los cortocircuitos desarrollan un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torque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máximo bajo condiciones de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r>
              <a:rPr lang="es-ES" sz="2400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atrasada.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265" lvl="4" indent="-228600" algn="just">
              <a:lnSpc>
                <a:spcPts val="2880"/>
              </a:lnSpc>
              <a:buAutoNum type="arabicPeriod"/>
              <a:tabLst>
                <a:tab pos="469900" algn="l"/>
              </a:tabLst>
            </a:pPr>
            <a:endParaRPr lang="es-E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406400" y="533400"/>
            <a:ext cx="9067800" cy="4941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ts val="2880"/>
              </a:lnSpc>
              <a:spcBef>
                <a:spcPts val="95"/>
              </a:spcBef>
            </a:pPr>
            <a:r>
              <a:rPr sz="2400" b="1" spc="15" dirty="0">
                <a:latin typeface="Arial" panose="020B0604020202020204" pitchFamily="34" charset="0"/>
                <a:cs typeface="Arial" panose="020B0604020202020204" pitchFamily="34" charset="0"/>
              </a:rPr>
              <a:t>Relé</a:t>
            </a:r>
            <a:r>
              <a:rPr sz="2400" b="1"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1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b="1" spc="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15" dirty="0">
                <a:latin typeface="Arial" panose="020B0604020202020204" pitchFamily="34" charset="0"/>
                <a:cs typeface="Arial" panose="020B0604020202020204" pitchFamily="34" charset="0"/>
              </a:rPr>
              <a:t>Equilibrio</a:t>
            </a:r>
            <a:r>
              <a:rPr sz="2400" b="1" spc="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1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b="1"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2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endParaRPr lang="es-ES" sz="2400" b="1" spc="25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880"/>
              </a:lnSpc>
              <a:spcBef>
                <a:spcPts val="95"/>
              </a:spcBef>
            </a:pPr>
            <a:endParaRPr lang="es-ES" sz="2400" b="1" spc="2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880"/>
              </a:lnSpc>
              <a:spcBef>
                <a:spcPts val="185"/>
              </a:spcBef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Posee</a:t>
            </a:r>
            <a:r>
              <a:rPr lang="es-ES" sz="2400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es-ES" sz="2400" spc="1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elemento</a:t>
            </a:r>
            <a:r>
              <a:rPr lang="es-ES" sz="2400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1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SobreCorriente</a:t>
            </a:r>
            <a:r>
              <a:rPr lang="es-ES" sz="2400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adecuado</a:t>
            </a:r>
            <a:r>
              <a:rPr lang="es-ES" sz="2400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s-ES" sz="2400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producir</a:t>
            </a:r>
            <a:r>
              <a:rPr lang="es-ES" sz="2400" spc="114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es-ES" sz="2400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torque</a:t>
            </a:r>
            <a:r>
              <a:rPr lang="es-ES" sz="2400" spc="1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oposición</a:t>
            </a:r>
            <a:r>
              <a:rPr lang="es-ES" sz="2400" spc="1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s-ES" sz="2400" spc="-2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otro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semejante,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actuando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ambos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elementos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sobre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misma estructura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móvil.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880"/>
              </a:lnSpc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ecuación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torque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dicho relé,</a:t>
            </a:r>
            <a:r>
              <a:rPr lang="es-ES" sz="2400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esta dada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(Se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desprecia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acción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resorte)</a:t>
            </a:r>
          </a:p>
          <a:p>
            <a:pPr marL="12700" algn="just">
              <a:lnSpc>
                <a:spcPts val="2880"/>
              </a:lnSpc>
            </a:pPr>
            <a:endParaRPr lang="es-ES" sz="2400" spc="-5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880"/>
              </a:lnSpc>
            </a:pPr>
            <a:endParaRPr lang="es-ES" sz="2400" spc="-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880"/>
              </a:lnSpc>
            </a:pPr>
            <a:endParaRPr lang="es-ES" sz="2400" spc="-5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880"/>
              </a:lnSpc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Cuando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encuentra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 límite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funcionamiento,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su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torque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CERO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/>
            <a:r>
              <a:rPr lang="es-ES" sz="1400" spc="-5" dirty="0" smtClean="0">
                <a:latin typeface="Arial MT"/>
                <a:cs typeface="Arial MT"/>
              </a:rPr>
              <a:t>:</a:t>
            </a:r>
            <a:endParaRPr lang="es-ES" sz="1400" dirty="0" smtClean="0">
              <a:latin typeface="Arial MT"/>
              <a:cs typeface="Arial MT"/>
            </a:endParaRPr>
          </a:p>
          <a:p>
            <a:pPr marL="12700">
              <a:spcBef>
                <a:spcPts val="95"/>
              </a:spcBef>
            </a:pPr>
            <a:endParaRPr sz="1300" dirty="0">
              <a:latin typeface="Arial"/>
              <a:cs typeface="Arial"/>
            </a:endParaRPr>
          </a:p>
        </p:txBody>
      </p:sp>
      <p:pic>
        <p:nvPicPr>
          <p:cNvPr id="20" name="Imagen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0471" y="3272332"/>
            <a:ext cx="5484877" cy="685800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0471" y="4876800"/>
            <a:ext cx="3432929" cy="838200"/>
          </a:xfrm>
          <a:prstGeom prst="rect">
            <a:avLst/>
          </a:prstGeom>
        </p:spPr>
      </p:pic>
      <p:sp>
        <p:nvSpPr>
          <p:cNvPr id="22" name="Rectángulo 21"/>
          <p:cNvSpPr/>
          <p:nvPr/>
        </p:nvSpPr>
        <p:spPr>
          <a:xfrm>
            <a:off x="406400" y="5690301"/>
            <a:ext cx="8940800" cy="4247317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700" algn="just">
              <a:lnSpc>
                <a:spcPts val="2880"/>
              </a:lnSpc>
              <a:spcBef>
                <a:spcPts val="100"/>
              </a:spcBef>
            </a:pP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Entonces,</a:t>
            </a:r>
            <a:r>
              <a:rPr lang="es-ES"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característica</a:t>
            </a:r>
            <a:r>
              <a:rPr lang="es-ES"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funcionamiento</a:t>
            </a:r>
            <a:r>
              <a:rPr lang="es-ES" sz="24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queda</a:t>
            </a:r>
            <a:r>
              <a:rPr lang="es-ES"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definida</a:t>
            </a:r>
            <a:r>
              <a:rPr lang="es-ES"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como:</a:t>
            </a:r>
          </a:p>
          <a:p>
            <a:pPr marL="12700" algn="just">
              <a:lnSpc>
                <a:spcPts val="2880"/>
              </a:lnSpc>
              <a:spcBef>
                <a:spcPts val="100"/>
              </a:spcBef>
            </a:pPr>
            <a:endParaRPr lang="es-ES" sz="2400" spc="-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880"/>
              </a:lnSpc>
              <a:spcBef>
                <a:spcPts val="100"/>
              </a:spcBef>
            </a:pPr>
            <a:endParaRPr lang="es-ES" sz="2400" spc="-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880"/>
              </a:lnSpc>
              <a:spcBef>
                <a:spcPts val="100"/>
              </a:spcBef>
            </a:pPr>
            <a:endParaRPr lang="es-ES" sz="2400" spc="-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0800" algn="just">
              <a:lnSpc>
                <a:spcPts val="2880"/>
              </a:lnSpc>
              <a:spcBef>
                <a:spcPts val="100"/>
              </a:spcBef>
            </a:pP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s-ES" sz="2400" b="1" baseline="-10416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s-ES" sz="2400" b="1" spc="-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r>
              <a:rPr lang="es-ES" sz="24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Operación.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0800" algn="just">
              <a:lnSpc>
                <a:spcPts val="2880"/>
              </a:lnSpc>
            </a:pP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s-ES" sz="2400" b="1" baseline="-10416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Corriente de</a:t>
            </a:r>
            <a:r>
              <a:rPr lang="es-ES" sz="24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Retención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80"/>
              </a:lnSpc>
              <a:spcBef>
                <a:spcPts val="55"/>
              </a:spcBef>
            </a:pP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0165" marR="17780" algn="just">
              <a:lnSpc>
                <a:spcPts val="2880"/>
              </a:lnSpc>
            </a:pP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s-ES" sz="2400"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400"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varia</a:t>
            </a:r>
            <a:r>
              <a:rPr lang="es-ES" sz="2400"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número</a:t>
            </a:r>
            <a:r>
              <a:rPr lang="es-ES" sz="2400"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ES" sz="2400" spc="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espiras</a:t>
            </a:r>
            <a:r>
              <a:rPr lang="es-ES" sz="2400" spc="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ES" sz="2400" spc="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bobinas</a:t>
            </a:r>
            <a:r>
              <a:rPr lang="es-ES" sz="2400"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retención</a:t>
            </a:r>
            <a:r>
              <a:rPr lang="es-ES" sz="2400"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2400"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operación</a:t>
            </a:r>
            <a:r>
              <a:rPr lang="es-ES" sz="2400" spc="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400"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obtendrá </a:t>
            </a:r>
            <a:r>
              <a:rPr lang="es-ES" sz="2400" spc="-2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diferentes</a:t>
            </a:r>
            <a:r>
              <a:rPr lang="es-ES"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clases</a:t>
            </a:r>
            <a:r>
              <a:rPr lang="es-ES"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pendientes</a:t>
            </a:r>
            <a:r>
              <a:rPr lang="es-ES"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latin typeface="Arial" panose="020B0604020202020204" pitchFamily="34" charset="0"/>
                <a:cs typeface="Arial" panose="020B0604020202020204" pitchFamily="34" charset="0"/>
              </a:rPr>
              <a:t>porcentuales.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Imagen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0470" y="6393805"/>
            <a:ext cx="2975729" cy="1073795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 rotWithShape="1">
          <a:blip r:embed="rId5"/>
          <a:srcRect t="1509"/>
          <a:stretch/>
        </p:blipFill>
        <p:spPr>
          <a:xfrm>
            <a:off x="9933821" y="1981200"/>
            <a:ext cx="7319128" cy="6400800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314963" y="290742"/>
            <a:ext cx="5958837" cy="349518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ts val="2100"/>
              </a:lnSpc>
              <a:spcBef>
                <a:spcPts val="95"/>
              </a:spcBef>
            </a:pPr>
            <a:r>
              <a:rPr sz="2200" b="1" spc="15" dirty="0" err="1">
                <a:latin typeface="Arial" panose="020B0604020202020204" pitchFamily="34" charset="0"/>
                <a:cs typeface="Arial" panose="020B0604020202020204" pitchFamily="34" charset="0"/>
              </a:rPr>
              <a:t>Relé</a:t>
            </a:r>
            <a:r>
              <a:rPr sz="2200" b="1" spc="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b="1" spc="3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Diferencial</a:t>
            </a:r>
            <a:endParaRPr lang="es-ES" sz="2200" b="1" spc="3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100"/>
              </a:lnSpc>
              <a:spcBef>
                <a:spcPts val="95"/>
              </a:spcBef>
            </a:pPr>
            <a:endParaRPr lang="es-ES" sz="2200" b="1" spc="3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100"/>
              </a:lnSpc>
              <a:spcBef>
                <a:spcPts val="185"/>
              </a:spcBef>
            </a:pP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lang="es-ES" sz="2200" spc="2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su</a:t>
            </a:r>
            <a:r>
              <a:rPr lang="es-ES" sz="2200" spc="2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nombre</a:t>
            </a:r>
            <a:r>
              <a:rPr lang="es-ES" sz="2200" spc="2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lo</a:t>
            </a:r>
            <a:r>
              <a:rPr lang="es-ES" sz="2200" spc="2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dice,</a:t>
            </a:r>
            <a:r>
              <a:rPr lang="es-ES" sz="2200" spc="2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s-ES" sz="2200" spc="2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es-ES" sz="2200" spc="2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relé</a:t>
            </a:r>
            <a:r>
              <a:rPr lang="es-ES" sz="2200" spc="2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ES" sz="2200" spc="2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funciona</a:t>
            </a:r>
            <a:r>
              <a:rPr lang="es-ES" sz="2200" spc="2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cuando</a:t>
            </a:r>
            <a:r>
              <a:rPr lang="es-ES" sz="2200" spc="2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200" spc="2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vector</a:t>
            </a:r>
            <a:r>
              <a:rPr lang="es-ES" sz="2200" spc="2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diferencia</a:t>
            </a:r>
            <a:r>
              <a:rPr lang="es-ES" sz="2200" spc="2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200" spc="2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lang="es-ES" sz="2200" spc="-2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cantidades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eléctricas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actuantes similares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excede</a:t>
            </a:r>
            <a:r>
              <a:rPr lang="es-ES" sz="22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es-ES" sz="22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valor</a:t>
            </a:r>
            <a:r>
              <a:rPr lang="es-ES" sz="22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predeterminado.</a:t>
            </a:r>
            <a:endParaRPr lang="es-E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100"/>
              </a:lnSpc>
              <a:spcBef>
                <a:spcPts val="20"/>
              </a:spcBef>
            </a:pPr>
            <a:endParaRPr lang="es-E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100"/>
              </a:lnSpc>
            </a:pP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mayoría</a:t>
            </a:r>
            <a:r>
              <a:rPr lang="es-ES" sz="22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2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ES" sz="22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aplicaciones</a:t>
            </a:r>
            <a:r>
              <a:rPr lang="es-ES" sz="22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son de tipo</a:t>
            </a:r>
            <a:r>
              <a:rPr lang="es-ES" sz="22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corriente diferencial.</a:t>
            </a:r>
            <a:endParaRPr lang="es-E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100"/>
              </a:lnSpc>
              <a:spcBef>
                <a:spcPts val="5"/>
              </a:spcBef>
            </a:pPr>
            <a:endParaRPr lang="es-E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100"/>
              </a:lnSpc>
            </a:pP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figura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8 </a:t>
            </a:r>
            <a:r>
              <a:rPr lang="es-ES" sz="22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2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ilustra</a:t>
            </a:r>
            <a:r>
              <a:rPr lang="es-ES" sz="22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2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forma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mas</a:t>
            </a:r>
            <a:r>
              <a:rPr lang="es-ES" sz="2200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fácil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 explicar</a:t>
            </a:r>
            <a:r>
              <a:rPr lang="es-ES" sz="2200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relé</a:t>
            </a:r>
            <a:r>
              <a:rPr lang="es-ES" sz="22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diferencial.</a:t>
            </a:r>
            <a:endParaRPr lang="es-E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spcBef>
                <a:spcPts val="95"/>
              </a:spcBef>
            </a:pPr>
            <a:endParaRPr sz="1300" dirty="0">
              <a:latin typeface="Arial"/>
              <a:cs typeface="Arial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314963" y="7600544"/>
            <a:ext cx="89408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ts val="2100"/>
              </a:lnSpc>
              <a:spcBef>
                <a:spcPts val="45"/>
              </a:spcBef>
            </a:pPr>
            <a:endParaRPr lang="es-E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100"/>
              </a:lnSpc>
            </a:pP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El elemento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protegido</a:t>
            </a:r>
            <a:r>
              <a:rPr lang="es-ES" sz="22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puede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ser:</a:t>
            </a:r>
            <a:endParaRPr lang="es-E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100"/>
              </a:lnSpc>
              <a:spcBef>
                <a:spcPts val="5"/>
              </a:spcBef>
            </a:pPr>
            <a:endParaRPr lang="es-E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300" indent="-228600" algn="just">
              <a:lnSpc>
                <a:spcPts val="2100"/>
              </a:lnSpc>
              <a:buFont typeface="Wingdings"/>
              <a:buChar char=""/>
              <a:tabLst>
                <a:tab pos="241300" algn="l"/>
              </a:tabLst>
            </a:pP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es-ES" sz="22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generador.</a:t>
            </a:r>
            <a:endParaRPr lang="es-E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300" indent="-228600" algn="just">
              <a:lnSpc>
                <a:spcPts val="2100"/>
              </a:lnSpc>
              <a:buFont typeface="Wingdings"/>
              <a:buChar char=""/>
              <a:tabLst>
                <a:tab pos="241300" algn="l"/>
              </a:tabLst>
            </a:pP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es-ES" sz="22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barraje.</a:t>
            </a:r>
            <a:endParaRPr lang="es-E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300" indent="-228600" algn="just">
              <a:lnSpc>
                <a:spcPts val="2100"/>
              </a:lnSpc>
              <a:buFont typeface="Wingdings"/>
              <a:buChar char=""/>
              <a:tabLst>
                <a:tab pos="241300" algn="l"/>
              </a:tabLst>
            </a:pP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es-ES" sz="22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transformador.</a:t>
            </a:r>
            <a:endParaRPr lang="es-E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300" indent="-228600" algn="just">
              <a:lnSpc>
                <a:spcPts val="2100"/>
              </a:lnSpc>
              <a:buFont typeface="Wingdings"/>
              <a:buChar char=""/>
              <a:tabLst>
                <a:tab pos="241300" algn="l"/>
              </a:tabLst>
            </a:pP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es-ES" sz="22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motor.</a:t>
            </a:r>
            <a:endParaRPr lang="es-E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300" indent="-228600" algn="just">
              <a:lnSpc>
                <a:spcPts val="2100"/>
              </a:lnSpc>
              <a:buFont typeface="Wingdings"/>
              <a:buChar char=""/>
              <a:tabLst>
                <a:tab pos="241300" algn="l"/>
              </a:tabLst>
            </a:pP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Etc.</a:t>
            </a:r>
            <a:endParaRPr lang="es-E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Imagen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963" y="3474115"/>
            <a:ext cx="5958837" cy="4400144"/>
          </a:xfrm>
          <a:prstGeom prst="rect">
            <a:avLst/>
          </a:prstGeom>
        </p:spPr>
      </p:pic>
      <p:sp>
        <p:nvSpPr>
          <p:cNvPr id="26" name="Rectángulo 25"/>
          <p:cNvSpPr/>
          <p:nvPr/>
        </p:nvSpPr>
        <p:spPr>
          <a:xfrm>
            <a:off x="6381750" y="943188"/>
            <a:ext cx="5943600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algn="just">
              <a:lnSpc>
                <a:spcPts val="2200"/>
              </a:lnSpc>
              <a:spcBef>
                <a:spcPts val="195"/>
              </a:spcBef>
            </a:pP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200" spc="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cada</a:t>
            </a:r>
            <a:r>
              <a:rPr lang="es-ES" sz="2200" spc="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conexión</a:t>
            </a:r>
            <a:r>
              <a:rPr lang="es-ES" sz="2200" spc="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ES" sz="2200" spc="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elemento</a:t>
            </a:r>
            <a:r>
              <a:rPr lang="es-ES" sz="2200" spc="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al</a:t>
            </a:r>
            <a:r>
              <a:rPr lang="es-ES" sz="2200" spc="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sistema,</a:t>
            </a:r>
            <a:r>
              <a:rPr lang="es-ES" sz="2200" spc="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200" spc="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instala</a:t>
            </a:r>
            <a:r>
              <a:rPr lang="es-ES" sz="2200" spc="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es-ES" sz="2200" spc="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transformador</a:t>
            </a:r>
            <a:r>
              <a:rPr lang="es-ES" sz="2200"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200" spc="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r>
              <a:rPr lang="es-ES" sz="2200" spc="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cuyos </a:t>
            </a:r>
            <a:r>
              <a:rPr lang="es-ES" sz="2200" spc="-2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secundarios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2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interconectan</a:t>
            </a:r>
            <a:r>
              <a:rPr lang="es-ES" sz="22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22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ES" sz="22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su</a:t>
            </a:r>
            <a:r>
              <a:rPr lang="es-ES" sz="22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vez son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conectados</a:t>
            </a:r>
            <a:r>
              <a:rPr lang="es-ES" sz="22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ES" sz="22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2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bobina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ES" sz="22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relé.</a:t>
            </a:r>
            <a:endParaRPr lang="es-E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200"/>
              </a:lnSpc>
            </a:pPr>
            <a:endParaRPr lang="es-E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200"/>
              </a:lnSpc>
            </a:pP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s-ES" sz="22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2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presenta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una falla</a:t>
            </a:r>
            <a:r>
              <a:rPr lang="es-ES" sz="22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2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2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exterior,</a:t>
            </a:r>
            <a:r>
              <a:rPr lang="es-ES" sz="22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punto</a:t>
            </a:r>
            <a:r>
              <a:rPr lang="es-ES" sz="22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A,</a:t>
            </a:r>
            <a:r>
              <a:rPr lang="es-ES" sz="2200" spc="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200" spc="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corriente 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fluirá</a:t>
            </a:r>
            <a:r>
              <a:rPr lang="es-ES" sz="2200" spc="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s-ES" sz="2200" spc="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2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elemento</a:t>
            </a:r>
            <a:r>
              <a:rPr lang="es-ES" sz="2200" spc="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protegido </a:t>
            </a:r>
            <a:r>
              <a:rPr lang="es-ES" sz="2200" spc="-2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pasando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por los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dos</a:t>
            </a:r>
            <a:r>
              <a:rPr lang="es-ES" sz="2200" spc="-10" dirty="0">
                <a:latin typeface="Arial" panose="020B0604020202020204" pitchFamily="34" charset="0"/>
                <a:cs typeface="Arial" panose="020B0604020202020204" pitchFamily="34" charset="0"/>
              </a:rPr>
              <a:t> CT</a:t>
            </a:r>
            <a:r>
              <a:rPr lang="es-ES" sz="2200" spc="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22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es-ES" sz="22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por el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relé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diferencial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(figura</a:t>
            </a:r>
            <a:r>
              <a:rPr lang="es-ES" sz="22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s-E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Imagen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3500" y="3872682"/>
            <a:ext cx="5816600" cy="4851246"/>
          </a:xfrm>
          <a:prstGeom prst="rect">
            <a:avLst/>
          </a:prstGeom>
        </p:spPr>
      </p:pic>
      <p:sp>
        <p:nvSpPr>
          <p:cNvPr id="28" name="Rectángulo 27"/>
          <p:cNvSpPr/>
          <p:nvPr/>
        </p:nvSpPr>
        <p:spPr>
          <a:xfrm>
            <a:off x="12230100" y="962238"/>
            <a:ext cx="5473700" cy="1502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algn="just">
              <a:lnSpc>
                <a:spcPts val="2200"/>
              </a:lnSpc>
            </a:pP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s-ES" sz="2200" spc="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200" spc="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falla</a:t>
            </a:r>
            <a:r>
              <a:rPr lang="es-ES" sz="2200"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s-ES" sz="2200"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200" spc="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200"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interior</a:t>
            </a:r>
            <a:r>
              <a:rPr lang="es-ES" sz="2200" spc="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ES" sz="2200" spc="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elemento</a:t>
            </a:r>
            <a:r>
              <a:rPr lang="es-ES" sz="2200" spc="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protegido,</a:t>
            </a:r>
            <a:r>
              <a:rPr lang="es-ES" sz="2200"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punto</a:t>
            </a:r>
            <a:r>
              <a:rPr lang="es-ES" sz="2200" spc="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B,</a:t>
            </a:r>
            <a:r>
              <a:rPr lang="es-ES" sz="2200"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200"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r>
              <a:rPr lang="es-ES" sz="2200" spc="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fluirá</a:t>
            </a:r>
            <a:r>
              <a:rPr lang="es-ES" sz="2200" spc="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hacia</a:t>
            </a:r>
            <a:r>
              <a:rPr lang="es-ES" sz="2200" spc="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200"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falla </a:t>
            </a:r>
            <a:r>
              <a:rPr lang="es-ES" sz="2200" spc="-2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2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ambos lados,</a:t>
            </a:r>
            <a:r>
              <a:rPr lang="es-ES" sz="22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ES" sz="22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corrientes</a:t>
            </a:r>
            <a:r>
              <a:rPr lang="es-ES" sz="22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se sumaran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 y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 pasaran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2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relé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diferencial (Figura</a:t>
            </a:r>
            <a:r>
              <a:rPr lang="es-ES" sz="22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10).</a:t>
            </a:r>
            <a:endParaRPr lang="es-E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9" name="Imagen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50750" y="2484264"/>
            <a:ext cx="5353050" cy="4830936"/>
          </a:xfrm>
          <a:prstGeom prst="rect">
            <a:avLst/>
          </a:prstGeom>
        </p:spPr>
      </p:pic>
      <p:sp>
        <p:nvSpPr>
          <p:cNvPr id="30" name="Rectángulo 29"/>
          <p:cNvSpPr/>
          <p:nvPr/>
        </p:nvSpPr>
        <p:spPr>
          <a:xfrm>
            <a:off x="12325350" y="7479805"/>
            <a:ext cx="5378450" cy="2367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algn="just">
              <a:lnSpc>
                <a:spcPct val="95900"/>
              </a:lnSpc>
            </a:pP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 general, la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corriente que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circula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por el relé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diferencial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será proporcional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al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vector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diferencia entre las corrientes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entran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salen del elemento protegido, si la corriente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excede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valor</a:t>
            </a:r>
            <a:r>
              <a:rPr lang="es-ES" sz="22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determinado</a:t>
            </a:r>
            <a:r>
              <a:rPr lang="es-ES" sz="22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2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puesta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 trabajo</a:t>
            </a:r>
            <a:r>
              <a:rPr lang="es-ES" sz="22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ES" sz="22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relé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este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operara.</a:t>
            </a:r>
            <a:endParaRPr lang="es-E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6"/>
          <p:cNvSpPr txBox="1"/>
          <p:nvPr/>
        </p:nvSpPr>
        <p:spPr>
          <a:xfrm>
            <a:off x="330200" y="304800"/>
            <a:ext cx="17221200" cy="862992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880"/>
              </a:lnSpc>
              <a:spcBef>
                <a:spcPts val="95"/>
              </a:spcBef>
            </a:pPr>
            <a:r>
              <a:rPr sz="2400" b="1" spc="15" dirty="0" err="1">
                <a:latin typeface="Arial" panose="020B0604020202020204" pitchFamily="34" charset="0"/>
                <a:cs typeface="Arial" panose="020B0604020202020204" pitchFamily="34" charset="0"/>
              </a:rPr>
              <a:t>Relé</a:t>
            </a:r>
            <a:r>
              <a:rPr sz="2400" b="1" spc="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2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Distancia</a:t>
            </a:r>
            <a:endParaRPr lang="es-ES" sz="2400" b="1" spc="2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ts val="2880"/>
              </a:lnSpc>
              <a:spcBef>
                <a:spcPts val="95"/>
              </a:spcBef>
            </a:pPr>
            <a:endParaRPr lang="es-ES" sz="2400" b="1" spc="2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indent="-342900">
              <a:lnSpc>
                <a:spcPts val="288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impedancia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líneas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transmisión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proporcional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su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longitud,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400" spc="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hace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necesario la utilización de un relé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mida la impedancia hasta un punto determinado.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Este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relé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esta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diseñado para operar ante fallas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ocurran entre la localización del relé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punto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seleccionado.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De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esta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manera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discriminan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fallas que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puedan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ocurrir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diferentes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partes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línea.</a:t>
            </a:r>
          </a:p>
          <a:p>
            <a:pPr marL="355600" indent="-342900">
              <a:lnSpc>
                <a:spcPts val="288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endParaRPr lang="es-ES" sz="2400" spc="-1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marR="5715" indent="-342900" algn="just">
              <a:lnSpc>
                <a:spcPts val="2880"/>
              </a:lnSpc>
              <a:spcBef>
                <a:spcPts val="195"/>
              </a:spcBef>
              <a:buFont typeface="Arial" panose="020B0604020202020204" pitchFamily="34" charset="0"/>
              <a:buChar char="•"/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 proceso en comparar la corriente de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falla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vista por el relé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 tensión en el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punto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aplicación</a:t>
            </a:r>
            <a:r>
              <a:rPr lang="es-ES" sz="2400" spc="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ES" sz="2400" spc="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mismo,</a:t>
            </a:r>
            <a:r>
              <a:rPr lang="es-ES" sz="2400" spc="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tal</a:t>
            </a:r>
            <a:r>
              <a:rPr lang="es-ES" sz="2400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manera</a:t>
            </a:r>
            <a:r>
              <a:rPr lang="es-ES" sz="2400" spc="7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ES" sz="2400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400" spc="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puede</a:t>
            </a:r>
            <a:r>
              <a:rPr lang="es-ES" sz="2400" spc="7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medir</a:t>
            </a:r>
            <a:r>
              <a:rPr lang="es-ES" sz="2400" spc="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impedancia</a:t>
            </a:r>
            <a:r>
              <a:rPr lang="es-ES" sz="2400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línea</a:t>
            </a:r>
            <a:r>
              <a:rPr lang="es-ES" sz="2400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hasta </a:t>
            </a:r>
            <a:r>
              <a:rPr lang="es-ES" sz="2400" spc="-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punto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falla.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880"/>
              </a:lnSpc>
              <a:buFont typeface="Arial" panose="020B0604020202020204" pitchFamily="34" charset="0"/>
              <a:buChar char="•"/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marR="6350" indent="-342900" algn="just">
              <a:lnSpc>
                <a:spcPts val="2880"/>
              </a:lnSpc>
              <a:buFont typeface="Arial" panose="020B0604020202020204" pitchFamily="34" charset="0"/>
              <a:buChar char="•"/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Los relés distancia se clasifican por su característica polar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método que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utilizan para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medir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impedancia;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entre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cuales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podemos distinguir: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880"/>
              </a:lnSpc>
              <a:buFont typeface="Arial" panose="020B0604020202020204" pitchFamily="34" charset="0"/>
              <a:buChar char="•"/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880"/>
              </a:lnSpc>
              <a:spcBef>
                <a:spcPts val="20"/>
              </a:spcBef>
              <a:buFont typeface="Arial" panose="020B0604020202020204" pitchFamily="34" charset="0"/>
              <a:buChar char="•"/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marR="5715" indent="-342900" algn="just">
              <a:lnSpc>
                <a:spcPts val="2880"/>
              </a:lnSpc>
              <a:buFont typeface="Arial" panose="020B0604020202020204" pitchFamily="34" charset="0"/>
              <a:buChar char="•"/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Relé de Impedancia: Es un relé de </a:t>
            </a:r>
            <a:r>
              <a:rPr lang="es-ES" sz="24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sobrecorriente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con retención de tensión. El torque de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corriente lo pone en funcionamiento (Torque positivo)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 torque de tensión lo repone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(Torque</a:t>
            </a:r>
            <a:r>
              <a:rPr lang="es-ES" sz="2400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negativo).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880"/>
              </a:lnSpc>
              <a:spcBef>
                <a:spcPts val="40"/>
              </a:spcBef>
              <a:buFont typeface="Arial" panose="020B0604020202020204" pitchFamily="34" charset="0"/>
              <a:buChar char="•"/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marR="6350" indent="-342900" algn="just">
              <a:lnSpc>
                <a:spcPts val="2880"/>
              </a:lnSpc>
              <a:buFont typeface="Arial" panose="020B0604020202020204" pitchFamily="34" charset="0"/>
              <a:buChar char="•"/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Relé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Mho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Se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conoce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relé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admitancia.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Esta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conformado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unidad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direccional, la cual produce un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torque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positivo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 una unidad de tensión, que produce un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torque</a:t>
            </a:r>
            <a:r>
              <a:rPr lang="es-ES" sz="2400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negativo.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880"/>
              </a:lnSpc>
              <a:buFont typeface="Arial" panose="020B0604020202020204" pitchFamily="34" charset="0"/>
              <a:buChar char="•"/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marR="6350" indent="-342900" algn="just">
              <a:lnSpc>
                <a:spcPts val="2880"/>
              </a:lnSpc>
              <a:buFont typeface="Arial" panose="020B0604020202020204" pitchFamily="34" charset="0"/>
              <a:buChar char="•"/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Relé de Reactancia: Es un relé de </a:t>
            </a:r>
            <a:r>
              <a:rPr lang="es-ES" sz="24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sobrecorriente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con retención direccional. Solamente es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sensible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componente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reactiva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líneas.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880"/>
              </a:lnSpc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6"/>
          <p:cNvSpPr txBox="1"/>
          <p:nvPr/>
        </p:nvSpPr>
        <p:spPr>
          <a:xfrm>
            <a:off x="330200" y="304800"/>
            <a:ext cx="17221200" cy="1031500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11860" lvl="3" indent="-899160" algn="just">
              <a:lnSpc>
                <a:spcPts val="2880"/>
              </a:lnSpc>
              <a:buFont typeface="Arial" panose="020B0604020202020204" pitchFamily="34" charset="0"/>
              <a:buChar char="•"/>
              <a:tabLst>
                <a:tab pos="911225" algn="l"/>
                <a:tab pos="911860" algn="l"/>
              </a:tabLst>
            </a:pPr>
            <a:r>
              <a:rPr lang="es-ES" sz="24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Consideraciones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3" algn="just">
              <a:lnSpc>
                <a:spcPts val="2880"/>
              </a:lnSpc>
              <a:buFont typeface="Arial"/>
              <a:buAutoNum type="arabicPeriod"/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1860" lvl="4" indent="-899160" algn="just">
              <a:lnSpc>
                <a:spcPts val="2880"/>
              </a:lnSpc>
              <a:buAutoNum type="arabicPeriod"/>
              <a:tabLst>
                <a:tab pos="911225" algn="l"/>
                <a:tab pos="911860" algn="l"/>
              </a:tabLst>
            </a:pPr>
            <a:r>
              <a:rPr lang="es-ES" sz="2400" b="1" spc="-4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s-ES" sz="2400" b="1" spc="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ES" sz="2400" b="1" spc="2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s-ES" sz="2400" b="1" spc="5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s-ES" sz="2400" b="1" spc="4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ES" sz="2400" b="1" spc="3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ES" sz="2400" b="1" spc="2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s-ES" sz="2400" b="1" spc="-3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s-ES" sz="2400" b="1" spc="3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</a:t>
            </a:r>
            <a:r>
              <a:rPr lang="es-ES" sz="2400" b="1" spc="-4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s-E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ES" sz="2400" b="1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ES" sz="2400" b="1" spc="-17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1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ES" sz="2400" b="1" spc="2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s-ES" sz="2400" b="1" spc="3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ES" sz="2400" b="1" spc="5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s-ES" sz="2400" b="1" spc="3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s-ES" sz="2400" b="1" spc="4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ES" sz="2400" b="1" spc="5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ES" sz="2400" b="1" spc="-4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s-ES" sz="2400" b="1" spc="3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715" algn="just">
              <a:lnSpc>
                <a:spcPts val="2880"/>
              </a:lnSpc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Al presentarse un cortocircuito, la onda de corriente se desplaza en sus primeros ciclos;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bajo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estas condiciones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 relé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tiende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s-ES" sz="24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sobrealcanzar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sea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opera</a:t>
            </a:r>
            <a:r>
              <a:rPr lang="es-ES" sz="2400" spc="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s-ES" sz="2400" spc="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 mayor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valor de impedancia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tiene como ajuste. Por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tal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motivo se debe de realizar una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“compensación”, la cual consiste en ajustar el relé para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opere entre el 10%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20%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menos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impedancia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línea.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80"/>
              </a:lnSpc>
              <a:spcBef>
                <a:spcPts val="20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1860" lvl="4" indent="-899160" algn="just">
              <a:lnSpc>
                <a:spcPts val="2880"/>
              </a:lnSpc>
              <a:buAutoNum type="arabicPeriod" startAt="2"/>
              <a:tabLst>
                <a:tab pos="911225" algn="l"/>
                <a:tab pos="911860" algn="l"/>
              </a:tabLst>
            </a:pPr>
            <a:r>
              <a:rPr lang="es-ES" sz="2400" b="1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Acción</a:t>
            </a:r>
            <a:r>
              <a:rPr lang="es-ES" sz="24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35" dirty="0" smtClean="0">
                <a:latin typeface="Arial" panose="020B0604020202020204" pitchFamily="34" charset="0"/>
                <a:cs typeface="Arial" panose="020B0604020202020204" pitchFamily="34" charset="0"/>
              </a:rPr>
              <a:t>Memoria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880"/>
              </a:lnSpc>
              <a:spcBef>
                <a:spcPts val="5"/>
              </a:spcBef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spc="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aquellos</a:t>
            </a:r>
            <a:r>
              <a:rPr lang="es-ES" sz="2400" spc="7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relés</a:t>
            </a:r>
            <a:r>
              <a:rPr lang="es-ES" sz="2400" spc="7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ES" sz="2400" spc="7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400" spc="7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requiera</a:t>
            </a:r>
            <a:r>
              <a:rPr lang="es-ES" sz="2400" spc="7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es-ES" sz="2400" spc="7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tensión</a:t>
            </a:r>
            <a:r>
              <a:rPr lang="es-ES" sz="2400" spc="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s-ES" sz="2400" spc="7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desarrollar</a:t>
            </a:r>
            <a:r>
              <a:rPr lang="es-ES" sz="2400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7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torque</a:t>
            </a:r>
            <a:r>
              <a:rPr lang="es-ES" sz="2400" spc="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operación </a:t>
            </a:r>
            <a:r>
              <a:rPr lang="es-ES" sz="2400" spc="-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(El </a:t>
            </a:r>
            <a:r>
              <a:rPr lang="es-ES" sz="2400" spc="-1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Mho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relé direccional) debe de adicionarse una “acción memoria”. Esto se realiza en el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diseño,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haciendo circular corriente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 una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bobina de tensión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 polarización,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cual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comienza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fluir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cuando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 tensión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 el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lado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alta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tensión de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 reduce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cero.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80"/>
              </a:lnSpc>
              <a:spcBef>
                <a:spcPts val="15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1860" lvl="4" indent="-899160" algn="just">
              <a:lnSpc>
                <a:spcPts val="2880"/>
              </a:lnSpc>
              <a:spcBef>
                <a:spcPts val="5"/>
              </a:spcBef>
              <a:buAutoNum type="arabicPeriod" startAt="3"/>
              <a:tabLst>
                <a:tab pos="911225" algn="l"/>
                <a:tab pos="911860" algn="l"/>
              </a:tabLst>
            </a:pPr>
            <a:r>
              <a:rPr lang="es-ES" sz="2400" b="1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Arranque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880"/>
              </a:lnSpc>
              <a:spcBef>
                <a:spcPts val="95"/>
              </a:spcBef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Una unidad de arranque, es aquella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detecta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existe una falla en el sistema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da la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orden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las unidades de medida para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establecer la distancia del relé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falla y a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su vez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arranca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 temporizador</a:t>
            </a:r>
            <a:r>
              <a:rPr lang="es-ES" sz="24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zonas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2 y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</a:p>
          <a:p>
            <a:pPr marL="12700" algn="just">
              <a:lnSpc>
                <a:spcPts val="2880"/>
              </a:lnSpc>
              <a:spcBef>
                <a:spcPts val="95"/>
              </a:spcBef>
            </a:pPr>
            <a:endParaRPr lang="es-ES" sz="2400" spc="-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700"/>
              </a:lnSpc>
            </a:pPr>
            <a:r>
              <a:rPr lang="es-ES" sz="2400" b="1" spc="30" dirty="0" smtClean="0">
                <a:latin typeface="Arial" panose="020B0604020202020204" pitchFamily="34" charset="0"/>
                <a:cs typeface="Arial" panose="020B0604020202020204" pitchFamily="34" charset="0"/>
              </a:rPr>
              <a:t>Métodos</a:t>
            </a:r>
            <a:r>
              <a:rPr lang="es-ES" sz="2400" b="1" spc="-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30" dirty="0" smtClean="0">
                <a:latin typeface="Arial" panose="020B0604020202020204" pitchFamily="34" charset="0"/>
                <a:cs typeface="Arial" panose="020B0604020202020204" pitchFamily="34" charset="0"/>
              </a:rPr>
              <a:t>arranque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700"/>
              </a:lnSpc>
              <a:spcBef>
                <a:spcPts val="15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300" marR="6985" indent="-228600" algn="just">
              <a:lnSpc>
                <a:spcPts val="2700"/>
              </a:lnSpc>
              <a:buFont typeface="Arial MT"/>
              <a:buAutoNum type="arabicPeriod"/>
              <a:tabLst>
                <a:tab pos="241300" algn="l"/>
              </a:tabLst>
            </a:pP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Relé</a:t>
            </a:r>
            <a:r>
              <a:rPr lang="es-ES" sz="2400" b="1" spc="1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Sobrecorriente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s-ES" sz="2400" b="1" spc="1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400" spc="1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utiliza</a:t>
            </a:r>
            <a:r>
              <a:rPr lang="es-ES" sz="2400" spc="1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spc="1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ES" sz="2400" spc="1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casos</a:t>
            </a:r>
            <a:r>
              <a:rPr lang="es-ES" sz="2400" spc="1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donde</a:t>
            </a:r>
            <a:r>
              <a:rPr lang="es-ES" sz="2400" spc="1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1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r>
              <a:rPr lang="es-ES" sz="2400" spc="1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1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falla</a:t>
            </a:r>
            <a:r>
              <a:rPr lang="es-ES" sz="2400" spc="1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sea</a:t>
            </a:r>
            <a:r>
              <a:rPr lang="es-ES" sz="2400" spc="1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mayor </a:t>
            </a:r>
            <a:r>
              <a:rPr lang="es-ES" sz="2400" spc="-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ES" sz="2400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servicio.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700"/>
              </a:lnSpc>
              <a:spcBef>
                <a:spcPts val="55"/>
              </a:spcBef>
              <a:buFont typeface="Arial MT"/>
              <a:buAutoNum type="arabicPeriod"/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300" marR="5715" indent="-228600" algn="just">
              <a:lnSpc>
                <a:spcPts val="2700"/>
              </a:lnSpc>
              <a:buFont typeface="Arial MT"/>
              <a:buAutoNum type="arabicPeriod"/>
              <a:tabLst>
                <a:tab pos="241300" algn="l"/>
              </a:tabLst>
            </a:pP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Relé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 Comparación de Tensión: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Cuando la corriente de falla trifásica es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mas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alta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que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 corriente máxima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 servicio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pero las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corrientes de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falla</a:t>
            </a:r>
            <a:r>
              <a:rPr lang="es-ES" sz="2400" spc="30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bifásica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monofásica </a:t>
            </a:r>
            <a:r>
              <a:rPr lang="es-ES" sz="2400" spc="-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no lo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son.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700"/>
              </a:lnSpc>
              <a:spcBef>
                <a:spcPts val="20"/>
              </a:spcBef>
              <a:buFont typeface="Arial MT"/>
              <a:buAutoNum type="arabicPeriod"/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300" marR="5080" indent="-228600" algn="just">
              <a:lnSpc>
                <a:spcPts val="2700"/>
              </a:lnSpc>
              <a:buFont typeface="Arial MT"/>
              <a:buAutoNum type="arabicPeriod"/>
              <a:tabLst>
                <a:tab pos="241300" algn="l"/>
              </a:tabLst>
            </a:pP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Baja Impedancia: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Para aquellos circuitos en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 corriente da falla trifásica es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mas </a:t>
            </a:r>
            <a:r>
              <a:rPr lang="es-E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pequeña</a:t>
            </a:r>
            <a:r>
              <a:rPr lang="es-ES" sz="2400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la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máxima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operación.</a:t>
            </a:r>
          </a:p>
          <a:p>
            <a:pPr marL="12700" algn="just">
              <a:lnSpc>
                <a:spcPts val="2880"/>
              </a:lnSpc>
              <a:spcBef>
                <a:spcPts val="95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spcBef>
                <a:spcPts val="95"/>
              </a:spcBef>
            </a:pPr>
            <a:endParaRPr lang="es-ES" sz="1400" dirty="0" smtClean="0">
              <a:latin typeface="Arial MT"/>
              <a:cs typeface="Arial MT"/>
            </a:endParaRPr>
          </a:p>
          <a:p>
            <a:pPr marL="12700">
              <a:spcBef>
                <a:spcPts val="95"/>
              </a:spcBef>
            </a:pPr>
            <a:endParaRPr sz="13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9522600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481647" y="381000"/>
            <a:ext cx="8840153" cy="9407062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>
              <a:lnSpc>
                <a:spcPts val="2700"/>
              </a:lnSpc>
              <a:spcBef>
                <a:spcPts val="95"/>
              </a:spcBef>
            </a:pPr>
            <a:r>
              <a:rPr lang="es-ES" sz="2400" b="1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Relé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Piloto</a:t>
            </a:r>
          </a:p>
          <a:p>
            <a:pPr marL="12700">
              <a:lnSpc>
                <a:spcPts val="2700"/>
              </a:lnSpc>
              <a:spcBef>
                <a:spcPts val="95"/>
              </a:spcBef>
            </a:pPr>
            <a:endParaRPr lang="es-ES" sz="2400" b="1" spc="25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700"/>
              </a:lnSpc>
              <a:spcBef>
                <a:spcPts val="160"/>
              </a:spcBef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utilizar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esquema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relé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piloto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requiere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intercambio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información,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generalmente se utiliza la dirección de la corriente, con lo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 compara las condiciones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del sistema. Para este intercambio de información se utiliza un canal de comunicación, el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cual puede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ser: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700"/>
              </a:lnSpc>
            </a:pPr>
            <a:endParaRPr lang="es-E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0665" indent="-228600">
              <a:lnSpc>
                <a:spcPts val="2700"/>
              </a:lnSpc>
              <a:spcBef>
                <a:spcPts val="5"/>
              </a:spcBef>
              <a:buAutoNum type="arabicPeriod"/>
              <a:tabLst>
                <a:tab pos="241300" algn="l"/>
              </a:tabLst>
            </a:pP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Hilo</a:t>
            </a:r>
            <a:r>
              <a:rPr lang="es-ES" sz="2400" b="1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Piloto</a:t>
            </a:r>
            <a:r>
              <a:rPr lang="es-ES" sz="2400" b="1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(Cable).</a:t>
            </a:r>
            <a:endParaRPr lang="es-E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0665" indent="-228600">
              <a:lnSpc>
                <a:spcPts val="2700"/>
              </a:lnSpc>
              <a:buAutoNum type="arabicPeriod"/>
              <a:tabLst>
                <a:tab pos="241300" algn="l"/>
              </a:tabLst>
            </a:pP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Onda</a:t>
            </a:r>
            <a:r>
              <a:rPr lang="es-ES" sz="2400" b="1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Portadora</a:t>
            </a:r>
            <a:r>
              <a:rPr lang="es-ES" sz="2400" b="1" spc="-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(PLC).</a:t>
            </a:r>
            <a:endParaRPr lang="es-E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300" indent="-229235">
              <a:lnSpc>
                <a:spcPts val="2700"/>
              </a:lnSpc>
              <a:buAutoNum type="arabicPeriod"/>
              <a:tabLst>
                <a:tab pos="241935" algn="l"/>
              </a:tabLst>
            </a:pPr>
            <a:r>
              <a:rPr lang="es-ES" sz="24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Microondas.</a:t>
            </a:r>
            <a:endParaRPr lang="es-E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700"/>
              </a:lnSpc>
              <a:spcBef>
                <a:spcPts val="30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1860" lvl="3" indent="-899160">
              <a:lnSpc>
                <a:spcPts val="2700"/>
              </a:lnSpc>
              <a:spcBef>
                <a:spcPts val="5"/>
              </a:spcBef>
              <a:buFont typeface="Arial" panose="020B0604020202020204" pitchFamily="34" charset="0"/>
              <a:buChar char="•"/>
              <a:tabLst>
                <a:tab pos="911225" algn="l"/>
                <a:tab pos="911860" algn="l"/>
              </a:tabLst>
            </a:pPr>
            <a:r>
              <a:rPr lang="es-ES" sz="2400" b="1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Hilo</a:t>
            </a:r>
            <a:r>
              <a:rPr lang="es-ES" sz="2400" b="1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Piloto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3">
              <a:lnSpc>
                <a:spcPts val="2700"/>
              </a:lnSpc>
              <a:spcBef>
                <a:spcPts val="5"/>
              </a:spcBef>
              <a:buFont typeface="Arial"/>
              <a:buAutoNum type="arabicPeriod"/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700"/>
              </a:lnSpc>
            </a:pP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s-ES" sz="2400" spc="2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es-ES" sz="2400" spc="2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adaptación</a:t>
            </a:r>
            <a:r>
              <a:rPr lang="es-ES" sz="2400" spc="2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ES" sz="2400" spc="2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principio</a:t>
            </a:r>
            <a:r>
              <a:rPr lang="es-ES" sz="2400" spc="2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2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funcionamiento</a:t>
            </a:r>
            <a:r>
              <a:rPr lang="es-ES" sz="2400" spc="2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ES" sz="2400" spc="2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relé</a:t>
            </a:r>
            <a:r>
              <a:rPr lang="es-ES" sz="2400" spc="2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diferencial</a:t>
            </a:r>
            <a:r>
              <a:rPr lang="es-ES" sz="2400" spc="2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pero</a:t>
            </a:r>
            <a:r>
              <a:rPr lang="es-ES" sz="2400" spc="229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aplicado</a:t>
            </a:r>
            <a:r>
              <a:rPr lang="es-ES" sz="2400" spc="2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s-ES" sz="2400" spc="-2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líneas de transmisión.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Esta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protección se comporta como protección principal. Es utilizado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 líneas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cortas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(menos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kmts</a:t>
            </a:r>
            <a:r>
              <a:rPr lang="es-ES" sz="24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69060" lvl="5" indent="-899160">
              <a:lnSpc>
                <a:spcPts val="2700"/>
              </a:lnSpc>
              <a:spcBef>
                <a:spcPts val="5"/>
              </a:spcBef>
              <a:buFont typeface="Arial" panose="020B0604020202020204" pitchFamily="34" charset="0"/>
              <a:buChar char="•"/>
              <a:tabLst>
                <a:tab pos="911225" algn="l"/>
                <a:tab pos="911860" algn="l"/>
              </a:tabLst>
            </a:pPr>
            <a:r>
              <a:rPr lang="es-ES" sz="24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Principio</a:t>
            </a:r>
            <a:r>
              <a:rPr lang="es-ES" sz="2400" b="1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Operación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69060" lvl="6" indent="-899160">
              <a:lnSpc>
                <a:spcPts val="2700"/>
              </a:lnSpc>
              <a:spcBef>
                <a:spcPts val="5"/>
              </a:spcBef>
              <a:buFont typeface="Arial" panose="020B0604020202020204" pitchFamily="34" charset="0"/>
              <a:buChar char="•"/>
              <a:tabLst>
                <a:tab pos="911860" algn="l"/>
              </a:tabLst>
            </a:pPr>
            <a:r>
              <a:rPr lang="es-ES" sz="2400" b="1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r>
              <a:rPr lang="es-ES" sz="2400" b="1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 Circulante</a:t>
            </a:r>
          </a:p>
          <a:p>
            <a:pPr marL="1369060" lvl="6" indent="-899160">
              <a:lnSpc>
                <a:spcPts val="2700"/>
              </a:lnSpc>
              <a:spcBef>
                <a:spcPts val="5"/>
              </a:spcBef>
              <a:buFont typeface="Arial" panose="020B0604020202020204" pitchFamily="34" charset="0"/>
              <a:buChar char="•"/>
              <a:tabLst>
                <a:tab pos="911860" algn="l"/>
              </a:tabLst>
            </a:pPr>
            <a:endParaRPr lang="es-ES" sz="2400" b="1" spc="1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6" algn="just">
              <a:lnSpc>
                <a:spcPts val="2700"/>
              </a:lnSpc>
              <a:spcBef>
                <a:spcPts val="5"/>
              </a:spcBef>
              <a:tabLst>
                <a:tab pos="911860" algn="l"/>
              </a:tabLst>
            </a:pPr>
            <a:r>
              <a:rPr lang="es-ES" sz="2400" spc="-5" dirty="0" smtClean="0">
                <a:latin typeface="Arial MT"/>
                <a:cs typeface="Arial MT"/>
              </a:rPr>
              <a:t>Normalmente la corriente circula por el hilo piloto </a:t>
            </a:r>
            <a:r>
              <a:rPr lang="es-ES" sz="2400" dirty="0" smtClean="0">
                <a:latin typeface="Arial MT"/>
                <a:cs typeface="Arial MT"/>
              </a:rPr>
              <a:t>y </a:t>
            </a:r>
            <a:r>
              <a:rPr lang="es-ES" sz="2400" spc="-5" dirty="0" smtClean="0">
                <a:latin typeface="Arial MT"/>
                <a:cs typeface="Arial MT"/>
              </a:rPr>
              <a:t>las bobinas de restricción. Cuando se </a:t>
            </a:r>
            <a:r>
              <a:rPr lang="es-ES" sz="240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presenta una falla, la corriente circulará por la bobina de operación en los relés de los </a:t>
            </a:r>
            <a:r>
              <a:rPr lang="es-ES" sz="240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extremos de la línea. Si ocurre un cortocircuito en el hilo piloto este bloquea el disparo </a:t>
            </a:r>
            <a:r>
              <a:rPr lang="es-ES" sz="2400" dirty="0" smtClean="0">
                <a:latin typeface="Arial MT"/>
                <a:cs typeface="Arial MT"/>
              </a:rPr>
              <a:t>y </a:t>
            </a:r>
            <a:r>
              <a:rPr lang="es-ES" sz="2400" spc="-5" dirty="0" smtClean="0">
                <a:latin typeface="Arial MT"/>
                <a:cs typeface="Arial MT"/>
              </a:rPr>
              <a:t>si </a:t>
            </a:r>
            <a:r>
              <a:rPr lang="es-ES" sz="240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se</a:t>
            </a:r>
            <a:r>
              <a:rPr lang="es-ES" sz="240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habré</a:t>
            </a:r>
            <a:r>
              <a:rPr lang="es-ES" sz="2400" spc="-1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produce</a:t>
            </a:r>
            <a:r>
              <a:rPr lang="es-ES" sz="2400" spc="-1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disparo</a:t>
            </a:r>
            <a:r>
              <a:rPr lang="es-ES" sz="2400" spc="-1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en</a:t>
            </a:r>
            <a:r>
              <a:rPr lang="es-ES" sz="2400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la</a:t>
            </a:r>
            <a:r>
              <a:rPr lang="es-ES" sz="2400" spc="-10" dirty="0" smtClean="0">
                <a:latin typeface="Arial MT"/>
                <a:cs typeface="Arial MT"/>
              </a:rPr>
              <a:t> línea</a:t>
            </a:r>
            <a:r>
              <a:rPr lang="es-ES" sz="2400" spc="5" dirty="0" smtClean="0">
                <a:latin typeface="Arial MT"/>
                <a:cs typeface="Arial MT"/>
              </a:rPr>
              <a:t> </a:t>
            </a:r>
            <a:r>
              <a:rPr lang="es-ES" sz="2400" spc="-5" dirty="0" smtClean="0">
                <a:latin typeface="Arial MT"/>
                <a:cs typeface="Arial MT"/>
              </a:rPr>
              <a:t>protegida.</a:t>
            </a:r>
            <a:endParaRPr sz="1100" dirty="0">
              <a:latin typeface="Arial MT"/>
              <a:cs typeface="Arial MT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4200" y="990600"/>
            <a:ext cx="7848600" cy="8797462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684531" y="381000"/>
            <a:ext cx="7799069" cy="103233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1860" lvl="3" indent="-899160" algn="just">
              <a:lnSpc>
                <a:spcPts val="2500"/>
              </a:lnSpc>
              <a:spcBef>
                <a:spcPts val="100"/>
              </a:spcBef>
              <a:buAutoNum type="arabicPeriod" startAt="2"/>
              <a:tabLst>
                <a:tab pos="911225" algn="l"/>
                <a:tab pos="911860" algn="l"/>
              </a:tabLst>
            </a:pPr>
            <a:r>
              <a:rPr sz="2200" b="1" spc="15" dirty="0">
                <a:latin typeface="Arial" panose="020B0604020202020204" pitchFamily="34" charset="0"/>
                <a:cs typeface="Arial" panose="020B0604020202020204" pitchFamily="34" charset="0"/>
              </a:rPr>
              <a:t>Comparación </a:t>
            </a:r>
            <a:r>
              <a:rPr sz="2200" b="1" spc="1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200" b="1" spc="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b="1" dirty="0">
                <a:latin typeface="Arial" panose="020B0604020202020204" pitchFamily="34" charset="0"/>
                <a:cs typeface="Arial" panose="020B0604020202020204" pitchFamily="34" charset="0"/>
              </a:rPr>
              <a:t>Fases</a:t>
            </a:r>
            <a:endParaRPr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715" algn="just">
              <a:lnSpc>
                <a:spcPts val="2500"/>
              </a:lnSpc>
            </a:pPr>
            <a:r>
              <a:rPr sz="22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Compara</a:t>
            </a:r>
            <a:r>
              <a:rPr sz="2200" spc="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200" spc="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dirección</a:t>
            </a:r>
            <a:r>
              <a:rPr sz="2200"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200" spc="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sz="2200" spc="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fases</a:t>
            </a:r>
            <a:r>
              <a:rPr sz="2200"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200" spc="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2200"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extremos</a:t>
            </a:r>
            <a:r>
              <a:rPr sz="2200"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200"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200" spc="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línea,</a:t>
            </a:r>
            <a:r>
              <a:rPr sz="2200" spc="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200" spc="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medio</a:t>
            </a:r>
            <a:r>
              <a:rPr sz="2200" spc="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200"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comunicación </a:t>
            </a:r>
            <a:r>
              <a:rPr sz="2200" spc="-2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es el</a:t>
            </a:r>
            <a:r>
              <a:rPr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PLC</a:t>
            </a:r>
            <a:r>
              <a:rPr sz="2200" dirty="0">
                <a:latin typeface="Arial" panose="020B0604020202020204" pitchFamily="34" charset="0"/>
                <a:cs typeface="Arial" panose="020B0604020202020204" pitchFamily="34" charset="0"/>
              </a:rPr>
              <a:t> o</a:t>
            </a:r>
            <a:r>
              <a:rPr sz="22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Microondas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500"/>
              </a:lnSpc>
              <a:spcBef>
                <a:spcPts val="45"/>
              </a:spcBef>
            </a:pPr>
            <a:endParaRPr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1860" lvl="4" indent="-899160" algn="just">
              <a:lnSpc>
                <a:spcPts val="2500"/>
              </a:lnSpc>
              <a:buAutoNum type="arabicPeriod"/>
              <a:tabLst>
                <a:tab pos="911225" algn="l"/>
                <a:tab pos="911860" algn="l"/>
              </a:tabLst>
            </a:pPr>
            <a:r>
              <a:rPr sz="2200" b="1" spc="10" dirty="0">
                <a:latin typeface="Arial" panose="020B0604020202020204" pitchFamily="34" charset="0"/>
                <a:cs typeface="Arial" panose="020B0604020202020204" pitchFamily="34" charset="0"/>
              </a:rPr>
              <a:t>Tipos</a:t>
            </a:r>
            <a:endParaRPr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4" algn="just">
              <a:lnSpc>
                <a:spcPts val="2500"/>
              </a:lnSpc>
              <a:buFont typeface="Arial"/>
              <a:buAutoNum type="arabicPeriod"/>
            </a:pPr>
            <a:endParaRPr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1860" lvl="5" indent="-899160" algn="just">
              <a:lnSpc>
                <a:spcPts val="2500"/>
              </a:lnSpc>
              <a:buAutoNum type="arabicPeriod"/>
              <a:tabLst>
                <a:tab pos="911860" algn="l"/>
              </a:tabLst>
            </a:pPr>
            <a:r>
              <a:rPr sz="2200" b="1" spc="2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Segregado</a:t>
            </a:r>
            <a:endParaRPr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500"/>
              </a:lnSpc>
              <a:spcBef>
                <a:spcPts val="5"/>
              </a:spcBef>
            </a:pPr>
            <a:r>
              <a:rPr sz="22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Realiza</a:t>
            </a:r>
            <a:r>
              <a:rPr sz="22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2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comparación por </a:t>
            </a:r>
            <a:r>
              <a:rPr sz="2200" dirty="0">
                <a:latin typeface="Arial" panose="020B0604020202020204" pitchFamily="34" charset="0"/>
                <a:cs typeface="Arial" panose="020B0604020202020204" pitchFamily="34" charset="0"/>
              </a:rPr>
              <a:t>fase y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 por</a:t>
            </a:r>
            <a:r>
              <a:rPr sz="22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ende requiere</a:t>
            </a:r>
            <a:r>
              <a:rPr sz="22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2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dirty="0">
                <a:latin typeface="Arial" panose="020B0604020202020204" pitchFamily="34" charset="0"/>
                <a:cs typeface="Arial" panose="020B0604020202020204" pitchFamily="34" charset="0"/>
              </a:rPr>
              <a:t>tres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 canales</a:t>
            </a:r>
            <a:r>
              <a:rPr sz="22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de comunicación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500"/>
              </a:lnSpc>
            </a:pPr>
            <a:endParaRPr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1860" lvl="5" indent="-899160" algn="just">
              <a:lnSpc>
                <a:spcPts val="2500"/>
              </a:lnSpc>
              <a:buAutoNum type="arabicPeriod" startAt="2"/>
              <a:tabLst>
                <a:tab pos="911860" algn="l"/>
              </a:tabLst>
            </a:pPr>
            <a:r>
              <a:rPr sz="2200" b="1" spc="25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sz="2200" b="1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b="1" spc="15" dirty="0">
                <a:latin typeface="Arial" panose="020B0604020202020204" pitchFamily="34" charset="0"/>
                <a:cs typeface="Arial" panose="020B0604020202020204" pitchFamily="34" charset="0"/>
              </a:rPr>
              <a:t>Segregado</a:t>
            </a:r>
            <a:endParaRPr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6350" algn="just">
              <a:lnSpc>
                <a:spcPts val="2500"/>
              </a:lnSpc>
            </a:pPr>
            <a:r>
              <a:rPr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sz="2200" spc="1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200" spc="1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comparación</a:t>
            </a:r>
            <a:r>
              <a:rPr sz="2200" spc="1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utiliza</a:t>
            </a:r>
            <a:r>
              <a:rPr sz="2200" spc="1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sz="2200" spc="1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dirty="0">
                <a:latin typeface="Arial" panose="020B0604020202020204" pitchFamily="34" charset="0"/>
                <a:cs typeface="Arial" panose="020B0604020202020204" pitchFamily="34" charset="0"/>
              </a:rPr>
              <a:t>filtro</a:t>
            </a:r>
            <a:r>
              <a:rPr sz="2200" spc="1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200" spc="11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secuencia,</a:t>
            </a:r>
            <a:r>
              <a:rPr sz="2200" spc="1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similar</a:t>
            </a:r>
            <a:r>
              <a:rPr sz="2200" spc="1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al</a:t>
            </a:r>
            <a:r>
              <a:rPr sz="2200" spc="1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200" spc="1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relé</a:t>
            </a:r>
            <a:r>
              <a:rPr sz="2200" spc="1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Hilo</a:t>
            </a:r>
            <a:r>
              <a:rPr sz="2200" spc="1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piloto.</a:t>
            </a:r>
            <a:r>
              <a:rPr sz="2200" spc="1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200" spc="1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esta </a:t>
            </a:r>
            <a:r>
              <a:rPr sz="2200" spc="-2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manera</a:t>
            </a:r>
            <a:r>
              <a:rPr sz="22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obtiene</a:t>
            </a:r>
            <a:r>
              <a:rPr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una sola</a:t>
            </a:r>
            <a:r>
              <a:rPr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cantidad</a:t>
            </a:r>
            <a:r>
              <a:rPr sz="2200" dirty="0"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 comparar</a:t>
            </a:r>
            <a:r>
              <a:rPr sz="2200" dirty="0">
                <a:latin typeface="Arial" panose="020B0604020202020204" pitchFamily="34" charset="0"/>
                <a:cs typeface="Arial" panose="020B0604020202020204" pitchFamily="34" charset="0"/>
              </a:rPr>
              <a:t> y</a:t>
            </a:r>
            <a:r>
              <a:rPr sz="22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utiliza</a:t>
            </a:r>
            <a:r>
              <a:rPr sz="22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solo</a:t>
            </a:r>
            <a:r>
              <a:rPr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canal.</a:t>
            </a:r>
            <a:endParaRPr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500"/>
              </a:lnSpc>
            </a:pPr>
            <a:endParaRPr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500"/>
              </a:lnSpc>
            </a:pP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sz="2200" spc="1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cualquier</a:t>
            </a:r>
            <a:r>
              <a:rPr sz="2200" spc="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tipo</a:t>
            </a:r>
            <a:r>
              <a:rPr sz="2200" spc="1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200" spc="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estas,</a:t>
            </a:r>
            <a:r>
              <a:rPr sz="2200" spc="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200" spc="1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señal</a:t>
            </a:r>
            <a:r>
              <a:rPr sz="2200" spc="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200" spc="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r>
              <a:rPr sz="2200" spc="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sz="2200" spc="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convertida</a:t>
            </a:r>
            <a:r>
              <a:rPr sz="2200" spc="1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200" spc="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sz="2200" spc="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señal</a:t>
            </a:r>
            <a:r>
              <a:rPr sz="2200" spc="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cuadrada</a:t>
            </a:r>
            <a:r>
              <a:rPr sz="2200" spc="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dirty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sz="2200" spc="-2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enviada por</a:t>
            </a:r>
            <a:r>
              <a:rPr sz="22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medio</a:t>
            </a:r>
            <a:r>
              <a:rPr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2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pulsos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500"/>
              </a:lnSpc>
              <a:spcBef>
                <a:spcPts val="5"/>
              </a:spcBef>
            </a:pPr>
            <a:endParaRPr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500"/>
              </a:lnSpc>
              <a:tabLst>
                <a:tab pos="911225" algn="l"/>
              </a:tabLst>
            </a:pPr>
            <a:r>
              <a:rPr sz="2200" b="1" spc="60" dirty="0">
                <a:latin typeface="Arial" panose="020B0604020202020204" pitchFamily="34" charset="0"/>
                <a:cs typeface="Arial" panose="020B0604020202020204" pitchFamily="34" charset="0"/>
              </a:rPr>
              <a:t>8.10.6.3	</a:t>
            </a:r>
            <a:r>
              <a:rPr sz="2200" b="1" spc="5" dirty="0">
                <a:latin typeface="Arial" panose="020B0604020202020204" pitchFamily="34" charset="0"/>
                <a:cs typeface="Arial" panose="020B0604020202020204" pitchFamily="34" charset="0"/>
              </a:rPr>
              <a:t>Onda</a:t>
            </a:r>
            <a:r>
              <a:rPr sz="2200" b="1" spc="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b="1" spc="35" dirty="0">
                <a:latin typeface="Arial" panose="020B0604020202020204" pitchFamily="34" charset="0"/>
                <a:cs typeface="Arial" panose="020B0604020202020204" pitchFamily="34" charset="0"/>
              </a:rPr>
              <a:t>Viajera</a:t>
            </a:r>
            <a:endParaRPr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2500"/>
              </a:lnSpc>
            </a:pPr>
            <a:r>
              <a:rPr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Detecta</a:t>
            </a:r>
            <a:r>
              <a:rPr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2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dirección</a:t>
            </a:r>
            <a:r>
              <a:rPr sz="22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de onda</a:t>
            </a:r>
            <a:r>
              <a:rPr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viajera</a:t>
            </a:r>
            <a:r>
              <a:rPr sz="22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producida</a:t>
            </a:r>
            <a:r>
              <a:rPr sz="22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la falla</a:t>
            </a:r>
            <a:r>
              <a:rPr sz="22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2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vez</a:t>
            </a:r>
            <a:r>
              <a:rPr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2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detectar</a:t>
            </a:r>
            <a:r>
              <a:rPr sz="22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al</a:t>
            </a:r>
            <a:r>
              <a:rPr sz="22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500"/>
              </a:lnSpc>
            </a:pPr>
            <a:endParaRPr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6350" algn="just">
              <a:lnSpc>
                <a:spcPts val="2500"/>
              </a:lnSpc>
            </a:pP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Al presentarse una falla, se </a:t>
            </a:r>
            <a:r>
              <a:rPr sz="2200" dirty="0">
                <a:latin typeface="Arial" panose="020B0604020202020204" pitchFamily="34" charset="0"/>
                <a:cs typeface="Arial" panose="020B0604020202020204" pitchFamily="34" charset="0"/>
              </a:rPr>
              <a:t>genera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una onda viajera </a:t>
            </a:r>
            <a:r>
              <a:rPr sz="2200" dirty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viaja en el sistema de potencia. </a:t>
            </a:r>
            <a:r>
              <a:rPr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Dicha</a:t>
            </a:r>
            <a:r>
              <a:rPr sz="2200" spc="1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onda</a:t>
            </a:r>
            <a:r>
              <a:rPr sz="2200" spc="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posee</a:t>
            </a:r>
            <a:r>
              <a:rPr sz="2200" spc="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características</a:t>
            </a:r>
            <a:r>
              <a:rPr sz="2200" spc="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propias</a:t>
            </a:r>
            <a:r>
              <a:rPr sz="2200" spc="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200" spc="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200" spc="1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espectro</a:t>
            </a:r>
            <a:r>
              <a:rPr sz="2200" spc="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200" spc="1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frecuencia;</a:t>
            </a:r>
            <a:r>
              <a:rPr sz="2200" spc="1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r>
              <a:rPr sz="2200" spc="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200" spc="11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utilización </a:t>
            </a:r>
            <a:r>
              <a:rPr sz="2200" spc="-2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2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dirty="0">
                <a:latin typeface="Arial" panose="020B0604020202020204" pitchFamily="34" charset="0"/>
                <a:cs typeface="Arial" panose="020B0604020202020204" pitchFamily="34" charset="0"/>
              </a:rPr>
              <a:t>filtros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22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pueden</a:t>
            </a:r>
            <a:r>
              <a:rPr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aislar </a:t>
            </a:r>
            <a:r>
              <a:rPr sz="2200"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22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" dirty="0" err="1">
                <a:latin typeface="Arial" panose="020B0604020202020204" pitchFamily="34" charset="0"/>
                <a:cs typeface="Arial" panose="020B0604020202020204" pitchFamily="34" charset="0"/>
              </a:rPr>
              <a:t>detectar</a:t>
            </a:r>
            <a:r>
              <a:rPr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Cuando ocurre una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falla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 el zona no protegida del relé, la onda que se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genera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entra por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 terminal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sale por el otro, dicha situación </a:t>
            </a:r>
            <a:r>
              <a:rPr lang="es-ES" sz="22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es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detectada por el relé. Bajo esta condición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es bloqueado</a:t>
            </a:r>
            <a:r>
              <a:rPr lang="es-ES" sz="22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disparo.</a:t>
            </a:r>
            <a:endParaRPr lang="es-E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6350" algn="just">
              <a:lnSpc>
                <a:spcPts val="2500"/>
              </a:lnSpc>
            </a:pPr>
            <a:endParaRPr lang="es-ES" sz="2400" spc="-5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6350" algn="just">
              <a:lnSpc>
                <a:spcPts val="2880"/>
              </a:lnSpc>
            </a:pPr>
            <a:endParaRPr sz="1100" dirty="0">
              <a:latin typeface="Arial MT"/>
              <a:cs typeface="Arial MT"/>
            </a:endParaRPr>
          </a:p>
        </p:txBody>
      </p:sp>
      <p:pic>
        <p:nvPicPr>
          <p:cNvPr id="25" name="Imagen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2200" y="601637"/>
            <a:ext cx="8734310" cy="1912963"/>
          </a:xfrm>
          <a:prstGeom prst="rect">
            <a:avLst/>
          </a:prstGeom>
        </p:spPr>
      </p:pic>
      <p:sp>
        <p:nvSpPr>
          <p:cNvPr id="26" name="Rectángulo 25"/>
          <p:cNvSpPr/>
          <p:nvPr/>
        </p:nvSpPr>
        <p:spPr>
          <a:xfrm>
            <a:off x="8767704" y="5486400"/>
            <a:ext cx="8828145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algn="just">
              <a:lnSpc>
                <a:spcPts val="2200"/>
              </a:lnSpc>
            </a:pP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s-ES" sz="2200"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200" spc="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falla</a:t>
            </a:r>
            <a:r>
              <a:rPr lang="es-ES" sz="2200"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ocurre</a:t>
            </a:r>
            <a:r>
              <a:rPr lang="es-ES" sz="2200"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dentro</a:t>
            </a:r>
            <a:r>
              <a:rPr lang="es-ES" sz="2200" spc="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200"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200" spc="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zona</a:t>
            </a:r>
            <a:r>
              <a:rPr lang="es-ES" sz="2200"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200"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protección</a:t>
            </a:r>
            <a:r>
              <a:rPr lang="es-ES" sz="2200"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ES" sz="2200" spc="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relé,</a:t>
            </a:r>
            <a:r>
              <a:rPr lang="es-ES" sz="2200"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200"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onda</a:t>
            </a:r>
            <a:r>
              <a:rPr lang="es-ES" sz="2200" spc="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ES" sz="2200"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200" spc="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genera</a:t>
            </a:r>
            <a:r>
              <a:rPr lang="es-ES" sz="2200"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sale</a:t>
            </a:r>
            <a:r>
              <a:rPr lang="es-ES" sz="2200" spc="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por </a:t>
            </a:r>
            <a:r>
              <a:rPr lang="es-ES" sz="2200" spc="-2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dos</a:t>
            </a:r>
            <a:r>
              <a:rPr lang="es-ES" sz="22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terminales</a:t>
            </a:r>
            <a:r>
              <a:rPr lang="es-ES" sz="22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siendo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detectada 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22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habilita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2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sistema</a:t>
            </a:r>
            <a:r>
              <a:rPr lang="es-ES" sz="22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2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spc="-5" dirty="0">
                <a:latin typeface="Arial" panose="020B0604020202020204" pitchFamily="34" charset="0"/>
                <a:cs typeface="Arial" panose="020B0604020202020204" pitchFamily="34" charset="0"/>
              </a:rPr>
              <a:t>disparo.</a:t>
            </a:r>
            <a:endParaRPr lang="es-E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ectángulo 26"/>
          <p:cNvSpPr/>
          <p:nvPr/>
        </p:nvSpPr>
        <p:spPr>
          <a:xfrm>
            <a:off x="8705850" y="2385270"/>
            <a:ext cx="8890000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200"/>
              </a:lnSpc>
            </a:pP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Cuando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ocurre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falla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el zona no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protegida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del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relé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, la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onda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que se genera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entra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un terminal y sale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el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otro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dicha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situación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detectada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el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relé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Bajo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esta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condición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bloqueado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el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disparo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Imagen 27"/>
          <p:cNvPicPr>
            <a:picLocks noChangeAspect="1"/>
          </p:cNvPicPr>
          <p:nvPr/>
        </p:nvPicPr>
        <p:blipFill rotWithShape="1">
          <a:blip r:embed="rId3"/>
          <a:srcRect t="4051"/>
          <a:stretch/>
        </p:blipFill>
        <p:spPr>
          <a:xfrm>
            <a:off x="8774054" y="3429000"/>
            <a:ext cx="8883650" cy="1866019"/>
          </a:xfrm>
          <a:prstGeom prst="rect">
            <a:avLst/>
          </a:prstGeom>
        </p:spPr>
      </p:pic>
      <p:pic>
        <p:nvPicPr>
          <p:cNvPr id="29" name="Imagen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36200" y="6425119"/>
            <a:ext cx="6324600" cy="3404681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6122923" y="2259584"/>
            <a:ext cx="233489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b="1" spc="65" dirty="0">
                <a:latin typeface="Arial"/>
                <a:cs typeface="Arial"/>
              </a:rPr>
              <a:t>8.11</a:t>
            </a:r>
            <a:r>
              <a:rPr sz="1400" b="1" spc="125" dirty="0">
                <a:latin typeface="Arial"/>
                <a:cs typeface="Arial"/>
              </a:rPr>
              <a:t> </a:t>
            </a:r>
            <a:r>
              <a:rPr sz="1400" b="1" spc="15" dirty="0">
                <a:latin typeface="Arial"/>
                <a:cs typeface="Arial"/>
              </a:rPr>
              <a:t>Protección</a:t>
            </a:r>
            <a:r>
              <a:rPr sz="1400" b="1" spc="40" dirty="0">
                <a:latin typeface="Arial"/>
                <a:cs typeface="Arial"/>
              </a:rPr>
              <a:t> </a:t>
            </a:r>
            <a:r>
              <a:rPr sz="1400" b="1" spc="10" dirty="0">
                <a:latin typeface="Arial"/>
                <a:cs typeface="Arial"/>
              </a:rPr>
              <a:t>de</a:t>
            </a:r>
            <a:r>
              <a:rPr sz="1400" b="1" spc="60" dirty="0">
                <a:latin typeface="Arial"/>
                <a:cs typeface="Arial"/>
              </a:rPr>
              <a:t> </a:t>
            </a:r>
            <a:r>
              <a:rPr sz="1400" b="1" spc="30" dirty="0">
                <a:latin typeface="Arial"/>
                <a:cs typeface="Arial"/>
              </a:rPr>
              <a:t>Barras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22922" y="2939287"/>
            <a:ext cx="5640070" cy="2481192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algn="just">
              <a:lnSpc>
                <a:spcPct val="95800"/>
              </a:lnSpc>
              <a:spcBef>
                <a:spcPts val="160"/>
              </a:spcBef>
            </a:pPr>
            <a:r>
              <a:rPr sz="1100" spc="-5" dirty="0">
                <a:latin typeface="Arial MT"/>
                <a:cs typeface="Arial MT"/>
              </a:rPr>
              <a:t>Se</a:t>
            </a:r>
            <a:r>
              <a:rPr sz="1100" spc="10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considera</a:t>
            </a:r>
            <a:r>
              <a:rPr sz="1100" spc="1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barra</a:t>
            </a:r>
            <a:r>
              <a:rPr sz="1100" spc="9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al</a:t>
            </a:r>
            <a:r>
              <a:rPr sz="1100" spc="1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punto</a:t>
            </a:r>
            <a:r>
              <a:rPr sz="1100" spc="1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9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conexión</a:t>
            </a:r>
            <a:r>
              <a:rPr sz="1100" spc="1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1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los</a:t>
            </a:r>
            <a:r>
              <a:rPr sz="1100" spc="1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diferentes</a:t>
            </a:r>
            <a:r>
              <a:rPr sz="1100" spc="1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circuitos</a:t>
            </a:r>
            <a:r>
              <a:rPr sz="1100" spc="8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que</a:t>
            </a:r>
            <a:r>
              <a:rPr sz="1100" spc="1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son</a:t>
            </a:r>
            <a:r>
              <a:rPr sz="1100" spc="1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alimentados </a:t>
            </a:r>
            <a:r>
              <a:rPr sz="1100" spc="-29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por la subestación. </a:t>
            </a:r>
            <a:r>
              <a:rPr sz="1100" dirty="0">
                <a:latin typeface="Arial MT"/>
                <a:cs typeface="Arial MT"/>
              </a:rPr>
              <a:t>A </a:t>
            </a:r>
            <a:r>
              <a:rPr sz="1100" spc="-5" dirty="0">
                <a:latin typeface="Arial MT"/>
                <a:cs typeface="Arial MT"/>
              </a:rPr>
              <a:t>ella se conectan las salidas de líneas de transmisión, salidas de 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alimentación para autotransformadores, transformadores </a:t>
            </a:r>
            <a:r>
              <a:rPr sz="1100" dirty="0">
                <a:latin typeface="Arial MT"/>
                <a:cs typeface="Arial MT"/>
              </a:rPr>
              <a:t>y </a:t>
            </a:r>
            <a:r>
              <a:rPr sz="1100" spc="-5" dirty="0">
                <a:latin typeface="Arial MT"/>
                <a:cs typeface="Arial MT"/>
              </a:rPr>
              <a:t>los equipos de compensación. 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Por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tal</a:t>
            </a:r>
            <a:r>
              <a:rPr sz="1100" spc="-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motivo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debe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 proteger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para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evitar</a:t>
            </a:r>
            <a:r>
              <a:rPr sz="1100" spc="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daños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mayores</a:t>
            </a:r>
            <a:r>
              <a:rPr sz="1100" dirty="0">
                <a:latin typeface="Arial MT"/>
                <a:cs typeface="Arial MT"/>
              </a:rPr>
              <a:t> a</a:t>
            </a:r>
            <a:r>
              <a:rPr sz="1100" spc="-5" dirty="0">
                <a:latin typeface="Arial MT"/>
                <a:cs typeface="Arial MT"/>
              </a:rPr>
              <a:t> estos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equipos.</a:t>
            </a:r>
            <a:endParaRPr sz="1100">
              <a:latin typeface="Arial MT"/>
              <a:cs typeface="Arial MT"/>
            </a:endParaRPr>
          </a:p>
          <a:p>
            <a:pPr>
              <a:spcBef>
                <a:spcPts val="45"/>
              </a:spcBef>
            </a:pPr>
            <a:endParaRPr sz="1600">
              <a:latin typeface="Arial MT"/>
              <a:cs typeface="Arial MT"/>
            </a:endParaRPr>
          </a:p>
          <a:p>
            <a:pPr marL="12700" algn="just"/>
            <a:r>
              <a:rPr sz="1300" b="1" spc="65" dirty="0">
                <a:latin typeface="Arial"/>
                <a:cs typeface="Arial"/>
              </a:rPr>
              <a:t>8.11.1      </a:t>
            </a:r>
            <a:r>
              <a:rPr sz="1300" b="1" spc="85" dirty="0">
                <a:latin typeface="Arial"/>
                <a:cs typeface="Arial"/>
              </a:rPr>
              <a:t> </a:t>
            </a:r>
            <a:r>
              <a:rPr sz="1300" b="1" spc="10" dirty="0">
                <a:latin typeface="Arial"/>
                <a:cs typeface="Arial"/>
              </a:rPr>
              <a:t>Protección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>
              <a:latin typeface="Arial"/>
              <a:cs typeface="Arial"/>
            </a:endParaRPr>
          </a:p>
          <a:p>
            <a:pPr marL="12700" algn="just"/>
            <a:r>
              <a:rPr sz="1100" spc="-5" dirty="0">
                <a:latin typeface="Arial MT"/>
                <a:cs typeface="Arial MT"/>
              </a:rPr>
              <a:t>Existe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varios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métodos</a:t>
            </a:r>
            <a:r>
              <a:rPr sz="1100" spc="-5" dirty="0">
                <a:latin typeface="Arial MT"/>
                <a:cs typeface="Arial MT"/>
              </a:rPr>
              <a:t> para la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protección de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barras,</a:t>
            </a:r>
            <a:r>
              <a:rPr sz="1100" spc="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entre los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cuales tenemos:</a:t>
            </a:r>
            <a:endParaRPr sz="1100">
              <a:latin typeface="Arial MT"/>
              <a:cs typeface="Arial MT"/>
            </a:endParaRPr>
          </a:p>
          <a:p>
            <a:pPr>
              <a:spcBef>
                <a:spcPts val="5"/>
              </a:spcBef>
            </a:pPr>
            <a:endParaRPr sz="1050">
              <a:latin typeface="Arial MT"/>
              <a:cs typeface="Arial MT"/>
            </a:endParaRPr>
          </a:p>
          <a:p>
            <a:pPr marL="241300" indent="-228600">
              <a:lnSpc>
                <a:spcPts val="1295"/>
              </a:lnSpc>
              <a:buFont typeface="Wingdings"/>
              <a:buChar char=""/>
              <a:tabLst>
                <a:tab pos="241300" algn="l"/>
              </a:tabLst>
            </a:pPr>
            <a:r>
              <a:rPr sz="1100" spc="-5" dirty="0">
                <a:latin typeface="Arial MT"/>
                <a:cs typeface="Arial MT"/>
              </a:rPr>
              <a:t>Diferencial con acopladores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lineales.</a:t>
            </a:r>
            <a:endParaRPr sz="1100">
              <a:latin typeface="Arial MT"/>
              <a:cs typeface="Arial MT"/>
            </a:endParaRPr>
          </a:p>
          <a:p>
            <a:pPr marL="241300" indent="-228600">
              <a:lnSpc>
                <a:spcPts val="1265"/>
              </a:lnSpc>
              <a:buFont typeface="Wingdings"/>
              <a:buChar char=""/>
              <a:tabLst>
                <a:tab pos="241300" algn="l"/>
              </a:tabLst>
            </a:pPr>
            <a:r>
              <a:rPr sz="1100" spc="-5" dirty="0">
                <a:latin typeface="Arial MT"/>
                <a:cs typeface="Arial MT"/>
              </a:rPr>
              <a:t>Diferencial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con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relés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sobrecorriente.</a:t>
            </a:r>
            <a:endParaRPr sz="1100">
              <a:latin typeface="Arial MT"/>
              <a:cs typeface="Arial MT"/>
            </a:endParaRPr>
          </a:p>
          <a:p>
            <a:pPr marL="241300" indent="-228600">
              <a:lnSpc>
                <a:spcPts val="1260"/>
              </a:lnSpc>
              <a:buFont typeface="Wingdings"/>
              <a:buChar char=""/>
              <a:tabLst>
                <a:tab pos="241300" algn="l"/>
              </a:tabLst>
            </a:pPr>
            <a:r>
              <a:rPr sz="1100" spc="-5" dirty="0">
                <a:latin typeface="Arial MT"/>
                <a:cs typeface="Arial MT"/>
              </a:rPr>
              <a:t>Diferencial</a:t>
            </a:r>
            <a:r>
              <a:rPr sz="1100" spc="-2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parcial.</a:t>
            </a:r>
            <a:endParaRPr sz="1100">
              <a:latin typeface="Arial MT"/>
              <a:cs typeface="Arial MT"/>
            </a:endParaRPr>
          </a:p>
          <a:p>
            <a:pPr marL="241300" indent="-228600">
              <a:lnSpc>
                <a:spcPts val="1265"/>
              </a:lnSpc>
              <a:buFont typeface="Wingdings"/>
              <a:buChar char=""/>
              <a:tabLst>
                <a:tab pos="241300" algn="l"/>
              </a:tabLst>
            </a:pPr>
            <a:r>
              <a:rPr sz="1100" spc="-5" dirty="0">
                <a:latin typeface="Arial MT"/>
                <a:cs typeface="Arial MT"/>
              </a:rPr>
              <a:t>Diferencial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con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relés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 sobretensión.</a:t>
            </a:r>
            <a:endParaRPr sz="1100">
              <a:latin typeface="Arial MT"/>
              <a:cs typeface="Arial MT"/>
            </a:endParaRPr>
          </a:p>
          <a:p>
            <a:pPr marL="241300" indent="-228600">
              <a:lnSpc>
                <a:spcPts val="1295"/>
              </a:lnSpc>
              <a:buFont typeface="Wingdings"/>
              <a:buChar char=""/>
              <a:tabLst>
                <a:tab pos="241300" algn="l"/>
              </a:tabLst>
            </a:pPr>
            <a:r>
              <a:rPr sz="1100" spc="-5" dirty="0">
                <a:latin typeface="Arial MT"/>
                <a:cs typeface="Arial MT"/>
              </a:rPr>
              <a:t>Etc.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22922" y="5984235"/>
            <a:ext cx="2326640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b="1" spc="65" dirty="0">
                <a:latin typeface="Arial"/>
                <a:cs typeface="Arial"/>
              </a:rPr>
              <a:t>8.12</a:t>
            </a:r>
            <a:r>
              <a:rPr sz="1400" b="1" spc="125" dirty="0">
                <a:latin typeface="Arial"/>
                <a:cs typeface="Arial"/>
              </a:rPr>
              <a:t> </a:t>
            </a:r>
            <a:r>
              <a:rPr sz="1400" b="1" spc="15" dirty="0">
                <a:latin typeface="Arial"/>
                <a:cs typeface="Arial"/>
              </a:rPr>
              <a:t>Protección</a:t>
            </a:r>
            <a:r>
              <a:rPr sz="1400" b="1" spc="40" dirty="0">
                <a:latin typeface="Arial"/>
                <a:cs typeface="Arial"/>
              </a:rPr>
              <a:t> </a:t>
            </a:r>
            <a:r>
              <a:rPr sz="1400" b="1" spc="10" dirty="0">
                <a:latin typeface="Arial"/>
                <a:cs typeface="Arial"/>
              </a:rPr>
              <a:t>de</a:t>
            </a:r>
            <a:r>
              <a:rPr sz="1400" b="1" spc="55" dirty="0">
                <a:latin typeface="Arial"/>
                <a:cs typeface="Arial"/>
              </a:rPr>
              <a:t> </a:t>
            </a:r>
            <a:r>
              <a:rPr sz="1400" b="1" spc="20" dirty="0">
                <a:latin typeface="Arial"/>
                <a:cs typeface="Arial"/>
              </a:rPr>
              <a:t>Líneas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22924" y="6749285"/>
            <a:ext cx="536575" cy="2122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300" b="1" spc="100" dirty="0">
                <a:latin typeface="Arial"/>
                <a:cs typeface="Arial"/>
              </a:rPr>
              <a:t>8</a:t>
            </a:r>
            <a:r>
              <a:rPr sz="1300" b="1" spc="40" dirty="0">
                <a:latin typeface="Arial"/>
                <a:cs typeface="Arial"/>
              </a:rPr>
              <a:t>.</a:t>
            </a:r>
            <a:r>
              <a:rPr sz="1300" b="1" spc="100" dirty="0">
                <a:latin typeface="Arial"/>
                <a:cs typeface="Arial"/>
              </a:rPr>
              <a:t>12</a:t>
            </a:r>
            <a:r>
              <a:rPr sz="1300" b="1" spc="40" dirty="0">
                <a:latin typeface="Arial"/>
                <a:cs typeface="Arial"/>
              </a:rPr>
              <a:t>.</a:t>
            </a:r>
            <a:r>
              <a:rPr sz="1300" b="1" spc="-5" dirty="0"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022088" y="6749285"/>
            <a:ext cx="3272154" cy="2122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300" b="1" spc="10" dirty="0">
                <a:latin typeface="Arial"/>
                <a:cs typeface="Arial"/>
              </a:rPr>
              <a:t>Protección</a:t>
            </a:r>
            <a:r>
              <a:rPr sz="1300" b="1" spc="55" dirty="0">
                <a:latin typeface="Arial"/>
                <a:cs typeface="Arial"/>
              </a:rPr>
              <a:t> </a:t>
            </a:r>
            <a:r>
              <a:rPr sz="1300" b="1" spc="-15" dirty="0">
                <a:latin typeface="Arial"/>
                <a:cs typeface="Arial"/>
              </a:rPr>
              <a:t>con</a:t>
            </a:r>
            <a:r>
              <a:rPr sz="1300" b="1" spc="50" dirty="0">
                <a:latin typeface="Arial"/>
                <a:cs typeface="Arial"/>
              </a:rPr>
              <a:t> </a:t>
            </a:r>
            <a:r>
              <a:rPr sz="1300" b="1" spc="20" dirty="0">
                <a:latin typeface="Arial"/>
                <a:cs typeface="Arial"/>
              </a:rPr>
              <a:t>Relés</a:t>
            </a:r>
            <a:r>
              <a:rPr sz="1300" b="1" spc="-30" dirty="0">
                <a:latin typeface="Arial"/>
                <a:cs typeface="Arial"/>
              </a:rPr>
              <a:t> </a:t>
            </a:r>
            <a:r>
              <a:rPr sz="1300" b="1" spc="5" dirty="0">
                <a:latin typeface="Arial"/>
                <a:cs typeface="Arial"/>
              </a:rPr>
              <a:t>de</a:t>
            </a:r>
            <a:r>
              <a:rPr sz="1300" b="1" spc="75" dirty="0">
                <a:latin typeface="Arial"/>
                <a:cs typeface="Arial"/>
              </a:rPr>
              <a:t> </a:t>
            </a:r>
            <a:r>
              <a:rPr sz="1300" b="1" spc="25" dirty="0">
                <a:latin typeface="Arial"/>
                <a:cs typeface="Arial"/>
              </a:rPr>
              <a:t>Sobrecorriente</a:t>
            </a:r>
            <a:endParaRPr sz="13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122924" y="7299449"/>
            <a:ext cx="5640705" cy="1339854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6350" algn="just">
              <a:lnSpc>
                <a:spcPct val="95800"/>
              </a:lnSpc>
              <a:spcBef>
                <a:spcPts val="160"/>
              </a:spcBef>
            </a:pPr>
            <a:r>
              <a:rPr sz="1100" spc="-5" dirty="0">
                <a:latin typeface="Arial MT"/>
                <a:cs typeface="Arial MT"/>
              </a:rPr>
              <a:t>Se utiliza para proteger líneas de </a:t>
            </a:r>
            <a:r>
              <a:rPr sz="1100" dirty="0">
                <a:latin typeface="Arial MT"/>
                <a:cs typeface="Arial MT"/>
              </a:rPr>
              <a:t>baja </a:t>
            </a:r>
            <a:r>
              <a:rPr sz="1100" spc="-5" dirty="0">
                <a:latin typeface="Arial MT"/>
                <a:cs typeface="Arial MT"/>
              </a:rPr>
              <a:t>tensión </a:t>
            </a:r>
            <a:r>
              <a:rPr sz="1100" dirty="0">
                <a:latin typeface="Arial MT"/>
                <a:cs typeface="Arial MT"/>
              </a:rPr>
              <a:t>o </a:t>
            </a:r>
            <a:r>
              <a:rPr sz="1100" spc="-5" dirty="0">
                <a:latin typeface="Arial MT"/>
                <a:cs typeface="Arial MT"/>
              </a:rPr>
              <a:t>como protección de respaldo en líneas de 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media </a:t>
            </a:r>
            <a:r>
              <a:rPr sz="1100" dirty="0">
                <a:latin typeface="Arial MT"/>
                <a:cs typeface="Arial MT"/>
              </a:rPr>
              <a:t>y alta </a:t>
            </a:r>
            <a:r>
              <a:rPr sz="1100" spc="-5" dirty="0">
                <a:latin typeface="Arial MT"/>
                <a:cs typeface="Arial MT"/>
              </a:rPr>
              <a:t>tensión. Es un esquema simple </a:t>
            </a:r>
            <a:r>
              <a:rPr sz="1100" dirty="0">
                <a:latin typeface="Arial MT"/>
                <a:cs typeface="Arial MT"/>
              </a:rPr>
              <a:t>y </a:t>
            </a:r>
            <a:r>
              <a:rPr sz="1100" spc="-5" dirty="0">
                <a:latin typeface="Arial MT"/>
                <a:cs typeface="Arial MT"/>
              </a:rPr>
              <a:t>económico pero tiene cono defecto </a:t>
            </a:r>
            <a:r>
              <a:rPr sz="1100" dirty="0">
                <a:latin typeface="Arial MT"/>
                <a:cs typeface="Arial MT"/>
              </a:rPr>
              <a:t>que </a:t>
            </a:r>
            <a:r>
              <a:rPr sz="1100" spc="-5" dirty="0">
                <a:latin typeface="Arial MT"/>
                <a:cs typeface="Arial MT"/>
              </a:rPr>
              <a:t>es 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lento</a:t>
            </a:r>
            <a:r>
              <a:rPr sz="1100" spc="10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y</a:t>
            </a:r>
            <a:r>
              <a:rPr sz="1100" spc="1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requiere</a:t>
            </a:r>
            <a:r>
              <a:rPr sz="1100" spc="10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12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ajustes</a:t>
            </a:r>
            <a:r>
              <a:rPr sz="1100" spc="12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permanentes;</a:t>
            </a:r>
            <a:r>
              <a:rPr sz="1100" spc="120" dirty="0">
                <a:latin typeface="Arial MT"/>
                <a:cs typeface="Arial MT"/>
              </a:rPr>
              <a:t> </a:t>
            </a:r>
            <a:r>
              <a:rPr sz="1100" spc="-10" dirty="0">
                <a:latin typeface="Arial MT"/>
                <a:cs typeface="Arial MT"/>
              </a:rPr>
              <a:t>ya</a:t>
            </a:r>
            <a:r>
              <a:rPr sz="1100" spc="12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bien</a:t>
            </a:r>
            <a:r>
              <a:rPr sz="1100" spc="12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sea</a:t>
            </a:r>
            <a:r>
              <a:rPr sz="1100" spc="10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por</a:t>
            </a:r>
            <a:r>
              <a:rPr sz="1100" spc="114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el</a:t>
            </a:r>
            <a:r>
              <a:rPr sz="1100" spc="12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incremento</a:t>
            </a:r>
            <a:r>
              <a:rPr sz="1100" spc="114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1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la</a:t>
            </a:r>
            <a:r>
              <a:rPr sz="1100" spc="12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capacidad </a:t>
            </a:r>
            <a:r>
              <a:rPr sz="1100" spc="-29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cortocircuito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o </a:t>
            </a:r>
            <a:r>
              <a:rPr sz="1100" spc="-5" dirty="0">
                <a:latin typeface="Arial MT"/>
                <a:cs typeface="Arial MT"/>
              </a:rPr>
              <a:t>el</a:t>
            </a:r>
            <a:r>
              <a:rPr sz="1100" spc="-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aumento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líneas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transmisión.</a:t>
            </a:r>
            <a:endParaRPr sz="1100">
              <a:latin typeface="Arial MT"/>
              <a:cs typeface="Arial MT"/>
            </a:endParaRPr>
          </a:p>
          <a:p>
            <a:pPr>
              <a:spcBef>
                <a:spcPts val="35"/>
              </a:spcBef>
            </a:pPr>
            <a:endParaRPr sz="1100">
              <a:latin typeface="Arial MT"/>
              <a:cs typeface="Arial MT"/>
            </a:endParaRPr>
          </a:p>
          <a:p>
            <a:pPr marL="12700" marR="5080" algn="just">
              <a:lnSpc>
                <a:spcPts val="1260"/>
              </a:lnSpc>
            </a:pPr>
            <a:r>
              <a:rPr sz="1100" spc="-5" dirty="0">
                <a:latin typeface="Arial MT"/>
                <a:cs typeface="Arial MT"/>
              </a:rPr>
              <a:t>Se utilizan los de tiempo inverso por su característica de operación, </a:t>
            </a:r>
            <a:r>
              <a:rPr sz="1100" spc="-10" dirty="0">
                <a:latin typeface="Arial MT"/>
                <a:cs typeface="Arial MT"/>
              </a:rPr>
              <a:t>ya </a:t>
            </a:r>
            <a:r>
              <a:rPr sz="1100" dirty="0">
                <a:latin typeface="Arial MT"/>
                <a:cs typeface="Arial MT"/>
              </a:rPr>
              <a:t>que </a:t>
            </a:r>
            <a:r>
              <a:rPr sz="1100" spc="-5" dirty="0">
                <a:latin typeface="Arial MT"/>
                <a:cs typeface="Arial MT"/>
              </a:rPr>
              <a:t>se obtiene una 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adecuada coordinación entre los diferentes relés del sistema. Son utilizados </a:t>
            </a:r>
            <a:r>
              <a:rPr sz="1100" dirty="0">
                <a:latin typeface="Arial MT"/>
                <a:cs typeface="Arial MT"/>
              </a:rPr>
              <a:t>tanto </a:t>
            </a:r>
            <a:r>
              <a:rPr sz="1100" spc="-5" dirty="0">
                <a:latin typeface="Arial MT"/>
                <a:cs typeface="Arial MT"/>
              </a:rPr>
              <a:t>para 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fallas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entre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fases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como</a:t>
            </a:r>
            <a:r>
              <a:rPr sz="1100" spc="-2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fallas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Fase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–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Tierra.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64273" y="427736"/>
            <a:ext cx="235394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80" dirty="0">
                <a:solidFill>
                  <a:srgbClr val="7F7F7F"/>
                </a:solidFill>
                <a:latin typeface="Georgia"/>
                <a:cs typeface="Georgia"/>
              </a:rPr>
              <a:t>Generalidades</a:t>
            </a:r>
            <a:r>
              <a:rPr sz="1100" spc="70" dirty="0">
                <a:solidFill>
                  <a:srgbClr val="7F7F7F"/>
                </a:solidFill>
                <a:latin typeface="Georgia"/>
                <a:cs typeface="Georgia"/>
              </a:rPr>
              <a:t> </a:t>
            </a:r>
            <a:r>
              <a:rPr sz="1100" spc="90" dirty="0">
                <a:solidFill>
                  <a:srgbClr val="7F7F7F"/>
                </a:solidFill>
                <a:latin typeface="Georgia"/>
                <a:cs typeface="Georgia"/>
              </a:rPr>
              <a:t>en </a:t>
            </a:r>
            <a:r>
              <a:rPr sz="1100" spc="95" dirty="0">
                <a:solidFill>
                  <a:srgbClr val="7F7F7F"/>
                </a:solidFill>
                <a:latin typeface="Georgia"/>
                <a:cs typeface="Georgia"/>
              </a:rPr>
              <a:t>Subestaciones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117338" y="626363"/>
            <a:ext cx="5649595" cy="38100"/>
          </a:xfrm>
          <a:custGeom>
            <a:avLst/>
            <a:gdLst/>
            <a:ahLst/>
            <a:cxnLst/>
            <a:rect l="l" t="t" r="r" b="b"/>
            <a:pathLst>
              <a:path w="5649595" h="38100">
                <a:moveTo>
                  <a:pt x="5649468" y="0"/>
                </a:moveTo>
                <a:lnTo>
                  <a:pt x="0" y="0"/>
                </a:lnTo>
                <a:lnTo>
                  <a:pt x="0" y="38100"/>
                </a:lnTo>
                <a:lnTo>
                  <a:pt x="5649468" y="38100"/>
                </a:lnTo>
                <a:lnTo>
                  <a:pt x="5649468" y="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117338" y="9236962"/>
            <a:ext cx="5649595" cy="38100"/>
          </a:xfrm>
          <a:custGeom>
            <a:avLst/>
            <a:gdLst/>
            <a:ahLst/>
            <a:cxnLst/>
            <a:rect l="l" t="t" r="r" b="b"/>
            <a:pathLst>
              <a:path w="5649595" h="38100">
                <a:moveTo>
                  <a:pt x="5649468" y="0"/>
                </a:moveTo>
                <a:lnTo>
                  <a:pt x="0" y="0"/>
                </a:lnTo>
                <a:lnTo>
                  <a:pt x="0" y="38100"/>
                </a:lnTo>
                <a:lnTo>
                  <a:pt x="5649468" y="38100"/>
                </a:lnTo>
                <a:lnTo>
                  <a:pt x="5649468" y="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122922" y="1787144"/>
            <a:ext cx="5640070" cy="23857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11860" lvl="2" indent="-899160" algn="just">
              <a:spcBef>
                <a:spcPts val="95"/>
              </a:spcBef>
              <a:buAutoNum type="arabicPeriod" startAt="2"/>
              <a:tabLst>
                <a:tab pos="911860" algn="l"/>
              </a:tabLst>
            </a:pPr>
            <a:r>
              <a:rPr sz="1300" b="1" spc="10" dirty="0">
                <a:latin typeface="Arial"/>
                <a:cs typeface="Arial"/>
              </a:rPr>
              <a:t>Protección</a:t>
            </a:r>
            <a:r>
              <a:rPr sz="1300" b="1" spc="50" dirty="0">
                <a:latin typeface="Arial"/>
                <a:cs typeface="Arial"/>
              </a:rPr>
              <a:t> </a:t>
            </a:r>
            <a:r>
              <a:rPr sz="1300" b="1" spc="-15" dirty="0">
                <a:latin typeface="Arial"/>
                <a:cs typeface="Arial"/>
              </a:rPr>
              <a:t>con</a:t>
            </a:r>
            <a:r>
              <a:rPr sz="1300" b="1" spc="55" dirty="0">
                <a:latin typeface="Arial"/>
                <a:cs typeface="Arial"/>
              </a:rPr>
              <a:t> </a:t>
            </a:r>
            <a:r>
              <a:rPr sz="1300" b="1" spc="20" dirty="0">
                <a:latin typeface="Arial"/>
                <a:cs typeface="Arial"/>
              </a:rPr>
              <a:t>Relés</a:t>
            </a:r>
            <a:r>
              <a:rPr sz="1300" b="1" spc="-30" dirty="0">
                <a:latin typeface="Arial"/>
                <a:cs typeface="Arial"/>
              </a:rPr>
              <a:t> </a:t>
            </a:r>
            <a:r>
              <a:rPr sz="1300" b="1" spc="20" dirty="0">
                <a:latin typeface="Arial"/>
                <a:cs typeface="Arial"/>
              </a:rPr>
              <a:t>Direccionales</a:t>
            </a:r>
            <a:endParaRPr sz="1300">
              <a:latin typeface="Arial"/>
              <a:cs typeface="Arial"/>
            </a:endParaRPr>
          </a:p>
          <a:p>
            <a:pPr lvl="2">
              <a:spcBef>
                <a:spcPts val="10"/>
              </a:spcBef>
              <a:buFont typeface="Arial"/>
              <a:buAutoNum type="arabicPeriod" startAt="2"/>
            </a:pPr>
            <a:endParaRPr sz="1350">
              <a:latin typeface="Arial"/>
              <a:cs typeface="Arial"/>
            </a:endParaRPr>
          </a:p>
          <a:p>
            <a:pPr marL="12700" marR="5080" algn="just">
              <a:lnSpc>
                <a:spcPct val="95800"/>
              </a:lnSpc>
            </a:pPr>
            <a:r>
              <a:rPr sz="1100" spc="-5" dirty="0">
                <a:latin typeface="Arial MT"/>
                <a:cs typeface="Arial MT"/>
              </a:rPr>
              <a:t>Se utilizan en sistemas interconectados. Pero </a:t>
            </a:r>
            <a:r>
              <a:rPr sz="1100" dirty="0">
                <a:latin typeface="Arial MT"/>
                <a:cs typeface="Arial MT"/>
              </a:rPr>
              <a:t>esto </a:t>
            </a:r>
            <a:r>
              <a:rPr sz="1100" spc="-5" dirty="0">
                <a:latin typeface="Arial MT"/>
                <a:cs typeface="Arial MT"/>
              </a:rPr>
              <a:t>no es aplicable del todo, existen casos 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en </a:t>
            </a:r>
            <a:r>
              <a:rPr sz="1100" dirty="0">
                <a:latin typeface="Arial MT"/>
                <a:cs typeface="Arial MT"/>
              </a:rPr>
              <a:t>que </a:t>
            </a:r>
            <a:r>
              <a:rPr sz="1100" spc="-5" dirty="0">
                <a:latin typeface="Arial MT"/>
                <a:cs typeface="Arial MT"/>
              </a:rPr>
              <a:t>los relés de </a:t>
            </a:r>
            <a:r>
              <a:rPr sz="1100" dirty="0">
                <a:latin typeface="Arial MT"/>
                <a:cs typeface="Arial MT"/>
              </a:rPr>
              <a:t>fase </a:t>
            </a:r>
            <a:r>
              <a:rPr sz="1100" spc="-5" dirty="0">
                <a:latin typeface="Arial MT"/>
                <a:cs typeface="Arial MT"/>
              </a:rPr>
              <a:t>no son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direccionales.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Es recomendable </a:t>
            </a:r>
            <a:r>
              <a:rPr sz="1100" dirty="0">
                <a:latin typeface="Arial MT"/>
                <a:cs typeface="Arial MT"/>
              </a:rPr>
              <a:t>que </a:t>
            </a:r>
            <a:r>
              <a:rPr sz="1100" spc="-5" dirty="0">
                <a:latin typeface="Arial MT"/>
                <a:cs typeface="Arial MT"/>
              </a:rPr>
              <a:t>los relés</a:t>
            </a:r>
            <a:r>
              <a:rPr sz="1100" spc="29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 tierra 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sean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direccionales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para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lograr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un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ajuste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sensitivo.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La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polarización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estos</a:t>
            </a:r>
            <a:r>
              <a:rPr sz="1100" spc="29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relés</a:t>
            </a:r>
            <a:r>
              <a:rPr sz="1100" spc="29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se </a:t>
            </a:r>
            <a:r>
              <a:rPr sz="1100" spc="-29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efectúa</a:t>
            </a:r>
            <a:r>
              <a:rPr sz="1100" spc="-5" dirty="0">
                <a:latin typeface="Arial MT"/>
                <a:cs typeface="Arial MT"/>
              </a:rPr>
              <a:t> con tensión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 secuencia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cero,</a:t>
            </a:r>
            <a:r>
              <a:rPr sz="1100" spc="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la cual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se obtiene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una conexión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Delta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Partida.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200">
              <a:latin typeface="Arial MT"/>
              <a:cs typeface="Arial MT"/>
            </a:endParaRPr>
          </a:p>
          <a:p>
            <a:pPr>
              <a:spcBef>
                <a:spcPts val="45"/>
              </a:spcBef>
            </a:pPr>
            <a:endParaRPr sz="1500">
              <a:latin typeface="Arial MT"/>
              <a:cs typeface="Arial MT"/>
            </a:endParaRPr>
          </a:p>
          <a:p>
            <a:pPr marL="911860" lvl="2" indent="-899160" algn="just">
              <a:buAutoNum type="arabicPeriod" startAt="3"/>
              <a:tabLst>
                <a:tab pos="911860" algn="l"/>
              </a:tabLst>
            </a:pPr>
            <a:r>
              <a:rPr sz="1300" b="1" spc="-20" dirty="0">
                <a:latin typeface="Arial"/>
                <a:cs typeface="Arial"/>
              </a:rPr>
              <a:t>P</a:t>
            </a:r>
            <a:r>
              <a:rPr sz="1300" b="1" spc="55" dirty="0">
                <a:latin typeface="Arial"/>
                <a:cs typeface="Arial"/>
              </a:rPr>
              <a:t>r</a:t>
            </a:r>
            <a:r>
              <a:rPr sz="1300" b="1" dirty="0">
                <a:latin typeface="Arial"/>
                <a:cs typeface="Arial"/>
              </a:rPr>
              <a:t>o</a:t>
            </a:r>
            <a:r>
              <a:rPr sz="1300" b="1" spc="100" dirty="0">
                <a:latin typeface="Arial"/>
                <a:cs typeface="Arial"/>
              </a:rPr>
              <a:t>t</a:t>
            </a:r>
            <a:r>
              <a:rPr sz="1300" b="1" spc="45" dirty="0">
                <a:latin typeface="Arial"/>
                <a:cs typeface="Arial"/>
              </a:rPr>
              <a:t>e</a:t>
            </a:r>
            <a:r>
              <a:rPr sz="1300" b="1" spc="-45" dirty="0">
                <a:latin typeface="Arial"/>
                <a:cs typeface="Arial"/>
              </a:rPr>
              <a:t>cc</a:t>
            </a:r>
            <a:r>
              <a:rPr sz="1300" b="1" spc="25" dirty="0">
                <a:latin typeface="Arial"/>
                <a:cs typeface="Arial"/>
              </a:rPr>
              <a:t>i</a:t>
            </a:r>
            <a:r>
              <a:rPr sz="1300" b="1" dirty="0">
                <a:latin typeface="Arial"/>
                <a:cs typeface="Arial"/>
              </a:rPr>
              <a:t>ó</a:t>
            </a:r>
            <a:r>
              <a:rPr sz="1300" b="1" spc="-5" dirty="0">
                <a:latin typeface="Arial"/>
                <a:cs typeface="Arial"/>
              </a:rPr>
              <a:t>n</a:t>
            </a:r>
            <a:r>
              <a:rPr sz="1300" b="1" spc="60" dirty="0">
                <a:latin typeface="Arial"/>
                <a:cs typeface="Arial"/>
              </a:rPr>
              <a:t> </a:t>
            </a:r>
            <a:r>
              <a:rPr sz="1300" b="1" spc="-45" dirty="0">
                <a:latin typeface="Arial"/>
                <a:cs typeface="Arial"/>
              </a:rPr>
              <a:t>c</a:t>
            </a:r>
            <a:r>
              <a:rPr sz="1300" b="1" dirty="0">
                <a:latin typeface="Arial"/>
                <a:cs typeface="Arial"/>
              </a:rPr>
              <a:t>o</a:t>
            </a:r>
            <a:r>
              <a:rPr sz="1300" b="1" spc="-5" dirty="0">
                <a:latin typeface="Arial"/>
                <a:cs typeface="Arial"/>
              </a:rPr>
              <a:t>n</a:t>
            </a:r>
            <a:r>
              <a:rPr sz="1300" b="1" spc="60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R</a:t>
            </a:r>
            <a:r>
              <a:rPr sz="1300" b="1" spc="40" dirty="0">
                <a:latin typeface="Arial"/>
                <a:cs typeface="Arial"/>
              </a:rPr>
              <a:t>e</a:t>
            </a:r>
            <a:r>
              <a:rPr sz="1300" b="1" spc="25" dirty="0">
                <a:latin typeface="Arial"/>
                <a:cs typeface="Arial"/>
              </a:rPr>
              <a:t>l</a:t>
            </a:r>
            <a:r>
              <a:rPr sz="1300" b="1" spc="45" dirty="0">
                <a:latin typeface="Arial"/>
                <a:cs typeface="Arial"/>
              </a:rPr>
              <a:t>é</a:t>
            </a:r>
            <a:r>
              <a:rPr sz="1300" b="1" spc="-5" dirty="0">
                <a:latin typeface="Arial"/>
                <a:cs typeface="Arial"/>
              </a:rPr>
              <a:t>s</a:t>
            </a:r>
            <a:r>
              <a:rPr sz="1300" b="1" spc="-30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I</a:t>
            </a:r>
            <a:r>
              <a:rPr sz="1300" b="1" spc="-95" dirty="0">
                <a:latin typeface="Arial"/>
                <a:cs typeface="Arial"/>
              </a:rPr>
              <a:t> </a:t>
            </a:r>
            <a:r>
              <a:rPr sz="1300" b="1" spc="30" dirty="0">
                <a:latin typeface="Arial"/>
                <a:cs typeface="Arial"/>
              </a:rPr>
              <a:t>n</a:t>
            </a:r>
            <a:r>
              <a:rPr sz="1300" b="1" spc="-60" dirty="0">
                <a:latin typeface="Arial"/>
                <a:cs typeface="Arial"/>
              </a:rPr>
              <a:t>s</a:t>
            </a:r>
            <a:r>
              <a:rPr sz="1300" b="1" spc="100" dirty="0">
                <a:latin typeface="Arial"/>
                <a:cs typeface="Arial"/>
              </a:rPr>
              <a:t>t</a:t>
            </a:r>
            <a:r>
              <a:rPr sz="1300" b="1" spc="50" dirty="0">
                <a:latin typeface="Arial"/>
                <a:cs typeface="Arial"/>
              </a:rPr>
              <a:t>a</a:t>
            </a:r>
            <a:r>
              <a:rPr sz="1300" b="1" spc="30" dirty="0">
                <a:latin typeface="Arial"/>
                <a:cs typeface="Arial"/>
              </a:rPr>
              <a:t>n</a:t>
            </a:r>
            <a:r>
              <a:rPr sz="1300" b="1" spc="100" dirty="0">
                <a:latin typeface="Arial"/>
                <a:cs typeface="Arial"/>
              </a:rPr>
              <a:t>t</a:t>
            </a:r>
            <a:r>
              <a:rPr sz="1300" b="1" spc="50" dirty="0">
                <a:latin typeface="Arial"/>
                <a:cs typeface="Arial"/>
              </a:rPr>
              <a:t>á</a:t>
            </a:r>
            <a:r>
              <a:rPr sz="1300" b="1" spc="30" dirty="0">
                <a:latin typeface="Arial"/>
                <a:cs typeface="Arial"/>
              </a:rPr>
              <a:t>n</a:t>
            </a:r>
            <a:r>
              <a:rPr sz="1300" b="1" spc="45" dirty="0">
                <a:latin typeface="Arial"/>
                <a:cs typeface="Arial"/>
              </a:rPr>
              <a:t>e</a:t>
            </a:r>
            <a:r>
              <a:rPr sz="1300" b="1" dirty="0">
                <a:latin typeface="Arial"/>
                <a:cs typeface="Arial"/>
              </a:rPr>
              <a:t>o</a:t>
            </a:r>
            <a:r>
              <a:rPr sz="1300" b="1" spc="-5" dirty="0">
                <a:latin typeface="Arial"/>
                <a:cs typeface="Arial"/>
              </a:rPr>
              <a:t>s</a:t>
            </a:r>
            <a:endParaRPr sz="1300">
              <a:latin typeface="Arial"/>
              <a:cs typeface="Arial"/>
            </a:endParaRPr>
          </a:p>
          <a:p>
            <a:pPr>
              <a:spcBef>
                <a:spcPts val="55"/>
              </a:spcBef>
            </a:pPr>
            <a:endParaRPr sz="1300">
              <a:latin typeface="Arial"/>
              <a:cs typeface="Arial"/>
            </a:endParaRPr>
          </a:p>
          <a:p>
            <a:pPr marL="12700" marR="5080" algn="just">
              <a:lnSpc>
                <a:spcPct val="95900"/>
              </a:lnSpc>
            </a:pPr>
            <a:r>
              <a:rPr sz="1100" spc="-5" dirty="0">
                <a:latin typeface="Arial MT"/>
                <a:cs typeface="Arial MT"/>
              </a:rPr>
              <a:t>Son</a:t>
            </a:r>
            <a:r>
              <a:rPr sz="1100" spc="3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utilizados</a:t>
            </a:r>
            <a:r>
              <a:rPr sz="1100" spc="3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cuando</a:t>
            </a:r>
            <a:r>
              <a:rPr sz="1100" spc="3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la</a:t>
            </a:r>
            <a:r>
              <a:rPr sz="1100" spc="3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corriente</a:t>
            </a:r>
            <a:r>
              <a:rPr sz="1100" spc="3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4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cortocircuito</a:t>
            </a:r>
            <a:r>
              <a:rPr sz="1100" spc="50" dirty="0">
                <a:latin typeface="Arial MT"/>
                <a:cs typeface="Arial MT"/>
              </a:rPr>
              <a:t> </a:t>
            </a:r>
            <a:r>
              <a:rPr sz="1100" spc="-10" dirty="0">
                <a:latin typeface="Arial MT"/>
                <a:cs typeface="Arial MT"/>
              </a:rPr>
              <a:t>en</a:t>
            </a:r>
            <a:r>
              <a:rPr sz="1100" spc="5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el</a:t>
            </a:r>
            <a:r>
              <a:rPr sz="1100" spc="4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sitio</a:t>
            </a:r>
            <a:r>
              <a:rPr sz="1100" spc="5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donde</a:t>
            </a:r>
            <a:r>
              <a:rPr sz="1100" spc="50" dirty="0">
                <a:latin typeface="Arial MT"/>
                <a:cs typeface="Arial MT"/>
              </a:rPr>
              <a:t> </a:t>
            </a:r>
            <a:r>
              <a:rPr sz="1100" spc="-10" dirty="0">
                <a:latin typeface="Arial MT"/>
                <a:cs typeface="Arial MT"/>
              </a:rPr>
              <a:t>se</a:t>
            </a:r>
            <a:r>
              <a:rPr sz="1100" spc="4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ubica</a:t>
            </a:r>
            <a:r>
              <a:rPr sz="1100" spc="5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el</a:t>
            </a:r>
            <a:r>
              <a:rPr sz="1100" spc="3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relé</a:t>
            </a:r>
            <a:r>
              <a:rPr sz="1100" spc="4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es</a:t>
            </a:r>
            <a:r>
              <a:rPr sz="1100" spc="4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por </a:t>
            </a:r>
            <a:r>
              <a:rPr sz="1100" spc="-29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lo menos tres veces la corriente de cortocircuito en el extremo opuesto. Se ajustan </a:t>
            </a:r>
            <a:r>
              <a:rPr sz="1100" dirty="0">
                <a:latin typeface="Arial MT"/>
                <a:cs typeface="Arial MT"/>
              </a:rPr>
              <a:t>a </a:t>
            </a:r>
            <a:r>
              <a:rPr sz="1100" spc="-5" dirty="0">
                <a:latin typeface="Arial MT"/>
                <a:cs typeface="Arial MT"/>
              </a:rPr>
              <a:t>una 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corriente</a:t>
            </a:r>
            <a:r>
              <a:rPr sz="1100" spc="-2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que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aparece en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el momento de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la</a:t>
            </a:r>
            <a:r>
              <a:rPr sz="1100" spc="-2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falla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del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70%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 la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longitud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 la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10" dirty="0">
                <a:latin typeface="Arial MT"/>
                <a:cs typeface="Arial MT"/>
              </a:rPr>
              <a:t>línea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pc="-125" dirty="0"/>
              <a:t>Pag</a:t>
            </a:r>
            <a:r>
              <a:rPr spc="-55" dirty="0"/>
              <a:t>. </a:t>
            </a:r>
            <a:fld id="{81D60167-4931-47E6-BA6A-407CBD079E47}" type="slidenum">
              <a:rPr spc="-110" dirty="0"/>
              <a:pPr marL="12700"/>
              <a:t>72</a:t>
            </a:fld>
            <a:r>
              <a:rPr spc="-55" dirty="0"/>
              <a:t> </a:t>
            </a:r>
            <a:r>
              <a:rPr spc="-155" dirty="0"/>
              <a:t>D</a:t>
            </a:r>
            <a:r>
              <a:rPr spc="-110" dirty="0"/>
              <a:t>e</a:t>
            </a:r>
            <a:r>
              <a:rPr spc="-60" dirty="0"/>
              <a:t> </a:t>
            </a:r>
            <a:r>
              <a:rPr spc="-5" dirty="0"/>
              <a:t>149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55"/>
              </a:lnSpc>
            </a:pPr>
            <a:r>
              <a:rPr spc="-105" dirty="0"/>
              <a:t>Elaboro:</a:t>
            </a:r>
          </a:p>
          <a:p>
            <a:pPr marL="12700">
              <a:lnSpc>
                <a:spcPts val="1300"/>
              </a:lnSpc>
            </a:pPr>
            <a:r>
              <a:rPr spc="-100" dirty="0"/>
              <a:t>Ingenier</a:t>
            </a:r>
            <a:r>
              <a:rPr spc="-120" dirty="0"/>
              <a:t>o</a:t>
            </a:r>
            <a:r>
              <a:rPr spc="-55" dirty="0"/>
              <a:t> </a:t>
            </a:r>
            <a:r>
              <a:rPr spc="-120" dirty="0"/>
              <a:t>Juan</a:t>
            </a:r>
            <a:r>
              <a:rPr spc="-55" dirty="0"/>
              <a:t> </a:t>
            </a:r>
            <a:r>
              <a:rPr spc="-155" dirty="0"/>
              <a:t>C</a:t>
            </a:r>
            <a:r>
              <a:rPr spc="-110" dirty="0"/>
              <a:t>a</a:t>
            </a:r>
            <a:r>
              <a:rPr spc="-90" dirty="0"/>
              <a:t>rlo</a:t>
            </a:r>
            <a:r>
              <a:rPr spc="-110" dirty="0"/>
              <a:t>s</a:t>
            </a:r>
            <a:r>
              <a:rPr spc="-70" dirty="0"/>
              <a:t> </a:t>
            </a:r>
            <a:r>
              <a:rPr spc="-135" dirty="0"/>
              <a:t>Mes</a:t>
            </a:r>
            <a:r>
              <a:rPr spc="-110" dirty="0"/>
              <a:t>a</a:t>
            </a:r>
            <a:r>
              <a:rPr spc="-70" dirty="0"/>
              <a:t> </a:t>
            </a:r>
            <a:r>
              <a:rPr spc="-155" dirty="0"/>
              <a:t>A</a:t>
            </a:r>
            <a:r>
              <a:rPr spc="-55" dirty="0"/>
              <a:t>l</a:t>
            </a:r>
            <a:r>
              <a:rPr spc="-105" dirty="0"/>
              <a:t>varez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122923" y="4502915"/>
            <a:ext cx="536575" cy="2122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300" b="1" spc="100" dirty="0">
                <a:latin typeface="Arial"/>
                <a:cs typeface="Arial"/>
              </a:rPr>
              <a:t>8</a:t>
            </a:r>
            <a:r>
              <a:rPr sz="1300" b="1" spc="40" dirty="0">
                <a:latin typeface="Arial"/>
                <a:cs typeface="Arial"/>
              </a:rPr>
              <a:t>.</a:t>
            </a:r>
            <a:r>
              <a:rPr sz="1300" b="1" spc="100" dirty="0">
                <a:latin typeface="Arial"/>
                <a:cs typeface="Arial"/>
              </a:rPr>
              <a:t>12</a:t>
            </a:r>
            <a:r>
              <a:rPr sz="1300" b="1" spc="40" dirty="0">
                <a:latin typeface="Arial"/>
                <a:cs typeface="Arial"/>
              </a:rPr>
              <a:t>.</a:t>
            </a:r>
            <a:r>
              <a:rPr sz="1300" b="1" spc="-5" dirty="0">
                <a:latin typeface="Arial"/>
                <a:cs typeface="Arial"/>
              </a:rPr>
              <a:t>4</a:t>
            </a:r>
            <a:endParaRPr sz="13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022087" y="4502915"/>
            <a:ext cx="2557780" cy="2122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300" b="1" spc="10" dirty="0">
                <a:latin typeface="Arial"/>
                <a:cs typeface="Arial"/>
              </a:rPr>
              <a:t>Protección</a:t>
            </a:r>
            <a:r>
              <a:rPr sz="1300" b="1" spc="50" dirty="0">
                <a:latin typeface="Arial"/>
                <a:cs typeface="Arial"/>
              </a:rPr>
              <a:t> </a:t>
            </a:r>
            <a:r>
              <a:rPr sz="1300" b="1" spc="-15" dirty="0">
                <a:latin typeface="Arial"/>
                <a:cs typeface="Arial"/>
              </a:rPr>
              <a:t>con</a:t>
            </a:r>
            <a:r>
              <a:rPr sz="1300" b="1" spc="50" dirty="0">
                <a:latin typeface="Arial"/>
                <a:cs typeface="Arial"/>
              </a:rPr>
              <a:t> </a:t>
            </a:r>
            <a:r>
              <a:rPr sz="1300" b="1" spc="20" dirty="0">
                <a:latin typeface="Arial"/>
                <a:cs typeface="Arial"/>
              </a:rPr>
              <a:t>Relés</a:t>
            </a:r>
            <a:r>
              <a:rPr sz="1300" b="1" spc="-35" dirty="0">
                <a:latin typeface="Arial"/>
                <a:cs typeface="Arial"/>
              </a:rPr>
              <a:t> </a:t>
            </a:r>
            <a:r>
              <a:rPr sz="1300" b="1" spc="20" dirty="0">
                <a:latin typeface="Arial"/>
                <a:cs typeface="Arial"/>
              </a:rPr>
              <a:t>Distancia</a:t>
            </a:r>
            <a:endParaRPr sz="13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22922" y="5051563"/>
            <a:ext cx="5640070" cy="358431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>
              <a:lnSpc>
                <a:spcPts val="1260"/>
              </a:lnSpc>
              <a:spcBef>
                <a:spcPts val="195"/>
              </a:spcBef>
            </a:pPr>
            <a:r>
              <a:rPr sz="1100" spc="-5" dirty="0">
                <a:latin typeface="Arial MT"/>
                <a:cs typeface="Arial MT"/>
              </a:rPr>
              <a:t>Se</a:t>
            </a:r>
            <a:r>
              <a:rPr sz="1100" spc="3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considera</a:t>
            </a:r>
            <a:r>
              <a:rPr sz="1100" spc="2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este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tipo</a:t>
            </a:r>
            <a:r>
              <a:rPr sz="1100" spc="2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2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protección</a:t>
            </a:r>
            <a:r>
              <a:rPr sz="1100" spc="2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cuando</a:t>
            </a:r>
            <a:r>
              <a:rPr sz="1100" spc="3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la</a:t>
            </a:r>
            <a:r>
              <a:rPr sz="1100" spc="2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corriente</a:t>
            </a:r>
            <a:r>
              <a:rPr sz="1100" spc="3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falla</a:t>
            </a:r>
            <a:r>
              <a:rPr sz="1100" spc="3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es</a:t>
            </a:r>
            <a:r>
              <a:rPr sz="1100" spc="2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lenta</a:t>
            </a:r>
            <a:r>
              <a:rPr sz="1100" spc="2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o</a:t>
            </a:r>
            <a:r>
              <a:rPr sz="1100" spc="3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no</a:t>
            </a:r>
            <a:r>
              <a:rPr sz="1100" spc="32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es </a:t>
            </a:r>
            <a:r>
              <a:rPr sz="1100" spc="-29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selectiva.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Son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utilizados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como protección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principal.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Son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los </a:t>
            </a:r>
            <a:r>
              <a:rPr sz="1100" dirty="0">
                <a:latin typeface="Arial MT"/>
                <a:cs typeface="Arial MT"/>
              </a:rPr>
              <a:t>mas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usados.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059422" y="5938525"/>
            <a:ext cx="5778500" cy="291874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5565">
              <a:spcBef>
                <a:spcPts val="100"/>
              </a:spcBef>
              <a:tabLst>
                <a:tab pos="974725" algn="l"/>
              </a:tabLst>
            </a:pPr>
            <a:r>
              <a:rPr sz="1200" b="1" spc="60" dirty="0">
                <a:latin typeface="Arial"/>
                <a:cs typeface="Arial"/>
              </a:rPr>
              <a:t>8.12.4.1	</a:t>
            </a:r>
            <a:r>
              <a:rPr sz="1200" b="1" spc="20" dirty="0">
                <a:latin typeface="Arial"/>
                <a:cs typeface="Arial"/>
              </a:rPr>
              <a:t>Características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>
              <a:latin typeface="Arial"/>
              <a:cs typeface="Arial"/>
            </a:endParaRPr>
          </a:p>
          <a:p>
            <a:pPr>
              <a:spcBef>
                <a:spcPts val="5"/>
              </a:spcBef>
            </a:pPr>
            <a:endParaRPr sz="1200">
              <a:latin typeface="Arial"/>
              <a:cs typeface="Arial"/>
            </a:endParaRPr>
          </a:p>
          <a:p>
            <a:pPr marL="304800" marR="81280" indent="-228600" algn="just">
              <a:lnSpc>
                <a:spcPts val="1260"/>
              </a:lnSpc>
              <a:buAutoNum type="arabicPeriod"/>
              <a:tabLst>
                <a:tab pos="304800" algn="l"/>
              </a:tabLst>
            </a:pPr>
            <a:r>
              <a:rPr sz="1100" dirty="0">
                <a:latin typeface="Arial MT"/>
                <a:cs typeface="Arial MT"/>
              </a:rPr>
              <a:t>Opera</a:t>
            </a:r>
            <a:r>
              <a:rPr sz="1100" spc="10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en</a:t>
            </a:r>
            <a:r>
              <a:rPr sz="1100" spc="10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menor</a:t>
            </a:r>
            <a:r>
              <a:rPr sz="1100" spc="114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tiempo</a:t>
            </a:r>
            <a:r>
              <a:rPr sz="1100" spc="13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y</a:t>
            </a:r>
            <a:r>
              <a:rPr sz="1100" spc="114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posee</a:t>
            </a:r>
            <a:r>
              <a:rPr sz="1100" spc="12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una</a:t>
            </a:r>
            <a:r>
              <a:rPr sz="1100" spc="12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alta</a:t>
            </a:r>
            <a:r>
              <a:rPr sz="1100" spc="12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confiabilidad.</a:t>
            </a:r>
            <a:r>
              <a:rPr sz="1100" spc="14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Esto</a:t>
            </a:r>
            <a:r>
              <a:rPr sz="1100" spc="114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se</a:t>
            </a:r>
            <a:r>
              <a:rPr sz="1100" spc="12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debe</a:t>
            </a:r>
            <a:r>
              <a:rPr sz="1100" spc="12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a</a:t>
            </a:r>
            <a:r>
              <a:rPr sz="1100" spc="114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que</a:t>
            </a:r>
            <a:r>
              <a:rPr sz="1100" spc="114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procesa </a:t>
            </a:r>
            <a:r>
              <a:rPr sz="1100" spc="-29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las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tensiones</a:t>
            </a:r>
            <a:r>
              <a:rPr sz="1100" dirty="0">
                <a:latin typeface="Arial MT"/>
                <a:cs typeface="Arial MT"/>
              </a:rPr>
              <a:t> y</a:t>
            </a:r>
            <a:r>
              <a:rPr sz="1100" spc="-5" dirty="0">
                <a:latin typeface="Arial MT"/>
                <a:cs typeface="Arial MT"/>
              </a:rPr>
              <a:t> corrientes</a:t>
            </a:r>
            <a:r>
              <a:rPr sz="1100" spc="-2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que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se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presentan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en su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punto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localización.</a:t>
            </a:r>
            <a:endParaRPr sz="1100">
              <a:latin typeface="Arial MT"/>
              <a:cs typeface="Arial MT"/>
            </a:endParaRPr>
          </a:p>
          <a:p>
            <a:pPr>
              <a:spcBef>
                <a:spcPts val="30"/>
              </a:spcBef>
              <a:buFont typeface="Arial MT"/>
              <a:buAutoNum type="arabicPeriod"/>
            </a:pPr>
            <a:endParaRPr sz="1000">
              <a:latin typeface="Arial MT"/>
              <a:cs typeface="Arial MT"/>
            </a:endParaRPr>
          </a:p>
          <a:p>
            <a:pPr marL="304165" indent="-228600">
              <a:buAutoNum type="arabicPeriod"/>
              <a:tabLst>
                <a:tab pos="304800" algn="l"/>
              </a:tabLst>
            </a:pPr>
            <a:r>
              <a:rPr sz="1100" spc="-5" dirty="0">
                <a:latin typeface="Arial MT"/>
                <a:cs typeface="Arial MT"/>
              </a:rPr>
              <a:t>Se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diseñan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para</a:t>
            </a:r>
            <a:r>
              <a:rPr sz="1100" spc="-1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que </a:t>
            </a:r>
            <a:r>
              <a:rPr sz="1100" spc="-5" dirty="0">
                <a:latin typeface="Arial MT"/>
                <a:cs typeface="Arial MT"/>
              </a:rPr>
              <a:t>posean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una </a:t>
            </a:r>
            <a:r>
              <a:rPr sz="1100" dirty="0">
                <a:latin typeface="Arial MT"/>
                <a:cs typeface="Arial MT"/>
              </a:rPr>
              <a:t>alta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sensibilidad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direccional.</a:t>
            </a:r>
            <a:endParaRPr sz="1100">
              <a:latin typeface="Arial MT"/>
              <a:cs typeface="Arial MT"/>
            </a:endParaRPr>
          </a:p>
          <a:p>
            <a:pPr>
              <a:spcBef>
                <a:spcPts val="35"/>
              </a:spcBef>
              <a:buFont typeface="Arial MT"/>
              <a:buAutoNum type="arabicPeriod"/>
            </a:pPr>
            <a:endParaRPr sz="1100">
              <a:latin typeface="Arial MT"/>
              <a:cs typeface="Arial MT"/>
            </a:endParaRPr>
          </a:p>
          <a:p>
            <a:pPr marL="304800" marR="81280" indent="-228600" algn="just">
              <a:lnSpc>
                <a:spcPts val="1260"/>
              </a:lnSpc>
              <a:spcBef>
                <a:spcPts val="5"/>
              </a:spcBef>
              <a:buAutoNum type="arabicPeriod"/>
              <a:tabLst>
                <a:tab pos="304800" algn="l"/>
              </a:tabLst>
            </a:pPr>
            <a:r>
              <a:rPr sz="1100" spc="-5" dirty="0">
                <a:latin typeface="Arial MT"/>
                <a:cs typeface="Arial MT"/>
              </a:rPr>
              <a:t>Ofrecen una confiabilidad </a:t>
            </a:r>
            <a:r>
              <a:rPr sz="1100" dirty="0">
                <a:latin typeface="Arial MT"/>
                <a:cs typeface="Arial MT"/>
              </a:rPr>
              <a:t>a </a:t>
            </a:r>
            <a:r>
              <a:rPr sz="1100" spc="-5" dirty="0">
                <a:latin typeface="Arial MT"/>
                <a:cs typeface="Arial MT"/>
              </a:rPr>
              <a:t>la detección de fallas </a:t>
            </a:r>
            <a:r>
              <a:rPr sz="1100" dirty="0">
                <a:latin typeface="Arial MT"/>
                <a:cs typeface="Arial MT"/>
              </a:rPr>
              <a:t>bajo </a:t>
            </a:r>
            <a:r>
              <a:rPr sz="1100" spc="-5" dirty="0">
                <a:latin typeface="Arial MT"/>
                <a:cs typeface="Arial MT"/>
              </a:rPr>
              <a:t>condiciones adversas.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Por 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poseer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un </a:t>
            </a:r>
            <a:r>
              <a:rPr sz="1100" dirty="0">
                <a:latin typeface="Arial MT"/>
                <a:cs typeface="Arial MT"/>
              </a:rPr>
              <a:t>alta </a:t>
            </a:r>
            <a:r>
              <a:rPr sz="1100" spc="-5" dirty="0">
                <a:latin typeface="Arial MT"/>
                <a:cs typeface="Arial MT"/>
              </a:rPr>
              <a:t>sensibilidad,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miden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corrientes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 </a:t>
            </a:r>
            <a:r>
              <a:rPr sz="1100" dirty="0">
                <a:latin typeface="Arial MT"/>
                <a:cs typeface="Arial MT"/>
              </a:rPr>
              <a:t>falla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pequeñas</a:t>
            </a:r>
            <a:r>
              <a:rPr sz="1100" dirty="0">
                <a:latin typeface="Arial MT"/>
                <a:cs typeface="Arial MT"/>
              </a:rPr>
              <a:t> (0.2 x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I</a:t>
            </a:r>
            <a:r>
              <a:rPr sz="1050" spc="-7" baseline="-11904" dirty="0">
                <a:latin typeface="Arial MT"/>
                <a:cs typeface="Arial MT"/>
              </a:rPr>
              <a:t>n</a:t>
            </a:r>
            <a:r>
              <a:rPr sz="1100" spc="-5" dirty="0">
                <a:latin typeface="Arial MT"/>
                <a:cs typeface="Arial MT"/>
              </a:rPr>
              <a:t>)</a:t>
            </a:r>
            <a:r>
              <a:rPr sz="1100" dirty="0">
                <a:latin typeface="Arial MT"/>
                <a:cs typeface="Arial MT"/>
              </a:rPr>
              <a:t> y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altas 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relaciones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impedancia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(Z</a:t>
            </a:r>
            <a:r>
              <a:rPr sz="1050" baseline="-11904" dirty="0">
                <a:latin typeface="Arial MT"/>
                <a:cs typeface="Arial MT"/>
              </a:rPr>
              <a:t>s</a:t>
            </a:r>
            <a:r>
              <a:rPr sz="1050" spc="165" baseline="-11904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/ </a:t>
            </a:r>
            <a:r>
              <a:rPr sz="1100" spc="-5" dirty="0">
                <a:latin typeface="Arial MT"/>
                <a:cs typeface="Arial MT"/>
              </a:rPr>
              <a:t>Z</a:t>
            </a:r>
            <a:r>
              <a:rPr sz="1050" spc="-7" baseline="-11904" dirty="0">
                <a:latin typeface="Arial MT"/>
                <a:cs typeface="Arial MT"/>
              </a:rPr>
              <a:t>1</a:t>
            </a:r>
            <a:r>
              <a:rPr sz="1100" spc="-5" dirty="0">
                <a:latin typeface="Arial MT"/>
                <a:cs typeface="Arial MT"/>
              </a:rPr>
              <a:t>,</a:t>
            </a:r>
            <a:r>
              <a:rPr sz="1100" spc="2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Z</a:t>
            </a:r>
            <a:r>
              <a:rPr sz="1050" spc="-7" baseline="-11904" dirty="0">
                <a:latin typeface="Arial MT"/>
                <a:cs typeface="Arial MT"/>
              </a:rPr>
              <a:t>s</a:t>
            </a:r>
            <a:r>
              <a:rPr sz="1100" spc="-5" dirty="0">
                <a:latin typeface="Arial MT"/>
                <a:cs typeface="Arial MT"/>
              </a:rPr>
              <a:t>: Impedancia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Fuente,</a:t>
            </a:r>
            <a:r>
              <a:rPr sz="1100" spc="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Z</a:t>
            </a:r>
            <a:r>
              <a:rPr sz="1050" spc="-7" baseline="-11904" dirty="0">
                <a:latin typeface="Arial MT"/>
                <a:cs typeface="Arial MT"/>
              </a:rPr>
              <a:t>1</a:t>
            </a:r>
            <a:r>
              <a:rPr sz="1100" spc="-5" dirty="0">
                <a:latin typeface="Arial MT"/>
                <a:cs typeface="Arial MT"/>
              </a:rPr>
              <a:t>: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Impedancia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 línea).</a:t>
            </a:r>
            <a:endParaRPr sz="1100">
              <a:latin typeface="Arial MT"/>
              <a:cs typeface="Arial MT"/>
            </a:endParaRPr>
          </a:p>
          <a:p>
            <a:pPr>
              <a:spcBef>
                <a:spcPts val="55"/>
              </a:spcBef>
              <a:buFont typeface="Arial MT"/>
              <a:buAutoNum type="arabicPeriod"/>
            </a:pPr>
            <a:endParaRPr sz="1050">
              <a:latin typeface="Arial MT"/>
              <a:cs typeface="Arial MT"/>
            </a:endParaRPr>
          </a:p>
          <a:p>
            <a:pPr marL="304800" marR="80645" indent="-228600" algn="just">
              <a:lnSpc>
                <a:spcPts val="1270"/>
              </a:lnSpc>
              <a:buAutoNum type="arabicPeriod"/>
              <a:tabLst>
                <a:tab pos="304800" algn="l"/>
              </a:tabLst>
            </a:pPr>
            <a:r>
              <a:rPr sz="1100" spc="-5" dirty="0">
                <a:latin typeface="Arial MT"/>
                <a:cs typeface="Arial MT"/>
              </a:rPr>
              <a:t>Se pueden implementar bajo esquemas de piloto para recierres automático rápido </a:t>
            </a:r>
            <a:r>
              <a:rPr sz="1100" dirty="0">
                <a:latin typeface="Arial MT"/>
                <a:cs typeface="Arial MT"/>
              </a:rPr>
              <a:t>o 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lento.</a:t>
            </a:r>
            <a:endParaRPr sz="1100">
              <a:latin typeface="Arial MT"/>
              <a:cs typeface="Arial MT"/>
            </a:endParaRPr>
          </a:p>
          <a:p>
            <a:pPr>
              <a:spcBef>
                <a:spcPts val="5"/>
              </a:spcBef>
              <a:buFont typeface="Arial MT"/>
              <a:buAutoNum type="arabicPeriod"/>
            </a:pPr>
            <a:endParaRPr sz="1100">
              <a:latin typeface="Arial MT"/>
              <a:cs typeface="Arial MT"/>
            </a:endParaRPr>
          </a:p>
          <a:p>
            <a:pPr marL="304800" marR="80645" indent="-228600" algn="just">
              <a:lnSpc>
                <a:spcPts val="1260"/>
              </a:lnSpc>
              <a:buAutoNum type="arabicPeriod"/>
              <a:tabLst>
                <a:tab pos="305435" algn="l"/>
              </a:tabLst>
            </a:pPr>
            <a:r>
              <a:rPr sz="1100" spc="-5" dirty="0">
                <a:latin typeface="Arial MT"/>
                <a:cs typeface="Arial MT"/>
              </a:rPr>
              <a:t>Por poseer una característica escalonada de tiempo, puede proporcional la protección 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respaldo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para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las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subestaciones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siguientes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o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líneas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adyacentes.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64273" y="427736"/>
            <a:ext cx="235394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80" dirty="0">
                <a:solidFill>
                  <a:srgbClr val="7F7F7F"/>
                </a:solidFill>
                <a:latin typeface="Georgia"/>
                <a:cs typeface="Georgia"/>
              </a:rPr>
              <a:t>Generalidades</a:t>
            </a:r>
            <a:r>
              <a:rPr sz="1100" spc="70" dirty="0">
                <a:solidFill>
                  <a:srgbClr val="7F7F7F"/>
                </a:solidFill>
                <a:latin typeface="Georgia"/>
                <a:cs typeface="Georgia"/>
              </a:rPr>
              <a:t> </a:t>
            </a:r>
            <a:r>
              <a:rPr sz="1100" spc="90" dirty="0">
                <a:solidFill>
                  <a:srgbClr val="7F7F7F"/>
                </a:solidFill>
                <a:latin typeface="Georgia"/>
                <a:cs typeface="Georgia"/>
              </a:rPr>
              <a:t>en </a:t>
            </a:r>
            <a:r>
              <a:rPr sz="1100" spc="95" dirty="0">
                <a:solidFill>
                  <a:srgbClr val="7F7F7F"/>
                </a:solidFill>
                <a:latin typeface="Georgia"/>
                <a:cs typeface="Georgia"/>
              </a:rPr>
              <a:t>Subestaciones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117338" y="626363"/>
            <a:ext cx="5649595" cy="38100"/>
          </a:xfrm>
          <a:custGeom>
            <a:avLst/>
            <a:gdLst/>
            <a:ahLst/>
            <a:cxnLst/>
            <a:rect l="l" t="t" r="r" b="b"/>
            <a:pathLst>
              <a:path w="5649595" h="38100">
                <a:moveTo>
                  <a:pt x="5649468" y="0"/>
                </a:moveTo>
                <a:lnTo>
                  <a:pt x="0" y="0"/>
                </a:lnTo>
                <a:lnTo>
                  <a:pt x="0" y="38100"/>
                </a:lnTo>
                <a:lnTo>
                  <a:pt x="5649468" y="38100"/>
                </a:lnTo>
                <a:lnTo>
                  <a:pt x="5649468" y="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117338" y="9236962"/>
            <a:ext cx="5649595" cy="38100"/>
          </a:xfrm>
          <a:custGeom>
            <a:avLst/>
            <a:gdLst/>
            <a:ahLst/>
            <a:cxnLst/>
            <a:rect l="l" t="t" r="r" b="b"/>
            <a:pathLst>
              <a:path w="5649595" h="38100">
                <a:moveTo>
                  <a:pt x="5649468" y="0"/>
                </a:moveTo>
                <a:lnTo>
                  <a:pt x="0" y="0"/>
                </a:lnTo>
                <a:lnTo>
                  <a:pt x="0" y="38100"/>
                </a:lnTo>
                <a:lnTo>
                  <a:pt x="5649468" y="38100"/>
                </a:lnTo>
                <a:lnTo>
                  <a:pt x="5649468" y="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122922" y="1778000"/>
            <a:ext cx="303657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" dirty="0">
                <a:latin typeface="Arial MT"/>
                <a:cs typeface="Arial MT"/>
              </a:rPr>
              <a:t>6.</a:t>
            </a:r>
            <a:r>
              <a:rPr sz="1100" spc="58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Son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independientes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 la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corriente de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carga.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22922" y="2581146"/>
            <a:ext cx="5641340" cy="25190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1400" b="1" spc="105" dirty="0">
                <a:latin typeface="Arial"/>
                <a:cs typeface="Arial"/>
              </a:rPr>
              <a:t>8</a:t>
            </a:r>
            <a:r>
              <a:rPr sz="1400" b="1" spc="50" dirty="0">
                <a:latin typeface="Arial"/>
                <a:cs typeface="Arial"/>
              </a:rPr>
              <a:t>.</a:t>
            </a:r>
            <a:r>
              <a:rPr sz="1400" b="1" spc="105" dirty="0">
                <a:latin typeface="Arial"/>
                <a:cs typeface="Arial"/>
              </a:rPr>
              <a:t>1</a:t>
            </a:r>
            <a:r>
              <a:rPr sz="1400" b="1" dirty="0">
                <a:latin typeface="Arial"/>
                <a:cs typeface="Arial"/>
              </a:rPr>
              <a:t>3</a:t>
            </a:r>
            <a:r>
              <a:rPr sz="1400" b="1" spc="145" dirty="0">
                <a:latin typeface="Arial"/>
                <a:cs typeface="Arial"/>
              </a:rPr>
              <a:t> </a:t>
            </a:r>
            <a:r>
              <a:rPr sz="1400" b="1" spc="5" dirty="0">
                <a:latin typeface="Arial"/>
                <a:cs typeface="Arial"/>
              </a:rPr>
              <a:t>R</a:t>
            </a:r>
            <a:r>
              <a:rPr sz="1400" b="1" spc="-75" dirty="0">
                <a:latin typeface="Arial"/>
                <a:cs typeface="Arial"/>
              </a:rPr>
              <a:t>E</a:t>
            </a:r>
            <a:r>
              <a:rPr sz="1400" b="1" spc="-80" dirty="0">
                <a:latin typeface="Arial"/>
                <a:cs typeface="Arial"/>
              </a:rPr>
              <a:t>C</a:t>
            </a:r>
            <a:r>
              <a:rPr sz="1400" b="1" dirty="0">
                <a:latin typeface="Arial"/>
                <a:cs typeface="Arial"/>
              </a:rPr>
              <a:t>I</a:t>
            </a:r>
            <a:r>
              <a:rPr sz="1400" b="1" spc="-105" dirty="0">
                <a:latin typeface="Arial"/>
                <a:cs typeface="Arial"/>
              </a:rPr>
              <a:t> </a:t>
            </a:r>
            <a:r>
              <a:rPr sz="1400" b="1" spc="-85" dirty="0">
                <a:latin typeface="Arial"/>
                <a:cs typeface="Arial"/>
              </a:rPr>
              <a:t>E</a:t>
            </a:r>
            <a:r>
              <a:rPr sz="1400" b="1" spc="5" dirty="0">
                <a:latin typeface="Arial"/>
                <a:cs typeface="Arial"/>
              </a:rPr>
              <a:t>RR</a:t>
            </a:r>
            <a:r>
              <a:rPr sz="1400" b="1" dirty="0">
                <a:latin typeface="Arial"/>
                <a:cs typeface="Arial"/>
              </a:rPr>
              <a:t>E</a:t>
            </a:r>
            <a:r>
              <a:rPr sz="1400" b="1" spc="-55" dirty="0">
                <a:latin typeface="Arial"/>
                <a:cs typeface="Arial"/>
              </a:rPr>
              <a:t> A</a:t>
            </a:r>
            <a:r>
              <a:rPr sz="1400" b="1" spc="5" dirty="0">
                <a:latin typeface="Arial"/>
                <a:cs typeface="Arial"/>
              </a:rPr>
              <a:t>U</a:t>
            </a:r>
            <a:r>
              <a:rPr sz="1400" b="1" dirty="0">
                <a:latin typeface="Arial"/>
                <a:cs typeface="Arial"/>
              </a:rPr>
              <a:t>T</a:t>
            </a:r>
            <a:r>
              <a:rPr sz="1400" b="1" spc="-15" dirty="0">
                <a:latin typeface="Arial"/>
                <a:cs typeface="Arial"/>
              </a:rPr>
              <a:t>O</a:t>
            </a:r>
            <a:r>
              <a:rPr sz="1400" b="1" spc="80" dirty="0">
                <a:latin typeface="Arial"/>
                <a:cs typeface="Arial"/>
              </a:rPr>
              <a:t>M</a:t>
            </a:r>
            <a:r>
              <a:rPr sz="1400" b="1" spc="-55" dirty="0">
                <a:latin typeface="Arial"/>
                <a:cs typeface="Arial"/>
              </a:rPr>
              <a:t>Á</a:t>
            </a:r>
            <a:r>
              <a:rPr sz="1400" b="1" dirty="0">
                <a:latin typeface="Arial"/>
                <a:cs typeface="Arial"/>
              </a:rPr>
              <a:t>TI</a:t>
            </a:r>
            <a:r>
              <a:rPr sz="1400" b="1" spc="-105" dirty="0">
                <a:latin typeface="Arial"/>
                <a:cs typeface="Arial"/>
              </a:rPr>
              <a:t> </a:t>
            </a:r>
            <a:r>
              <a:rPr sz="1400" b="1" spc="-80" dirty="0">
                <a:latin typeface="Arial"/>
                <a:cs typeface="Arial"/>
              </a:rPr>
              <a:t>C</a:t>
            </a:r>
            <a:r>
              <a:rPr sz="1400" b="1" dirty="0">
                <a:latin typeface="Arial"/>
                <a:cs typeface="Arial"/>
              </a:rPr>
              <a:t>O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55"/>
              </a:spcBef>
            </a:pPr>
            <a:endParaRPr sz="2100">
              <a:latin typeface="Arial"/>
              <a:cs typeface="Arial"/>
            </a:endParaRPr>
          </a:p>
          <a:p>
            <a:pPr marL="12700" marR="5080" algn="just">
              <a:lnSpc>
                <a:spcPct val="95800"/>
              </a:lnSpc>
            </a:pPr>
            <a:r>
              <a:rPr sz="1100" spc="-5" dirty="0">
                <a:latin typeface="Arial MT"/>
                <a:cs typeface="Arial MT"/>
              </a:rPr>
              <a:t>Las</a:t>
            </a:r>
            <a:r>
              <a:rPr sz="1100" spc="9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mayoría</a:t>
            </a:r>
            <a:r>
              <a:rPr sz="1100" spc="9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9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las</a:t>
            </a:r>
            <a:r>
              <a:rPr sz="1100" spc="8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fallas</a:t>
            </a:r>
            <a:r>
              <a:rPr sz="1100" spc="8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que</a:t>
            </a:r>
            <a:r>
              <a:rPr sz="1100" spc="9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se</a:t>
            </a:r>
            <a:r>
              <a:rPr sz="1100" spc="8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presentan</a:t>
            </a:r>
            <a:r>
              <a:rPr sz="1100" spc="8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en</a:t>
            </a:r>
            <a:r>
              <a:rPr sz="1100" spc="9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las</a:t>
            </a:r>
            <a:r>
              <a:rPr sz="1100" spc="9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líneas</a:t>
            </a:r>
            <a:r>
              <a:rPr sz="1100" spc="9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9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transmisión</a:t>
            </a:r>
            <a:r>
              <a:rPr sz="1100" spc="10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son</a:t>
            </a:r>
            <a:r>
              <a:rPr sz="1100" spc="9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transitorias, </a:t>
            </a:r>
            <a:r>
              <a:rPr sz="1100" spc="-29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es decir </a:t>
            </a:r>
            <a:r>
              <a:rPr sz="1100" dirty="0">
                <a:latin typeface="Arial MT"/>
                <a:cs typeface="Arial MT"/>
              </a:rPr>
              <a:t>que </a:t>
            </a:r>
            <a:r>
              <a:rPr sz="1100" spc="-5" dirty="0">
                <a:latin typeface="Arial MT"/>
                <a:cs typeface="Arial MT"/>
              </a:rPr>
              <a:t>desaparecen cuando la </a:t>
            </a:r>
            <a:r>
              <a:rPr sz="1100" spc="-10" dirty="0">
                <a:latin typeface="Arial MT"/>
                <a:cs typeface="Arial MT"/>
              </a:rPr>
              <a:t>línea </a:t>
            </a:r>
            <a:r>
              <a:rPr sz="1100" spc="-5" dirty="0">
                <a:latin typeface="Arial MT"/>
                <a:cs typeface="Arial MT"/>
              </a:rPr>
              <a:t>se desenergiza al abrir en ambos extremos sus 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interruptores; por lo cual se implementa el recierre automático lo cual permite un rápido 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restablecimiento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del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servicio.</a:t>
            </a:r>
            <a:r>
              <a:rPr sz="1100" dirty="0">
                <a:latin typeface="Arial MT"/>
                <a:cs typeface="Arial MT"/>
              </a:rPr>
              <a:t> Este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recierre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no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es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inmediato,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realiza</a:t>
            </a:r>
            <a:r>
              <a:rPr sz="1100" dirty="0">
                <a:latin typeface="Arial MT"/>
                <a:cs typeface="Arial MT"/>
              </a:rPr>
              <a:t> luego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un 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determinado tiempo el cual es del orden de los milisegundos (400 milisegundos </a:t>
            </a:r>
            <a:r>
              <a:rPr sz="1100" dirty="0">
                <a:latin typeface="Arial MT"/>
                <a:cs typeface="Arial MT"/>
              </a:rPr>
              <a:t>o </a:t>
            </a:r>
            <a:r>
              <a:rPr sz="1100" spc="-5" dirty="0">
                <a:latin typeface="Arial MT"/>
                <a:cs typeface="Arial MT"/>
              </a:rPr>
              <a:t>700 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milisegundos).</a:t>
            </a:r>
            <a:endParaRPr sz="1100">
              <a:latin typeface="Arial MT"/>
              <a:cs typeface="Arial MT"/>
            </a:endParaRPr>
          </a:p>
          <a:p>
            <a:pPr>
              <a:spcBef>
                <a:spcPts val="45"/>
              </a:spcBef>
            </a:pPr>
            <a:endParaRPr sz="1050">
              <a:latin typeface="Arial MT"/>
              <a:cs typeface="Arial MT"/>
            </a:endParaRPr>
          </a:p>
          <a:p>
            <a:pPr marL="12700" marR="6985" algn="just">
              <a:lnSpc>
                <a:spcPct val="95900"/>
              </a:lnSpc>
            </a:pPr>
            <a:r>
              <a:rPr sz="1100" spc="-5" dirty="0">
                <a:latin typeface="Arial MT"/>
                <a:cs typeface="Arial MT"/>
              </a:rPr>
              <a:t>El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recierre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aplica</a:t>
            </a:r>
            <a:r>
              <a:rPr sz="1100" dirty="0">
                <a:latin typeface="Arial MT"/>
                <a:cs typeface="Arial MT"/>
              </a:rPr>
              <a:t> a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líneas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transmisión,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en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ningún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momento</a:t>
            </a:r>
            <a:r>
              <a:rPr sz="1100" dirty="0">
                <a:latin typeface="Arial MT"/>
                <a:cs typeface="Arial MT"/>
              </a:rPr>
              <a:t> a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líneas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 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compensación,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transformación</a:t>
            </a:r>
            <a:r>
              <a:rPr sz="1100" dirty="0">
                <a:latin typeface="Arial MT"/>
                <a:cs typeface="Arial MT"/>
              </a:rPr>
              <a:t> o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generación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10" dirty="0">
                <a:latin typeface="Arial MT"/>
                <a:cs typeface="Arial MT"/>
              </a:rPr>
              <a:t>ya</a:t>
            </a:r>
            <a:r>
              <a:rPr sz="1100" spc="-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que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esto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someterá</a:t>
            </a:r>
            <a:r>
              <a:rPr sz="1100" spc="30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a</a:t>
            </a:r>
            <a:r>
              <a:rPr sz="1100" spc="3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esfuerzos 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dieléctricos </a:t>
            </a:r>
            <a:r>
              <a:rPr sz="1100" dirty="0">
                <a:latin typeface="Arial MT"/>
                <a:cs typeface="Arial MT"/>
              </a:rPr>
              <a:t>y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mecánicos</a:t>
            </a:r>
            <a:r>
              <a:rPr sz="1100" dirty="0">
                <a:latin typeface="Arial MT"/>
                <a:cs typeface="Arial MT"/>
              </a:rPr>
              <a:t> a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dichos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equipos.</a:t>
            </a:r>
            <a:endParaRPr sz="1100">
              <a:latin typeface="Arial MT"/>
              <a:cs typeface="Arial MT"/>
            </a:endParaRPr>
          </a:p>
          <a:p>
            <a:pPr>
              <a:spcBef>
                <a:spcPts val="5"/>
              </a:spcBef>
            </a:pPr>
            <a:endParaRPr sz="1050">
              <a:latin typeface="Arial MT"/>
              <a:cs typeface="Arial MT"/>
            </a:endParaRPr>
          </a:p>
          <a:p>
            <a:pPr marL="12700" algn="just"/>
            <a:r>
              <a:rPr sz="1100" spc="-5" dirty="0">
                <a:latin typeface="Arial MT"/>
                <a:cs typeface="Arial MT"/>
              </a:rPr>
              <a:t>El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recierre puede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ser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monofásico</a:t>
            </a:r>
            <a:r>
              <a:rPr sz="1100" dirty="0">
                <a:latin typeface="Arial MT"/>
                <a:cs typeface="Arial MT"/>
              </a:rPr>
              <a:t> o</a:t>
            </a:r>
            <a:r>
              <a:rPr sz="1100" spc="-5" dirty="0">
                <a:latin typeface="Arial MT"/>
                <a:cs typeface="Arial MT"/>
              </a:rPr>
              <a:t> trifásico.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22922" y="5670291"/>
            <a:ext cx="2123440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b="1" spc="105" dirty="0">
                <a:latin typeface="Arial"/>
                <a:cs typeface="Arial"/>
              </a:rPr>
              <a:t>8</a:t>
            </a:r>
            <a:r>
              <a:rPr sz="1400" b="1" spc="50" dirty="0">
                <a:latin typeface="Arial"/>
                <a:cs typeface="Arial"/>
              </a:rPr>
              <a:t>.</a:t>
            </a:r>
            <a:r>
              <a:rPr sz="1400" b="1" spc="105" dirty="0">
                <a:latin typeface="Arial"/>
                <a:cs typeface="Arial"/>
              </a:rPr>
              <a:t>1</a:t>
            </a:r>
            <a:r>
              <a:rPr sz="1400" b="1" dirty="0">
                <a:latin typeface="Arial"/>
                <a:cs typeface="Arial"/>
              </a:rPr>
              <a:t>4</a:t>
            </a:r>
            <a:r>
              <a:rPr sz="1400" b="1" spc="145" dirty="0">
                <a:latin typeface="Arial"/>
                <a:cs typeface="Arial"/>
              </a:rPr>
              <a:t> </a:t>
            </a:r>
            <a:r>
              <a:rPr sz="1400" b="1" spc="-50" dirty="0">
                <a:latin typeface="Arial"/>
                <a:cs typeface="Arial"/>
              </a:rPr>
              <a:t>S</a:t>
            </a:r>
            <a:r>
              <a:rPr sz="1400" b="1" dirty="0">
                <a:latin typeface="Arial"/>
                <a:cs typeface="Arial"/>
              </a:rPr>
              <a:t>I</a:t>
            </a:r>
            <a:r>
              <a:rPr sz="1400" b="1" spc="-105" dirty="0">
                <a:latin typeface="Arial"/>
                <a:cs typeface="Arial"/>
              </a:rPr>
              <a:t> </a:t>
            </a:r>
            <a:r>
              <a:rPr sz="1400" b="1" spc="65" dirty="0">
                <a:latin typeface="Arial"/>
                <a:cs typeface="Arial"/>
              </a:rPr>
              <a:t>N</a:t>
            </a:r>
            <a:r>
              <a:rPr sz="1400" b="1" spc="-80" dirty="0">
                <a:latin typeface="Arial"/>
                <a:cs typeface="Arial"/>
              </a:rPr>
              <a:t>C</a:t>
            </a:r>
            <a:r>
              <a:rPr sz="1400" b="1" spc="5" dirty="0">
                <a:latin typeface="Arial"/>
                <a:cs typeface="Arial"/>
              </a:rPr>
              <a:t>R</a:t>
            </a:r>
            <a:r>
              <a:rPr sz="1400" b="1" spc="-15" dirty="0">
                <a:latin typeface="Arial"/>
                <a:cs typeface="Arial"/>
              </a:rPr>
              <a:t>O</a:t>
            </a:r>
            <a:r>
              <a:rPr sz="1400" b="1" spc="55" dirty="0">
                <a:latin typeface="Arial"/>
                <a:cs typeface="Arial"/>
              </a:rPr>
              <a:t>N</a:t>
            </a:r>
            <a:r>
              <a:rPr sz="1400" b="1" dirty="0">
                <a:latin typeface="Arial"/>
                <a:cs typeface="Arial"/>
              </a:rPr>
              <a:t>I</a:t>
            </a:r>
            <a:r>
              <a:rPr sz="1400" b="1" spc="-100" dirty="0">
                <a:latin typeface="Arial"/>
                <a:cs typeface="Arial"/>
              </a:rPr>
              <a:t> </a:t>
            </a:r>
            <a:r>
              <a:rPr sz="1400" b="1" spc="5" dirty="0">
                <a:latin typeface="Arial"/>
                <a:cs typeface="Arial"/>
              </a:rPr>
              <a:t>Z</a:t>
            </a:r>
            <a:r>
              <a:rPr sz="1400" b="1" spc="-55" dirty="0">
                <a:latin typeface="Arial"/>
                <a:cs typeface="Arial"/>
              </a:rPr>
              <a:t>A</a:t>
            </a:r>
            <a:r>
              <a:rPr sz="1400" b="1" spc="-80" dirty="0">
                <a:latin typeface="Arial"/>
                <a:cs typeface="Arial"/>
              </a:rPr>
              <a:t>C</a:t>
            </a:r>
            <a:r>
              <a:rPr sz="1400" b="1" dirty="0">
                <a:latin typeface="Arial"/>
                <a:cs typeface="Arial"/>
              </a:rPr>
              <a:t>I</a:t>
            </a:r>
            <a:r>
              <a:rPr sz="1400" b="1" spc="-105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Ó</a:t>
            </a:r>
            <a:r>
              <a:rPr sz="1400" b="1" dirty="0">
                <a:latin typeface="Arial"/>
                <a:cs typeface="Arial"/>
              </a:rPr>
              <a:t>N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22923" y="6349998"/>
            <a:ext cx="5640070" cy="35560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marR="5080">
              <a:lnSpc>
                <a:spcPts val="1270"/>
              </a:lnSpc>
              <a:spcBef>
                <a:spcPts val="185"/>
              </a:spcBef>
            </a:pPr>
            <a:r>
              <a:rPr sz="1100" spc="-5" dirty="0">
                <a:latin typeface="Arial MT"/>
                <a:cs typeface="Arial MT"/>
              </a:rPr>
              <a:t>Cuando</a:t>
            </a:r>
            <a:r>
              <a:rPr sz="1100" spc="4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se</a:t>
            </a:r>
            <a:r>
              <a:rPr sz="1100" spc="4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desea</a:t>
            </a:r>
            <a:r>
              <a:rPr sz="1100" spc="3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unir</a:t>
            </a:r>
            <a:r>
              <a:rPr sz="1100" spc="3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dos</a:t>
            </a:r>
            <a:r>
              <a:rPr sz="1100" spc="5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sistemas</a:t>
            </a:r>
            <a:r>
              <a:rPr sz="1100" spc="4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diferentes,</a:t>
            </a:r>
            <a:r>
              <a:rPr sz="1100" spc="5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es</a:t>
            </a:r>
            <a:r>
              <a:rPr sz="1100" spc="45" dirty="0">
                <a:latin typeface="Arial MT"/>
                <a:cs typeface="Arial MT"/>
              </a:rPr>
              <a:t> </a:t>
            </a:r>
            <a:r>
              <a:rPr sz="1100" spc="-10" dirty="0">
                <a:latin typeface="Arial MT"/>
                <a:cs typeface="Arial MT"/>
              </a:rPr>
              <a:t>decir</a:t>
            </a:r>
            <a:r>
              <a:rPr sz="1100" spc="4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que</a:t>
            </a:r>
            <a:r>
              <a:rPr sz="1100" spc="3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se</a:t>
            </a:r>
            <a:r>
              <a:rPr sz="1100" spc="5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encuentran</a:t>
            </a:r>
            <a:r>
              <a:rPr sz="1100" spc="4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separados,</a:t>
            </a:r>
            <a:r>
              <a:rPr sz="1100" spc="5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se </a:t>
            </a:r>
            <a:r>
              <a:rPr sz="1100" spc="-29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debe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realizar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una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SINCRONIZACIÖN.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05215" y="7247636"/>
            <a:ext cx="880110" cy="52006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1100" b="1" spc="30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1100" b="1" spc="50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1100" b="1" spc="5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1100" b="1" spc="135" dirty="0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sz="1100" b="1" spc="105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1100" b="1" spc="10" dirty="0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sz="1100" b="1" spc="-1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spc="5" dirty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1100" b="1" spc="1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spc="10" dirty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endParaRPr sz="1100">
              <a:latin typeface="Arial"/>
              <a:cs typeface="Arial"/>
            </a:endParaRPr>
          </a:p>
          <a:p>
            <a:pPr marL="12700"/>
            <a:r>
              <a:rPr sz="1050" spc="35" dirty="0">
                <a:latin typeface="Arial MT"/>
                <a:cs typeface="Arial MT"/>
              </a:rPr>
              <a:t>Tensión</a:t>
            </a:r>
            <a:r>
              <a:rPr sz="1050" spc="130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A</a:t>
            </a:r>
            <a:endParaRPr sz="1050">
              <a:latin typeface="Arial MT"/>
              <a:cs typeface="Arial MT"/>
            </a:endParaRPr>
          </a:p>
          <a:p>
            <a:pPr marL="12700">
              <a:spcBef>
                <a:spcPts val="35"/>
              </a:spcBef>
            </a:pPr>
            <a:r>
              <a:rPr sz="1050" spc="35" dirty="0">
                <a:latin typeface="Arial MT"/>
                <a:cs typeface="Arial MT"/>
              </a:rPr>
              <a:t>Frecuencia</a:t>
            </a:r>
            <a:r>
              <a:rPr sz="1050" spc="8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A</a:t>
            </a:r>
            <a:endParaRPr sz="105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470893" y="7217157"/>
            <a:ext cx="880110" cy="52006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1100" b="1" spc="30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1100" b="1" spc="50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1100" b="1" spc="5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1100" b="1" spc="135" dirty="0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sz="1100" b="1" spc="105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1100" b="1" spc="10" dirty="0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sz="1100" b="1" spc="-1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spc="5" dirty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1100" b="1" spc="1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spc="10" dirty="0">
                <a:solidFill>
                  <a:srgbClr val="FF0000"/>
                </a:solidFill>
                <a:latin typeface="Arial"/>
                <a:cs typeface="Arial"/>
              </a:rPr>
              <a:t>B</a:t>
            </a:r>
            <a:endParaRPr sz="1100">
              <a:latin typeface="Arial"/>
              <a:cs typeface="Arial"/>
            </a:endParaRPr>
          </a:p>
          <a:p>
            <a:pPr marL="12700"/>
            <a:r>
              <a:rPr sz="1050" spc="35" dirty="0">
                <a:latin typeface="Arial MT"/>
                <a:cs typeface="Arial MT"/>
              </a:rPr>
              <a:t>Tensión</a:t>
            </a:r>
            <a:r>
              <a:rPr sz="1050" spc="130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B</a:t>
            </a:r>
            <a:endParaRPr sz="1050">
              <a:latin typeface="Arial MT"/>
              <a:cs typeface="Arial MT"/>
            </a:endParaRPr>
          </a:p>
          <a:p>
            <a:pPr marL="12700">
              <a:spcBef>
                <a:spcPts val="35"/>
              </a:spcBef>
            </a:pPr>
            <a:r>
              <a:rPr sz="1050" spc="35" dirty="0">
                <a:latin typeface="Arial MT"/>
                <a:cs typeface="Arial MT"/>
              </a:rPr>
              <a:t>Frecuencia</a:t>
            </a:r>
            <a:r>
              <a:rPr sz="1050" spc="8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B</a:t>
            </a:r>
            <a:endParaRPr sz="1050">
              <a:latin typeface="Arial MT"/>
              <a:cs typeface="Arial MT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7223760" y="6858000"/>
            <a:ext cx="3564890" cy="1193800"/>
            <a:chOff x="2169160" y="6858000"/>
            <a:chExt cx="3564890" cy="1193800"/>
          </a:xfrm>
        </p:grpSpPr>
        <p:sp>
          <p:nvSpPr>
            <p:cNvPr id="12" name="object 12"/>
            <p:cNvSpPr/>
            <p:nvPr/>
          </p:nvSpPr>
          <p:spPr>
            <a:xfrm>
              <a:off x="4880356" y="6883907"/>
              <a:ext cx="853440" cy="1167765"/>
            </a:xfrm>
            <a:custGeom>
              <a:avLst/>
              <a:gdLst/>
              <a:ahLst/>
              <a:cxnLst/>
              <a:rect l="l" t="t" r="r" b="b"/>
              <a:pathLst>
                <a:path w="853439" h="1167765">
                  <a:moveTo>
                    <a:pt x="448056" y="669036"/>
                  </a:moveTo>
                  <a:lnTo>
                    <a:pt x="432816" y="669036"/>
                  </a:lnTo>
                  <a:lnTo>
                    <a:pt x="417576" y="672084"/>
                  </a:lnTo>
                  <a:lnTo>
                    <a:pt x="417576" y="1062228"/>
                  </a:lnTo>
                  <a:lnTo>
                    <a:pt x="423672" y="1071372"/>
                  </a:lnTo>
                  <a:lnTo>
                    <a:pt x="423672" y="1074420"/>
                  </a:lnTo>
                  <a:lnTo>
                    <a:pt x="429768" y="1085088"/>
                  </a:lnTo>
                  <a:lnTo>
                    <a:pt x="441960" y="1097280"/>
                  </a:lnTo>
                  <a:lnTo>
                    <a:pt x="457200" y="1104900"/>
                  </a:lnTo>
                  <a:lnTo>
                    <a:pt x="475488" y="1117092"/>
                  </a:lnTo>
                  <a:lnTo>
                    <a:pt x="478536" y="1117092"/>
                  </a:lnTo>
                  <a:lnTo>
                    <a:pt x="499872" y="1124712"/>
                  </a:lnTo>
                  <a:lnTo>
                    <a:pt x="524256" y="1130808"/>
                  </a:lnTo>
                  <a:lnTo>
                    <a:pt x="551688" y="1139952"/>
                  </a:lnTo>
                  <a:lnTo>
                    <a:pt x="582168" y="1144524"/>
                  </a:lnTo>
                  <a:lnTo>
                    <a:pt x="612648" y="1150620"/>
                  </a:lnTo>
                  <a:lnTo>
                    <a:pt x="649224" y="1156716"/>
                  </a:lnTo>
                  <a:lnTo>
                    <a:pt x="652272" y="1156716"/>
                  </a:lnTo>
                  <a:lnTo>
                    <a:pt x="688848" y="1159764"/>
                  </a:lnTo>
                  <a:lnTo>
                    <a:pt x="728472" y="1164336"/>
                  </a:lnTo>
                  <a:lnTo>
                    <a:pt x="768096" y="1164336"/>
                  </a:lnTo>
                  <a:lnTo>
                    <a:pt x="810768" y="1167384"/>
                  </a:lnTo>
                  <a:lnTo>
                    <a:pt x="853440" y="1167384"/>
                  </a:lnTo>
                  <a:lnTo>
                    <a:pt x="853440" y="1147572"/>
                  </a:lnTo>
                  <a:lnTo>
                    <a:pt x="652272" y="1147572"/>
                  </a:lnTo>
                  <a:lnTo>
                    <a:pt x="652272" y="1136904"/>
                  </a:lnTo>
                  <a:lnTo>
                    <a:pt x="661416" y="1136904"/>
                  </a:lnTo>
                  <a:lnTo>
                    <a:pt x="624840" y="1130808"/>
                  </a:lnTo>
                  <a:lnTo>
                    <a:pt x="594360" y="1124712"/>
                  </a:lnTo>
                  <a:lnTo>
                    <a:pt x="563880" y="1120140"/>
                  </a:lnTo>
                  <a:lnTo>
                    <a:pt x="536448" y="1114044"/>
                  </a:lnTo>
                  <a:lnTo>
                    <a:pt x="520192" y="1107948"/>
                  </a:lnTo>
                  <a:lnTo>
                    <a:pt x="487680" y="1107948"/>
                  </a:lnTo>
                  <a:lnTo>
                    <a:pt x="490728" y="1097280"/>
                  </a:lnTo>
                  <a:lnTo>
                    <a:pt x="478536" y="1091184"/>
                  </a:lnTo>
                  <a:lnTo>
                    <a:pt x="466344" y="1082040"/>
                  </a:lnTo>
                  <a:lnTo>
                    <a:pt x="463905" y="1080516"/>
                  </a:lnTo>
                  <a:lnTo>
                    <a:pt x="445008" y="1080516"/>
                  </a:lnTo>
                  <a:lnTo>
                    <a:pt x="454152" y="1074420"/>
                  </a:lnTo>
                  <a:lnTo>
                    <a:pt x="455168" y="1074420"/>
                  </a:lnTo>
                  <a:lnTo>
                    <a:pt x="453136" y="1071372"/>
                  </a:lnTo>
                  <a:lnTo>
                    <a:pt x="438912" y="1071372"/>
                  </a:lnTo>
                  <a:lnTo>
                    <a:pt x="451104" y="1068324"/>
                  </a:lnTo>
                  <a:lnTo>
                    <a:pt x="453136" y="1068324"/>
                  </a:lnTo>
                  <a:lnTo>
                    <a:pt x="451104" y="1062228"/>
                  </a:lnTo>
                  <a:lnTo>
                    <a:pt x="451104" y="679704"/>
                  </a:lnTo>
                  <a:lnTo>
                    <a:pt x="448056" y="669036"/>
                  </a:lnTo>
                  <a:close/>
                </a:path>
                <a:path w="853439" h="1167765">
                  <a:moveTo>
                    <a:pt x="660806" y="1137615"/>
                  </a:moveTo>
                  <a:lnTo>
                    <a:pt x="652272" y="1147572"/>
                  </a:lnTo>
                  <a:lnTo>
                    <a:pt x="810768" y="1147572"/>
                  </a:lnTo>
                  <a:lnTo>
                    <a:pt x="768096" y="1144524"/>
                  </a:lnTo>
                  <a:lnTo>
                    <a:pt x="728472" y="1143000"/>
                  </a:lnTo>
                  <a:lnTo>
                    <a:pt x="660806" y="1137615"/>
                  </a:lnTo>
                  <a:close/>
                </a:path>
                <a:path w="853439" h="1167765">
                  <a:moveTo>
                    <a:pt x="661416" y="1136904"/>
                  </a:moveTo>
                  <a:lnTo>
                    <a:pt x="652272" y="1136904"/>
                  </a:lnTo>
                  <a:lnTo>
                    <a:pt x="660806" y="1137615"/>
                  </a:lnTo>
                  <a:lnTo>
                    <a:pt x="661416" y="1136904"/>
                  </a:lnTo>
                  <a:close/>
                </a:path>
                <a:path w="853439" h="1167765">
                  <a:moveTo>
                    <a:pt x="490728" y="1097280"/>
                  </a:moveTo>
                  <a:lnTo>
                    <a:pt x="496824" y="1100328"/>
                  </a:lnTo>
                  <a:lnTo>
                    <a:pt x="487680" y="1107948"/>
                  </a:lnTo>
                  <a:lnTo>
                    <a:pt x="520192" y="1107948"/>
                  </a:lnTo>
                  <a:lnTo>
                    <a:pt x="512064" y="1104900"/>
                  </a:lnTo>
                  <a:lnTo>
                    <a:pt x="490728" y="1097280"/>
                  </a:lnTo>
                  <a:close/>
                </a:path>
                <a:path w="853439" h="1167765">
                  <a:moveTo>
                    <a:pt x="455893" y="1075508"/>
                  </a:moveTo>
                  <a:lnTo>
                    <a:pt x="457200" y="1077468"/>
                  </a:lnTo>
                  <a:lnTo>
                    <a:pt x="445008" y="1080516"/>
                  </a:lnTo>
                  <a:lnTo>
                    <a:pt x="463905" y="1080516"/>
                  </a:lnTo>
                  <a:lnTo>
                    <a:pt x="455893" y="1075508"/>
                  </a:lnTo>
                  <a:close/>
                </a:path>
                <a:path w="853439" h="1167765">
                  <a:moveTo>
                    <a:pt x="455168" y="1074420"/>
                  </a:moveTo>
                  <a:lnTo>
                    <a:pt x="454152" y="1074420"/>
                  </a:lnTo>
                  <a:lnTo>
                    <a:pt x="455893" y="1075508"/>
                  </a:lnTo>
                  <a:lnTo>
                    <a:pt x="455168" y="1074420"/>
                  </a:lnTo>
                  <a:close/>
                </a:path>
                <a:path w="853439" h="1167765">
                  <a:moveTo>
                    <a:pt x="453136" y="1068324"/>
                  </a:moveTo>
                  <a:lnTo>
                    <a:pt x="451104" y="1068324"/>
                  </a:lnTo>
                  <a:lnTo>
                    <a:pt x="453136" y="1071372"/>
                  </a:lnTo>
                  <a:lnTo>
                    <a:pt x="454152" y="1071372"/>
                  </a:lnTo>
                  <a:lnTo>
                    <a:pt x="453136" y="1068324"/>
                  </a:lnTo>
                  <a:close/>
                </a:path>
                <a:path w="853439" h="1167765">
                  <a:moveTo>
                    <a:pt x="411480" y="662940"/>
                  </a:moveTo>
                  <a:lnTo>
                    <a:pt x="417576" y="672084"/>
                  </a:lnTo>
                  <a:lnTo>
                    <a:pt x="417576" y="669036"/>
                  </a:lnTo>
                  <a:lnTo>
                    <a:pt x="448056" y="669036"/>
                  </a:lnTo>
                  <a:lnTo>
                    <a:pt x="448056" y="665988"/>
                  </a:lnTo>
                  <a:lnTo>
                    <a:pt x="414528" y="665988"/>
                  </a:lnTo>
                  <a:lnTo>
                    <a:pt x="411480" y="662940"/>
                  </a:lnTo>
                  <a:close/>
                </a:path>
                <a:path w="853439" h="1167765">
                  <a:moveTo>
                    <a:pt x="445008" y="659892"/>
                  </a:moveTo>
                  <a:lnTo>
                    <a:pt x="426720" y="659892"/>
                  </a:lnTo>
                  <a:lnTo>
                    <a:pt x="414528" y="665988"/>
                  </a:lnTo>
                  <a:lnTo>
                    <a:pt x="448056" y="665988"/>
                  </a:lnTo>
                  <a:lnTo>
                    <a:pt x="445008" y="659892"/>
                  </a:lnTo>
                  <a:close/>
                </a:path>
                <a:path w="853439" h="1167765">
                  <a:moveTo>
                    <a:pt x="411480" y="633984"/>
                  </a:moveTo>
                  <a:lnTo>
                    <a:pt x="384048" y="633984"/>
                  </a:lnTo>
                  <a:lnTo>
                    <a:pt x="377952" y="643128"/>
                  </a:lnTo>
                  <a:lnTo>
                    <a:pt x="405384" y="656844"/>
                  </a:lnTo>
                  <a:lnTo>
                    <a:pt x="411480" y="662940"/>
                  </a:lnTo>
                  <a:lnTo>
                    <a:pt x="426720" y="659892"/>
                  </a:lnTo>
                  <a:lnTo>
                    <a:pt x="445008" y="659892"/>
                  </a:lnTo>
                  <a:lnTo>
                    <a:pt x="441960" y="653796"/>
                  </a:lnTo>
                  <a:lnTo>
                    <a:pt x="438912" y="652272"/>
                  </a:lnTo>
                  <a:lnTo>
                    <a:pt x="426720" y="643128"/>
                  </a:lnTo>
                  <a:lnTo>
                    <a:pt x="411480" y="633984"/>
                  </a:lnTo>
                  <a:close/>
                </a:path>
                <a:path w="853439" h="1167765">
                  <a:moveTo>
                    <a:pt x="204216" y="584708"/>
                  </a:moveTo>
                  <a:lnTo>
                    <a:pt x="100584" y="592836"/>
                  </a:lnTo>
                  <a:lnTo>
                    <a:pt x="60960" y="592836"/>
                  </a:lnTo>
                  <a:lnTo>
                    <a:pt x="15240" y="594360"/>
                  </a:lnTo>
                  <a:lnTo>
                    <a:pt x="216408" y="594360"/>
                  </a:lnTo>
                  <a:lnTo>
                    <a:pt x="216408" y="606552"/>
                  </a:lnTo>
                  <a:lnTo>
                    <a:pt x="210312" y="606552"/>
                  </a:lnTo>
                  <a:lnTo>
                    <a:pt x="243840" y="609600"/>
                  </a:lnTo>
                  <a:lnTo>
                    <a:pt x="277368" y="614172"/>
                  </a:lnTo>
                  <a:lnTo>
                    <a:pt x="307848" y="620268"/>
                  </a:lnTo>
                  <a:lnTo>
                    <a:pt x="335280" y="629412"/>
                  </a:lnTo>
                  <a:lnTo>
                    <a:pt x="356616" y="633984"/>
                  </a:lnTo>
                  <a:lnTo>
                    <a:pt x="377952" y="643128"/>
                  </a:lnTo>
                  <a:lnTo>
                    <a:pt x="371856" y="640080"/>
                  </a:lnTo>
                  <a:lnTo>
                    <a:pt x="384048" y="633984"/>
                  </a:lnTo>
                  <a:lnTo>
                    <a:pt x="411480" y="633984"/>
                  </a:lnTo>
                  <a:lnTo>
                    <a:pt x="390144" y="623316"/>
                  </a:lnTo>
                  <a:lnTo>
                    <a:pt x="368808" y="614172"/>
                  </a:lnTo>
                  <a:lnTo>
                    <a:pt x="333756" y="606552"/>
                  </a:lnTo>
                  <a:lnTo>
                    <a:pt x="216408" y="606552"/>
                  </a:lnTo>
                  <a:lnTo>
                    <a:pt x="210780" y="605614"/>
                  </a:lnTo>
                  <a:lnTo>
                    <a:pt x="329535" y="605614"/>
                  </a:lnTo>
                  <a:lnTo>
                    <a:pt x="320040" y="603504"/>
                  </a:lnTo>
                  <a:lnTo>
                    <a:pt x="289560" y="594360"/>
                  </a:lnTo>
                  <a:lnTo>
                    <a:pt x="256032" y="589788"/>
                  </a:lnTo>
                  <a:lnTo>
                    <a:pt x="222504" y="586740"/>
                  </a:lnTo>
                  <a:lnTo>
                    <a:pt x="216408" y="586740"/>
                  </a:lnTo>
                  <a:lnTo>
                    <a:pt x="204216" y="584708"/>
                  </a:lnTo>
                  <a:close/>
                </a:path>
                <a:path w="853439" h="1167765">
                  <a:moveTo>
                    <a:pt x="216408" y="594360"/>
                  </a:moveTo>
                  <a:lnTo>
                    <a:pt x="100584" y="594360"/>
                  </a:lnTo>
                  <a:lnTo>
                    <a:pt x="179832" y="600456"/>
                  </a:lnTo>
                  <a:lnTo>
                    <a:pt x="210780" y="605614"/>
                  </a:lnTo>
                  <a:lnTo>
                    <a:pt x="216408" y="594360"/>
                  </a:lnTo>
                  <a:close/>
                </a:path>
                <a:path w="853439" h="1167765">
                  <a:moveTo>
                    <a:pt x="15240" y="573024"/>
                  </a:moveTo>
                  <a:lnTo>
                    <a:pt x="9144" y="574548"/>
                  </a:lnTo>
                  <a:lnTo>
                    <a:pt x="0" y="583692"/>
                  </a:lnTo>
                  <a:lnTo>
                    <a:pt x="9144" y="592836"/>
                  </a:lnTo>
                  <a:lnTo>
                    <a:pt x="15240" y="594360"/>
                  </a:lnTo>
                  <a:lnTo>
                    <a:pt x="15240" y="573024"/>
                  </a:lnTo>
                  <a:close/>
                </a:path>
                <a:path w="853439" h="1167765">
                  <a:moveTo>
                    <a:pt x="21336" y="574548"/>
                  </a:moveTo>
                  <a:lnTo>
                    <a:pt x="15240" y="583692"/>
                  </a:lnTo>
                  <a:lnTo>
                    <a:pt x="15240" y="594360"/>
                  </a:lnTo>
                  <a:lnTo>
                    <a:pt x="21336" y="592836"/>
                  </a:lnTo>
                  <a:lnTo>
                    <a:pt x="27432" y="589788"/>
                  </a:lnTo>
                  <a:lnTo>
                    <a:pt x="30480" y="586740"/>
                  </a:lnTo>
                  <a:lnTo>
                    <a:pt x="30480" y="580644"/>
                  </a:lnTo>
                  <a:lnTo>
                    <a:pt x="27432" y="577596"/>
                  </a:lnTo>
                  <a:lnTo>
                    <a:pt x="21336" y="574548"/>
                  </a:lnTo>
                  <a:close/>
                </a:path>
                <a:path w="853439" h="1167765">
                  <a:moveTo>
                    <a:pt x="320040" y="563880"/>
                  </a:moveTo>
                  <a:lnTo>
                    <a:pt x="216408" y="563880"/>
                  </a:lnTo>
                  <a:lnTo>
                    <a:pt x="216408" y="573024"/>
                  </a:lnTo>
                  <a:lnTo>
                    <a:pt x="15240" y="573024"/>
                  </a:lnTo>
                  <a:lnTo>
                    <a:pt x="60960" y="574548"/>
                  </a:lnTo>
                  <a:lnTo>
                    <a:pt x="100584" y="574548"/>
                  </a:lnTo>
                  <a:lnTo>
                    <a:pt x="179832" y="580644"/>
                  </a:lnTo>
                  <a:lnTo>
                    <a:pt x="204216" y="584708"/>
                  </a:lnTo>
                  <a:lnTo>
                    <a:pt x="216408" y="583692"/>
                  </a:lnTo>
                  <a:lnTo>
                    <a:pt x="222504" y="580644"/>
                  </a:lnTo>
                  <a:lnTo>
                    <a:pt x="256032" y="577596"/>
                  </a:lnTo>
                  <a:lnTo>
                    <a:pt x="289560" y="569976"/>
                  </a:lnTo>
                  <a:lnTo>
                    <a:pt x="320040" y="563880"/>
                  </a:lnTo>
                  <a:close/>
                </a:path>
                <a:path w="853439" h="1167765">
                  <a:moveTo>
                    <a:pt x="210632" y="564361"/>
                  </a:moveTo>
                  <a:lnTo>
                    <a:pt x="100584" y="573024"/>
                  </a:lnTo>
                  <a:lnTo>
                    <a:pt x="216408" y="573024"/>
                  </a:lnTo>
                  <a:lnTo>
                    <a:pt x="210632" y="564361"/>
                  </a:lnTo>
                  <a:close/>
                </a:path>
                <a:path w="853439" h="1167765">
                  <a:moveTo>
                    <a:pt x="377952" y="524256"/>
                  </a:moveTo>
                  <a:lnTo>
                    <a:pt x="356616" y="531876"/>
                  </a:lnTo>
                  <a:lnTo>
                    <a:pt x="335280" y="537972"/>
                  </a:lnTo>
                  <a:lnTo>
                    <a:pt x="307848" y="547116"/>
                  </a:lnTo>
                  <a:lnTo>
                    <a:pt x="277368" y="551688"/>
                  </a:lnTo>
                  <a:lnTo>
                    <a:pt x="210312" y="563880"/>
                  </a:lnTo>
                  <a:lnTo>
                    <a:pt x="210632" y="564361"/>
                  </a:lnTo>
                  <a:lnTo>
                    <a:pt x="216408" y="563880"/>
                  </a:lnTo>
                  <a:lnTo>
                    <a:pt x="320040" y="563880"/>
                  </a:lnTo>
                  <a:lnTo>
                    <a:pt x="347472" y="557784"/>
                  </a:lnTo>
                  <a:lnTo>
                    <a:pt x="368808" y="550164"/>
                  </a:lnTo>
                  <a:lnTo>
                    <a:pt x="390144" y="544068"/>
                  </a:lnTo>
                  <a:lnTo>
                    <a:pt x="396240" y="541020"/>
                  </a:lnTo>
                  <a:lnTo>
                    <a:pt x="411480" y="531876"/>
                  </a:lnTo>
                  <a:lnTo>
                    <a:pt x="384048" y="531876"/>
                  </a:lnTo>
                  <a:lnTo>
                    <a:pt x="371856" y="527304"/>
                  </a:lnTo>
                  <a:lnTo>
                    <a:pt x="377952" y="524256"/>
                  </a:lnTo>
                  <a:close/>
                </a:path>
                <a:path w="853439" h="1167765">
                  <a:moveTo>
                    <a:pt x="412066" y="501630"/>
                  </a:moveTo>
                  <a:lnTo>
                    <a:pt x="405384" y="510540"/>
                  </a:lnTo>
                  <a:lnTo>
                    <a:pt x="377952" y="524256"/>
                  </a:lnTo>
                  <a:lnTo>
                    <a:pt x="384048" y="531876"/>
                  </a:lnTo>
                  <a:lnTo>
                    <a:pt x="411480" y="531876"/>
                  </a:lnTo>
                  <a:lnTo>
                    <a:pt x="426720" y="524256"/>
                  </a:lnTo>
                  <a:lnTo>
                    <a:pt x="438912" y="512064"/>
                  </a:lnTo>
                  <a:lnTo>
                    <a:pt x="441960" y="510540"/>
                  </a:lnTo>
                  <a:lnTo>
                    <a:pt x="443992" y="507492"/>
                  </a:lnTo>
                  <a:lnTo>
                    <a:pt x="426720" y="507492"/>
                  </a:lnTo>
                  <a:lnTo>
                    <a:pt x="412066" y="501630"/>
                  </a:lnTo>
                  <a:close/>
                </a:path>
                <a:path w="853439" h="1167765">
                  <a:moveTo>
                    <a:pt x="853440" y="0"/>
                  </a:moveTo>
                  <a:lnTo>
                    <a:pt x="810768" y="0"/>
                  </a:lnTo>
                  <a:lnTo>
                    <a:pt x="768096" y="1524"/>
                  </a:lnTo>
                  <a:lnTo>
                    <a:pt x="728472" y="1524"/>
                  </a:lnTo>
                  <a:lnTo>
                    <a:pt x="688848" y="7620"/>
                  </a:lnTo>
                  <a:lnTo>
                    <a:pt x="652272" y="10668"/>
                  </a:lnTo>
                  <a:lnTo>
                    <a:pt x="649224" y="13716"/>
                  </a:lnTo>
                  <a:lnTo>
                    <a:pt x="582168" y="21336"/>
                  </a:lnTo>
                  <a:lnTo>
                    <a:pt x="524256" y="33528"/>
                  </a:lnTo>
                  <a:lnTo>
                    <a:pt x="499872" y="42672"/>
                  </a:lnTo>
                  <a:lnTo>
                    <a:pt x="478536" y="50292"/>
                  </a:lnTo>
                  <a:lnTo>
                    <a:pt x="475488" y="53340"/>
                  </a:lnTo>
                  <a:lnTo>
                    <a:pt x="441960" y="70104"/>
                  </a:lnTo>
                  <a:lnTo>
                    <a:pt x="429768" y="82296"/>
                  </a:lnTo>
                  <a:lnTo>
                    <a:pt x="423672" y="89916"/>
                  </a:lnTo>
                  <a:lnTo>
                    <a:pt x="423672" y="96012"/>
                  </a:lnTo>
                  <a:lnTo>
                    <a:pt x="417576" y="103632"/>
                  </a:lnTo>
                  <a:lnTo>
                    <a:pt x="417576" y="492252"/>
                  </a:lnTo>
                  <a:lnTo>
                    <a:pt x="432816" y="498348"/>
                  </a:lnTo>
                  <a:lnTo>
                    <a:pt x="414528" y="498348"/>
                  </a:lnTo>
                  <a:lnTo>
                    <a:pt x="426720" y="507492"/>
                  </a:lnTo>
                  <a:lnTo>
                    <a:pt x="443992" y="507492"/>
                  </a:lnTo>
                  <a:lnTo>
                    <a:pt x="448056" y="501396"/>
                  </a:lnTo>
                  <a:lnTo>
                    <a:pt x="448056" y="498348"/>
                  </a:lnTo>
                  <a:lnTo>
                    <a:pt x="451104" y="487680"/>
                  </a:lnTo>
                  <a:lnTo>
                    <a:pt x="451104" y="103632"/>
                  </a:lnTo>
                  <a:lnTo>
                    <a:pt x="452932" y="99060"/>
                  </a:lnTo>
                  <a:lnTo>
                    <a:pt x="451104" y="99060"/>
                  </a:lnTo>
                  <a:lnTo>
                    <a:pt x="438912" y="96012"/>
                  </a:lnTo>
                  <a:lnTo>
                    <a:pt x="453136" y="96012"/>
                  </a:lnTo>
                  <a:lnTo>
                    <a:pt x="455168" y="92964"/>
                  </a:lnTo>
                  <a:lnTo>
                    <a:pt x="454152" y="92964"/>
                  </a:lnTo>
                  <a:lnTo>
                    <a:pt x="445008" y="83820"/>
                  </a:lnTo>
                  <a:lnTo>
                    <a:pt x="466344" y="83820"/>
                  </a:lnTo>
                  <a:lnTo>
                    <a:pt x="478536" y="76200"/>
                  </a:lnTo>
                  <a:lnTo>
                    <a:pt x="490728" y="70104"/>
                  </a:lnTo>
                  <a:lnTo>
                    <a:pt x="487680" y="59436"/>
                  </a:lnTo>
                  <a:lnTo>
                    <a:pt x="520192" y="59436"/>
                  </a:lnTo>
                  <a:lnTo>
                    <a:pt x="536448" y="53340"/>
                  </a:lnTo>
                  <a:lnTo>
                    <a:pt x="563880" y="47244"/>
                  </a:lnTo>
                  <a:lnTo>
                    <a:pt x="594360" y="42672"/>
                  </a:lnTo>
                  <a:lnTo>
                    <a:pt x="624840" y="33528"/>
                  </a:lnTo>
                  <a:lnTo>
                    <a:pt x="661416" y="30480"/>
                  </a:lnTo>
                  <a:lnTo>
                    <a:pt x="652272" y="30480"/>
                  </a:lnTo>
                  <a:lnTo>
                    <a:pt x="652272" y="21336"/>
                  </a:lnTo>
                  <a:lnTo>
                    <a:pt x="768096" y="21336"/>
                  </a:lnTo>
                  <a:lnTo>
                    <a:pt x="810768" y="19812"/>
                  </a:lnTo>
                  <a:lnTo>
                    <a:pt x="853440" y="19812"/>
                  </a:lnTo>
                  <a:lnTo>
                    <a:pt x="853440" y="0"/>
                  </a:lnTo>
                  <a:close/>
                </a:path>
                <a:path w="853439" h="1167765">
                  <a:moveTo>
                    <a:pt x="417576" y="492252"/>
                  </a:moveTo>
                  <a:lnTo>
                    <a:pt x="411480" y="501396"/>
                  </a:lnTo>
                  <a:lnTo>
                    <a:pt x="412066" y="501630"/>
                  </a:lnTo>
                  <a:lnTo>
                    <a:pt x="414528" y="498348"/>
                  </a:lnTo>
                  <a:lnTo>
                    <a:pt x="417576" y="498348"/>
                  </a:lnTo>
                  <a:lnTo>
                    <a:pt x="417576" y="492252"/>
                  </a:lnTo>
                  <a:close/>
                </a:path>
                <a:path w="853439" h="1167765">
                  <a:moveTo>
                    <a:pt x="454152" y="96012"/>
                  </a:moveTo>
                  <a:lnTo>
                    <a:pt x="453136" y="96012"/>
                  </a:lnTo>
                  <a:lnTo>
                    <a:pt x="451104" y="99060"/>
                  </a:lnTo>
                  <a:lnTo>
                    <a:pt x="452932" y="99060"/>
                  </a:lnTo>
                  <a:lnTo>
                    <a:pt x="454152" y="96012"/>
                  </a:lnTo>
                  <a:close/>
                </a:path>
                <a:path w="853439" h="1167765">
                  <a:moveTo>
                    <a:pt x="456184" y="91440"/>
                  </a:moveTo>
                  <a:lnTo>
                    <a:pt x="454152" y="92964"/>
                  </a:lnTo>
                  <a:lnTo>
                    <a:pt x="455168" y="92964"/>
                  </a:lnTo>
                  <a:lnTo>
                    <a:pt x="456184" y="91440"/>
                  </a:lnTo>
                  <a:close/>
                </a:path>
                <a:path w="853439" h="1167765">
                  <a:moveTo>
                    <a:pt x="466344" y="83820"/>
                  </a:moveTo>
                  <a:lnTo>
                    <a:pt x="445008" y="83820"/>
                  </a:lnTo>
                  <a:lnTo>
                    <a:pt x="457200" y="89916"/>
                  </a:lnTo>
                  <a:lnTo>
                    <a:pt x="456184" y="91440"/>
                  </a:lnTo>
                  <a:lnTo>
                    <a:pt x="466344" y="83820"/>
                  </a:lnTo>
                  <a:close/>
                </a:path>
                <a:path w="853439" h="1167765">
                  <a:moveTo>
                    <a:pt x="520192" y="59436"/>
                  </a:moveTo>
                  <a:lnTo>
                    <a:pt x="487680" y="59436"/>
                  </a:lnTo>
                  <a:lnTo>
                    <a:pt x="496824" y="67056"/>
                  </a:lnTo>
                  <a:lnTo>
                    <a:pt x="490728" y="70104"/>
                  </a:lnTo>
                  <a:lnTo>
                    <a:pt x="512064" y="62484"/>
                  </a:lnTo>
                  <a:lnTo>
                    <a:pt x="520192" y="59436"/>
                  </a:lnTo>
                  <a:close/>
                </a:path>
                <a:path w="853439" h="1167765">
                  <a:moveTo>
                    <a:pt x="660712" y="29776"/>
                  </a:moveTo>
                  <a:lnTo>
                    <a:pt x="652272" y="30480"/>
                  </a:lnTo>
                  <a:lnTo>
                    <a:pt x="661416" y="30480"/>
                  </a:lnTo>
                  <a:lnTo>
                    <a:pt x="660712" y="29776"/>
                  </a:lnTo>
                  <a:close/>
                </a:path>
                <a:path w="853439" h="1167765">
                  <a:moveTo>
                    <a:pt x="768096" y="21336"/>
                  </a:moveTo>
                  <a:lnTo>
                    <a:pt x="652272" y="21336"/>
                  </a:lnTo>
                  <a:lnTo>
                    <a:pt x="660712" y="29776"/>
                  </a:lnTo>
                  <a:lnTo>
                    <a:pt x="768096" y="21336"/>
                  </a:lnTo>
                  <a:close/>
                </a:path>
              </a:pathLst>
            </a:custGeom>
            <a:solidFill>
              <a:srgbClr val="FF37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266440" y="7075935"/>
              <a:ext cx="1385570" cy="737870"/>
            </a:xfrm>
            <a:custGeom>
              <a:avLst/>
              <a:gdLst/>
              <a:ahLst/>
              <a:cxnLst/>
              <a:rect l="l" t="t" r="r" b="b"/>
              <a:pathLst>
                <a:path w="1385570" h="737870">
                  <a:moveTo>
                    <a:pt x="0" y="737612"/>
                  </a:moveTo>
                  <a:lnTo>
                    <a:pt x="1385316" y="737612"/>
                  </a:lnTo>
                  <a:lnTo>
                    <a:pt x="1385316" y="0"/>
                  </a:lnTo>
                  <a:lnTo>
                    <a:pt x="0" y="0"/>
                  </a:lnTo>
                  <a:lnTo>
                    <a:pt x="0" y="737612"/>
                  </a:lnTo>
                  <a:close/>
                </a:path>
              </a:pathLst>
            </a:custGeom>
            <a:ln w="457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169160" y="6857999"/>
              <a:ext cx="2973705" cy="1169035"/>
            </a:xfrm>
            <a:custGeom>
              <a:avLst/>
              <a:gdLst/>
              <a:ahLst/>
              <a:cxnLst/>
              <a:rect l="l" t="t" r="r" b="b"/>
              <a:pathLst>
                <a:path w="2973704" h="1169034">
                  <a:moveTo>
                    <a:pt x="313321" y="30010"/>
                  </a:moveTo>
                  <a:lnTo>
                    <a:pt x="301752" y="27432"/>
                  </a:lnTo>
                  <a:lnTo>
                    <a:pt x="271272" y="22860"/>
                  </a:lnTo>
                  <a:lnTo>
                    <a:pt x="240792" y="16764"/>
                  </a:lnTo>
                  <a:lnTo>
                    <a:pt x="204216" y="10668"/>
                  </a:lnTo>
                  <a:lnTo>
                    <a:pt x="198120" y="10668"/>
                  </a:lnTo>
                  <a:lnTo>
                    <a:pt x="161544" y="6096"/>
                  </a:lnTo>
                  <a:lnTo>
                    <a:pt x="82296" y="0"/>
                  </a:lnTo>
                  <a:lnTo>
                    <a:pt x="0" y="0"/>
                  </a:lnTo>
                  <a:lnTo>
                    <a:pt x="0" y="19812"/>
                  </a:lnTo>
                  <a:lnTo>
                    <a:pt x="42672" y="19812"/>
                  </a:lnTo>
                  <a:lnTo>
                    <a:pt x="82296" y="22860"/>
                  </a:lnTo>
                  <a:lnTo>
                    <a:pt x="121920" y="22860"/>
                  </a:lnTo>
                  <a:lnTo>
                    <a:pt x="161544" y="27432"/>
                  </a:lnTo>
                  <a:lnTo>
                    <a:pt x="192405" y="30010"/>
                  </a:lnTo>
                  <a:lnTo>
                    <a:pt x="198120" y="22860"/>
                  </a:lnTo>
                  <a:lnTo>
                    <a:pt x="198120" y="30010"/>
                  </a:lnTo>
                  <a:lnTo>
                    <a:pt x="313321" y="30010"/>
                  </a:lnTo>
                  <a:close/>
                </a:path>
                <a:path w="2973704" h="1169034">
                  <a:moveTo>
                    <a:pt x="400481" y="1067168"/>
                  </a:moveTo>
                  <a:lnTo>
                    <a:pt x="399288" y="1066800"/>
                  </a:lnTo>
                  <a:lnTo>
                    <a:pt x="397459" y="1073200"/>
                  </a:lnTo>
                  <a:lnTo>
                    <a:pt x="399288" y="1071372"/>
                  </a:lnTo>
                  <a:lnTo>
                    <a:pt x="400481" y="1067168"/>
                  </a:lnTo>
                  <a:close/>
                </a:path>
                <a:path w="2973704" h="1169034">
                  <a:moveTo>
                    <a:pt x="1444752" y="583692"/>
                  </a:moveTo>
                  <a:lnTo>
                    <a:pt x="1225296" y="516648"/>
                  </a:lnTo>
                  <a:lnTo>
                    <a:pt x="1225296" y="563880"/>
                  </a:lnTo>
                  <a:lnTo>
                    <a:pt x="673608" y="563880"/>
                  </a:lnTo>
                  <a:lnTo>
                    <a:pt x="637032" y="560832"/>
                  </a:lnTo>
                  <a:lnTo>
                    <a:pt x="637032" y="562864"/>
                  </a:lnTo>
                  <a:lnTo>
                    <a:pt x="643128" y="563880"/>
                  </a:lnTo>
                  <a:lnTo>
                    <a:pt x="637032" y="563880"/>
                  </a:lnTo>
                  <a:lnTo>
                    <a:pt x="637032" y="562864"/>
                  </a:lnTo>
                  <a:lnTo>
                    <a:pt x="606552" y="557784"/>
                  </a:lnTo>
                  <a:lnTo>
                    <a:pt x="576072" y="553212"/>
                  </a:lnTo>
                  <a:lnTo>
                    <a:pt x="545592" y="547116"/>
                  </a:lnTo>
                  <a:lnTo>
                    <a:pt x="521208" y="537972"/>
                  </a:lnTo>
                  <a:lnTo>
                    <a:pt x="504748" y="533400"/>
                  </a:lnTo>
                  <a:lnTo>
                    <a:pt x="493776" y="530352"/>
                  </a:lnTo>
                  <a:lnTo>
                    <a:pt x="475488" y="524256"/>
                  </a:lnTo>
                  <a:lnTo>
                    <a:pt x="474903" y="525132"/>
                  </a:lnTo>
                  <a:lnTo>
                    <a:pt x="478536" y="527304"/>
                  </a:lnTo>
                  <a:lnTo>
                    <a:pt x="469392" y="533400"/>
                  </a:lnTo>
                  <a:lnTo>
                    <a:pt x="474903" y="525132"/>
                  </a:lnTo>
                  <a:lnTo>
                    <a:pt x="463296" y="518160"/>
                  </a:lnTo>
                  <a:lnTo>
                    <a:pt x="448056" y="507492"/>
                  </a:lnTo>
                  <a:lnTo>
                    <a:pt x="441960" y="501396"/>
                  </a:lnTo>
                  <a:lnTo>
                    <a:pt x="426720" y="507492"/>
                  </a:lnTo>
                  <a:lnTo>
                    <a:pt x="438912" y="498348"/>
                  </a:lnTo>
                  <a:lnTo>
                    <a:pt x="441960" y="501396"/>
                  </a:lnTo>
                  <a:lnTo>
                    <a:pt x="439521" y="498348"/>
                  </a:lnTo>
                  <a:lnTo>
                    <a:pt x="438302" y="496824"/>
                  </a:lnTo>
                  <a:lnTo>
                    <a:pt x="435864" y="493776"/>
                  </a:lnTo>
                  <a:lnTo>
                    <a:pt x="434911" y="493966"/>
                  </a:lnTo>
                  <a:lnTo>
                    <a:pt x="435864" y="496824"/>
                  </a:lnTo>
                  <a:lnTo>
                    <a:pt x="420624" y="496824"/>
                  </a:lnTo>
                  <a:lnTo>
                    <a:pt x="434911" y="493966"/>
                  </a:lnTo>
                  <a:lnTo>
                    <a:pt x="432816" y="487680"/>
                  </a:lnTo>
                  <a:lnTo>
                    <a:pt x="432816" y="105156"/>
                  </a:lnTo>
                  <a:lnTo>
                    <a:pt x="429768" y="96012"/>
                  </a:lnTo>
                  <a:lnTo>
                    <a:pt x="429768" y="92964"/>
                  </a:lnTo>
                  <a:lnTo>
                    <a:pt x="429768" y="89916"/>
                  </a:lnTo>
                  <a:lnTo>
                    <a:pt x="426110" y="85344"/>
                  </a:lnTo>
                  <a:lnTo>
                    <a:pt x="423672" y="82296"/>
                  </a:lnTo>
                  <a:lnTo>
                    <a:pt x="420624" y="79248"/>
                  </a:lnTo>
                  <a:lnTo>
                    <a:pt x="411480" y="68580"/>
                  </a:lnTo>
                  <a:lnTo>
                    <a:pt x="396240" y="59436"/>
                  </a:lnTo>
                  <a:lnTo>
                    <a:pt x="377952" y="50292"/>
                  </a:lnTo>
                  <a:lnTo>
                    <a:pt x="371856" y="50292"/>
                  </a:lnTo>
                  <a:lnTo>
                    <a:pt x="353568" y="42672"/>
                  </a:lnTo>
                  <a:lnTo>
                    <a:pt x="329184" y="33528"/>
                  </a:lnTo>
                  <a:lnTo>
                    <a:pt x="315468" y="30480"/>
                  </a:lnTo>
                  <a:lnTo>
                    <a:pt x="198120" y="30480"/>
                  </a:lnTo>
                  <a:lnTo>
                    <a:pt x="192024" y="30480"/>
                  </a:lnTo>
                  <a:lnTo>
                    <a:pt x="228600" y="33528"/>
                  </a:lnTo>
                  <a:lnTo>
                    <a:pt x="289560" y="45720"/>
                  </a:lnTo>
                  <a:lnTo>
                    <a:pt x="316992" y="53340"/>
                  </a:lnTo>
                  <a:lnTo>
                    <a:pt x="341376" y="59436"/>
                  </a:lnTo>
                  <a:lnTo>
                    <a:pt x="362712" y="68580"/>
                  </a:lnTo>
                  <a:lnTo>
                    <a:pt x="356616" y="65532"/>
                  </a:lnTo>
                  <a:lnTo>
                    <a:pt x="365760" y="59436"/>
                  </a:lnTo>
                  <a:lnTo>
                    <a:pt x="362712" y="68580"/>
                  </a:lnTo>
                  <a:lnTo>
                    <a:pt x="371856" y="73152"/>
                  </a:lnTo>
                  <a:lnTo>
                    <a:pt x="387096" y="82296"/>
                  </a:lnTo>
                  <a:lnTo>
                    <a:pt x="396963" y="90932"/>
                  </a:lnTo>
                  <a:lnTo>
                    <a:pt x="396240" y="88392"/>
                  </a:lnTo>
                  <a:lnTo>
                    <a:pt x="411480" y="85344"/>
                  </a:lnTo>
                  <a:lnTo>
                    <a:pt x="399288" y="92964"/>
                  </a:lnTo>
                  <a:lnTo>
                    <a:pt x="396963" y="90932"/>
                  </a:lnTo>
                  <a:lnTo>
                    <a:pt x="399288" y="99060"/>
                  </a:lnTo>
                  <a:lnTo>
                    <a:pt x="400240" y="98869"/>
                  </a:lnTo>
                  <a:lnTo>
                    <a:pt x="399288" y="96012"/>
                  </a:lnTo>
                  <a:lnTo>
                    <a:pt x="414528" y="96012"/>
                  </a:lnTo>
                  <a:lnTo>
                    <a:pt x="400240" y="98869"/>
                  </a:lnTo>
                  <a:lnTo>
                    <a:pt x="402336" y="105156"/>
                  </a:lnTo>
                  <a:lnTo>
                    <a:pt x="402336" y="487680"/>
                  </a:lnTo>
                  <a:lnTo>
                    <a:pt x="405384" y="496824"/>
                  </a:lnTo>
                  <a:lnTo>
                    <a:pt x="405384" y="501396"/>
                  </a:lnTo>
                  <a:lnTo>
                    <a:pt x="411480" y="510540"/>
                  </a:lnTo>
                  <a:lnTo>
                    <a:pt x="414528" y="513588"/>
                  </a:lnTo>
                  <a:lnTo>
                    <a:pt x="426720" y="521208"/>
                  </a:lnTo>
                  <a:lnTo>
                    <a:pt x="438912" y="533400"/>
                  </a:lnTo>
                  <a:lnTo>
                    <a:pt x="457200" y="541020"/>
                  </a:lnTo>
                  <a:lnTo>
                    <a:pt x="463296" y="541020"/>
                  </a:lnTo>
                  <a:lnTo>
                    <a:pt x="484632" y="550164"/>
                  </a:lnTo>
                  <a:lnTo>
                    <a:pt x="509016" y="557784"/>
                  </a:lnTo>
                  <a:lnTo>
                    <a:pt x="533400" y="563880"/>
                  </a:lnTo>
                  <a:lnTo>
                    <a:pt x="548640" y="566928"/>
                  </a:lnTo>
                  <a:lnTo>
                    <a:pt x="548640" y="598170"/>
                  </a:lnTo>
                  <a:lnTo>
                    <a:pt x="533400" y="600456"/>
                  </a:lnTo>
                  <a:lnTo>
                    <a:pt x="509016" y="609600"/>
                  </a:lnTo>
                  <a:lnTo>
                    <a:pt x="484632" y="615696"/>
                  </a:lnTo>
                  <a:lnTo>
                    <a:pt x="438912" y="635508"/>
                  </a:lnTo>
                  <a:lnTo>
                    <a:pt x="405384" y="662940"/>
                  </a:lnTo>
                  <a:lnTo>
                    <a:pt x="405384" y="669036"/>
                  </a:lnTo>
                  <a:lnTo>
                    <a:pt x="402336" y="678180"/>
                  </a:lnTo>
                  <a:lnTo>
                    <a:pt x="402336" y="1060704"/>
                  </a:lnTo>
                  <a:lnTo>
                    <a:pt x="400481" y="1067168"/>
                  </a:lnTo>
                  <a:lnTo>
                    <a:pt x="414528" y="1071372"/>
                  </a:lnTo>
                  <a:lnTo>
                    <a:pt x="399288" y="1071372"/>
                  </a:lnTo>
                  <a:lnTo>
                    <a:pt x="411480" y="1080516"/>
                  </a:lnTo>
                  <a:lnTo>
                    <a:pt x="396240" y="1077468"/>
                  </a:lnTo>
                  <a:lnTo>
                    <a:pt x="397459" y="1073200"/>
                  </a:lnTo>
                  <a:lnTo>
                    <a:pt x="387096" y="1083564"/>
                  </a:lnTo>
                  <a:lnTo>
                    <a:pt x="371856" y="1091184"/>
                  </a:lnTo>
                  <a:lnTo>
                    <a:pt x="359156" y="1098804"/>
                  </a:lnTo>
                  <a:lnTo>
                    <a:pt x="362712" y="1097280"/>
                  </a:lnTo>
                  <a:lnTo>
                    <a:pt x="365760" y="1106424"/>
                  </a:lnTo>
                  <a:lnTo>
                    <a:pt x="356616" y="1100328"/>
                  </a:lnTo>
                  <a:lnTo>
                    <a:pt x="359156" y="1098804"/>
                  </a:lnTo>
                  <a:lnTo>
                    <a:pt x="341376" y="1106424"/>
                  </a:lnTo>
                  <a:lnTo>
                    <a:pt x="316992" y="1114044"/>
                  </a:lnTo>
                  <a:lnTo>
                    <a:pt x="289560" y="1120140"/>
                  </a:lnTo>
                  <a:lnTo>
                    <a:pt x="259080" y="1126236"/>
                  </a:lnTo>
                  <a:lnTo>
                    <a:pt x="228600" y="1130808"/>
                  </a:lnTo>
                  <a:lnTo>
                    <a:pt x="192024" y="1136904"/>
                  </a:lnTo>
                  <a:lnTo>
                    <a:pt x="192341" y="1137386"/>
                  </a:lnTo>
                  <a:lnTo>
                    <a:pt x="198120" y="1136904"/>
                  </a:lnTo>
                  <a:lnTo>
                    <a:pt x="198120" y="1146048"/>
                  </a:lnTo>
                  <a:lnTo>
                    <a:pt x="192341" y="1137386"/>
                  </a:lnTo>
                  <a:lnTo>
                    <a:pt x="82296" y="1146048"/>
                  </a:lnTo>
                  <a:lnTo>
                    <a:pt x="42672" y="1146048"/>
                  </a:lnTo>
                  <a:lnTo>
                    <a:pt x="0" y="1149096"/>
                  </a:lnTo>
                  <a:lnTo>
                    <a:pt x="0" y="1168908"/>
                  </a:lnTo>
                  <a:lnTo>
                    <a:pt x="42672" y="1165860"/>
                  </a:lnTo>
                  <a:lnTo>
                    <a:pt x="82296" y="1165860"/>
                  </a:lnTo>
                  <a:lnTo>
                    <a:pt x="198120" y="1156716"/>
                  </a:lnTo>
                  <a:lnTo>
                    <a:pt x="204216" y="1156716"/>
                  </a:lnTo>
                  <a:lnTo>
                    <a:pt x="240792" y="1150620"/>
                  </a:lnTo>
                  <a:lnTo>
                    <a:pt x="271272" y="1146048"/>
                  </a:lnTo>
                  <a:lnTo>
                    <a:pt x="301752" y="1136904"/>
                  </a:lnTo>
                  <a:lnTo>
                    <a:pt x="329184" y="1130808"/>
                  </a:lnTo>
                  <a:lnTo>
                    <a:pt x="353568" y="1123188"/>
                  </a:lnTo>
                  <a:lnTo>
                    <a:pt x="371856" y="1117092"/>
                  </a:lnTo>
                  <a:lnTo>
                    <a:pt x="377952" y="1114044"/>
                  </a:lnTo>
                  <a:lnTo>
                    <a:pt x="396240" y="1106424"/>
                  </a:lnTo>
                  <a:lnTo>
                    <a:pt x="411480" y="1097280"/>
                  </a:lnTo>
                  <a:lnTo>
                    <a:pt x="420624" y="1088136"/>
                  </a:lnTo>
                  <a:lnTo>
                    <a:pt x="425704" y="1080516"/>
                  </a:lnTo>
                  <a:lnTo>
                    <a:pt x="429768" y="1074420"/>
                  </a:lnTo>
                  <a:lnTo>
                    <a:pt x="429768" y="1071372"/>
                  </a:lnTo>
                  <a:lnTo>
                    <a:pt x="432816" y="1060704"/>
                  </a:lnTo>
                  <a:lnTo>
                    <a:pt x="432816" y="678180"/>
                  </a:lnTo>
                  <a:lnTo>
                    <a:pt x="434911" y="671893"/>
                  </a:lnTo>
                  <a:lnTo>
                    <a:pt x="420624" y="669036"/>
                  </a:lnTo>
                  <a:lnTo>
                    <a:pt x="435864" y="669036"/>
                  </a:lnTo>
                  <a:lnTo>
                    <a:pt x="434911" y="671893"/>
                  </a:lnTo>
                  <a:lnTo>
                    <a:pt x="435864" y="672084"/>
                  </a:lnTo>
                  <a:lnTo>
                    <a:pt x="437896" y="669036"/>
                  </a:lnTo>
                  <a:lnTo>
                    <a:pt x="439928" y="665988"/>
                  </a:lnTo>
                  <a:lnTo>
                    <a:pt x="441198" y="664083"/>
                  </a:lnTo>
                  <a:lnTo>
                    <a:pt x="438912" y="665988"/>
                  </a:lnTo>
                  <a:lnTo>
                    <a:pt x="426720" y="658368"/>
                  </a:lnTo>
                  <a:lnTo>
                    <a:pt x="441960" y="662940"/>
                  </a:lnTo>
                  <a:lnTo>
                    <a:pt x="441198" y="664083"/>
                  </a:lnTo>
                  <a:lnTo>
                    <a:pt x="448056" y="658368"/>
                  </a:lnTo>
                  <a:lnTo>
                    <a:pt x="474967" y="642226"/>
                  </a:lnTo>
                  <a:lnTo>
                    <a:pt x="469392" y="632460"/>
                  </a:lnTo>
                  <a:lnTo>
                    <a:pt x="478536" y="640080"/>
                  </a:lnTo>
                  <a:lnTo>
                    <a:pt x="474967" y="642226"/>
                  </a:lnTo>
                  <a:lnTo>
                    <a:pt x="475488" y="643128"/>
                  </a:lnTo>
                  <a:lnTo>
                    <a:pt x="493776" y="635508"/>
                  </a:lnTo>
                  <a:lnTo>
                    <a:pt x="502920" y="632460"/>
                  </a:lnTo>
                  <a:lnTo>
                    <a:pt x="521208" y="626364"/>
                  </a:lnTo>
                  <a:lnTo>
                    <a:pt x="545592" y="620268"/>
                  </a:lnTo>
                  <a:lnTo>
                    <a:pt x="576072" y="615696"/>
                  </a:lnTo>
                  <a:lnTo>
                    <a:pt x="606552" y="609600"/>
                  </a:lnTo>
                  <a:lnTo>
                    <a:pt x="624840" y="606552"/>
                  </a:lnTo>
                  <a:lnTo>
                    <a:pt x="637032" y="606552"/>
                  </a:lnTo>
                  <a:lnTo>
                    <a:pt x="1225296" y="606552"/>
                  </a:lnTo>
                  <a:lnTo>
                    <a:pt x="1225296" y="658368"/>
                  </a:lnTo>
                  <a:lnTo>
                    <a:pt x="1444752" y="583692"/>
                  </a:lnTo>
                  <a:close/>
                </a:path>
                <a:path w="2973704" h="1169034">
                  <a:moveTo>
                    <a:pt x="2973311" y="569988"/>
                  </a:moveTo>
                  <a:lnTo>
                    <a:pt x="2296668" y="569988"/>
                  </a:lnTo>
                  <a:lnTo>
                    <a:pt x="2296668" y="518160"/>
                  </a:lnTo>
                  <a:lnTo>
                    <a:pt x="2077212" y="589788"/>
                  </a:lnTo>
                  <a:lnTo>
                    <a:pt x="2296668" y="659892"/>
                  </a:lnTo>
                  <a:lnTo>
                    <a:pt x="2296668" y="609600"/>
                  </a:lnTo>
                  <a:lnTo>
                    <a:pt x="2973311" y="609600"/>
                  </a:lnTo>
                  <a:lnTo>
                    <a:pt x="2973311" y="569988"/>
                  </a:lnTo>
                  <a:close/>
                </a:path>
              </a:pathLst>
            </a:custGeom>
            <a:solidFill>
              <a:srgbClr val="FF37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7442708" y="7817612"/>
            <a:ext cx="2497455" cy="10356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10185">
              <a:spcBef>
                <a:spcPts val="95"/>
              </a:spcBef>
            </a:pPr>
            <a:r>
              <a:rPr sz="1300" b="1" spc="-10" dirty="0">
                <a:solidFill>
                  <a:srgbClr val="FF0000"/>
                </a:solidFill>
                <a:latin typeface="Arial"/>
                <a:cs typeface="Arial"/>
              </a:rPr>
              <a:t>L</a:t>
            </a:r>
            <a:r>
              <a:rPr sz="1300" b="1" spc="90" dirty="0">
                <a:solidFill>
                  <a:srgbClr val="FF0000"/>
                </a:solidFill>
                <a:latin typeface="Arial"/>
                <a:cs typeface="Arial"/>
              </a:rPr>
              <a:t>u</a:t>
            </a:r>
            <a:r>
              <a:rPr sz="1300" b="1" spc="85" dirty="0">
                <a:solidFill>
                  <a:srgbClr val="FF0000"/>
                </a:solidFill>
                <a:latin typeface="Arial"/>
                <a:cs typeface="Arial"/>
              </a:rPr>
              <a:t>g</a:t>
            </a:r>
            <a:r>
              <a:rPr sz="1300" b="1" spc="110" dirty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1300" b="1" spc="-5" dirty="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sz="1300" b="1" spc="1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300" b="1" spc="85" dirty="0">
                <a:solidFill>
                  <a:srgbClr val="FF0000"/>
                </a:solidFill>
                <a:latin typeface="Arial"/>
                <a:cs typeface="Arial"/>
              </a:rPr>
              <a:t>d</a:t>
            </a:r>
            <a:r>
              <a:rPr sz="1300" b="1" spc="90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1300" b="1" spc="-5" dirty="0">
                <a:solidFill>
                  <a:srgbClr val="FF0000"/>
                </a:solidFill>
                <a:latin typeface="Arial"/>
                <a:cs typeface="Arial"/>
              </a:rPr>
              <a:t>l</a:t>
            </a:r>
            <a:r>
              <a:rPr sz="1300" b="1" spc="114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300" b="1" spc="20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1300" b="1" spc="65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1300" b="1" spc="90" dirty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1300" b="1" spc="15" dirty="0">
                <a:solidFill>
                  <a:srgbClr val="FF0000"/>
                </a:solidFill>
                <a:latin typeface="Arial"/>
                <a:cs typeface="Arial"/>
              </a:rPr>
              <a:t>c</a:t>
            </a:r>
            <a:r>
              <a:rPr sz="1300" b="1" spc="90" dirty="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sz="1300" b="1" spc="65" dirty="0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sz="1300" b="1" spc="90" dirty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1300" b="1" spc="65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1300" b="1" spc="-10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1300" b="1" spc="-5" dirty="0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sz="1300" b="1" spc="-19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0000"/>
                </a:solidFill>
                <a:latin typeface="Arial"/>
                <a:cs typeface="Arial"/>
              </a:rPr>
              <a:t>o</a:t>
            </a:r>
            <a:endParaRPr sz="1300">
              <a:latin typeface="Arial"/>
              <a:cs typeface="Arial"/>
            </a:endParaRPr>
          </a:p>
          <a:p>
            <a:pPr marL="582295" marR="401955" indent="450850">
              <a:lnSpc>
                <a:spcPct val="101899"/>
              </a:lnSpc>
              <a:spcBef>
                <a:spcPts val="35"/>
              </a:spcBef>
            </a:pPr>
            <a:r>
              <a:rPr sz="1050" spc="-35" dirty="0">
                <a:latin typeface="Arial MT"/>
                <a:cs typeface="Arial MT"/>
              </a:rPr>
              <a:t>S</a:t>
            </a:r>
            <a:r>
              <a:rPr sz="1050" dirty="0">
                <a:latin typeface="Arial MT"/>
                <a:cs typeface="Arial MT"/>
              </a:rPr>
              <a:t>e</a:t>
            </a:r>
            <a:r>
              <a:rPr sz="1050" spc="130" dirty="0">
                <a:latin typeface="Arial MT"/>
                <a:cs typeface="Arial MT"/>
              </a:rPr>
              <a:t> </a:t>
            </a:r>
            <a:r>
              <a:rPr sz="1050" spc="25" dirty="0">
                <a:latin typeface="Arial MT"/>
                <a:cs typeface="Arial MT"/>
              </a:rPr>
              <a:t>c</a:t>
            </a:r>
            <a:r>
              <a:rPr sz="1050" spc="55" dirty="0">
                <a:latin typeface="Arial MT"/>
                <a:cs typeface="Arial MT"/>
              </a:rPr>
              <a:t>o</a:t>
            </a:r>
            <a:r>
              <a:rPr sz="1050" dirty="0">
                <a:latin typeface="Arial MT"/>
                <a:cs typeface="Arial MT"/>
              </a:rPr>
              <a:t>m</a:t>
            </a:r>
            <a:r>
              <a:rPr sz="1050" spc="-165" dirty="0">
                <a:latin typeface="Arial MT"/>
                <a:cs typeface="Arial MT"/>
              </a:rPr>
              <a:t> </a:t>
            </a:r>
            <a:r>
              <a:rPr sz="1050" spc="85" dirty="0">
                <a:latin typeface="Arial MT"/>
                <a:cs typeface="Arial MT"/>
              </a:rPr>
              <a:t>p</a:t>
            </a:r>
            <a:r>
              <a:rPr sz="1050" spc="35" dirty="0">
                <a:latin typeface="Arial MT"/>
                <a:cs typeface="Arial MT"/>
              </a:rPr>
              <a:t>a</a:t>
            </a:r>
            <a:r>
              <a:rPr sz="1050" spc="80" dirty="0">
                <a:latin typeface="Arial MT"/>
                <a:cs typeface="Arial MT"/>
              </a:rPr>
              <a:t>r</a:t>
            </a:r>
            <a:r>
              <a:rPr sz="1050" spc="35" dirty="0">
                <a:latin typeface="Arial MT"/>
                <a:cs typeface="Arial MT"/>
              </a:rPr>
              <a:t>a</a:t>
            </a:r>
            <a:r>
              <a:rPr sz="1050" dirty="0">
                <a:latin typeface="Arial MT"/>
                <a:cs typeface="Arial MT"/>
              </a:rPr>
              <a:t>:  </a:t>
            </a:r>
            <a:r>
              <a:rPr sz="1050" spc="35" dirty="0">
                <a:latin typeface="Arial MT"/>
                <a:cs typeface="Arial MT"/>
              </a:rPr>
              <a:t>Tensión</a:t>
            </a:r>
            <a:r>
              <a:rPr sz="1050" spc="160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A</a:t>
            </a:r>
            <a:r>
              <a:rPr sz="1050" spc="90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–</a:t>
            </a:r>
            <a:r>
              <a:rPr sz="1050" spc="140" dirty="0">
                <a:latin typeface="Arial MT"/>
                <a:cs typeface="Arial MT"/>
              </a:rPr>
              <a:t> </a:t>
            </a:r>
            <a:r>
              <a:rPr sz="1050" spc="40" dirty="0">
                <a:latin typeface="Arial MT"/>
                <a:cs typeface="Arial MT"/>
              </a:rPr>
              <a:t>Tensión</a:t>
            </a:r>
            <a:r>
              <a:rPr sz="1050" spc="160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B</a:t>
            </a:r>
            <a:endParaRPr sz="1050">
              <a:latin typeface="Arial MT"/>
              <a:cs typeface="Arial MT"/>
            </a:endParaRPr>
          </a:p>
          <a:p>
            <a:pPr marL="311150" marR="5080" indent="-299085">
              <a:lnSpc>
                <a:spcPct val="101899"/>
              </a:lnSpc>
            </a:pPr>
            <a:r>
              <a:rPr sz="1050" spc="50" dirty="0">
                <a:latin typeface="Arial MT"/>
                <a:cs typeface="Arial MT"/>
              </a:rPr>
              <a:t>Ángulos</a:t>
            </a:r>
            <a:r>
              <a:rPr sz="1050" spc="85" dirty="0">
                <a:latin typeface="Arial MT"/>
                <a:cs typeface="Arial MT"/>
              </a:rPr>
              <a:t> </a:t>
            </a:r>
            <a:r>
              <a:rPr sz="1050" spc="60" dirty="0">
                <a:latin typeface="Arial MT"/>
                <a:cs typeface="Arial MT"/>
              </a:rPr>
              <a:t>entre</a:t>
            </a:r>
            <a:r>
              <a:rPr sz="1050" spc="130" dirty="0">
                <a:latin typeface="Arial MT"/>
                <a:cs typeface="Arial MT"/>
              </a:rPr>
              <a:t> </a:t>
            </a:r>
            <a:r>
              <a:rPr sz="1050" spc="35" dirty="0">
                <a:latin typeface="Arial MT"/>
                <a:cs typeface="Arial MT"/>
              </a:rPr>
              <a:t>Tensión</a:t>
            </a:r>
            <a:r>
              <a:rPr sz="1050" spc="17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A</a:t>
            </a:r>
            <a:r>
              <a:rPr sz="1050" spc="10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y</a:t>
            </a:r>
            <a:r>
              <a:rPr sz="1050" spc="150" dirty="0">
                <a:latin typeface="Arial MT"/>
                <a:cs typeface="Arial MT"/>
              </a:rPr>
              <a:t> </a:t>
            </a:r>
            <a:r>
              <a:rPr sz="1050" spc="35" dirty="0">
                <a:latin typeface="Arial MT"/>
                <a:cs typeface="Arial MT"/>
              </a:rPr>
              <a:t>Tensión</a:t>
            </a:r>
            <a:r>
              <a:rPr sz="1050" spc="17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B </a:t>
            </a:r>
            <a:r>
              <a:rPr sz="1050" spc="-275" dirty="0">
                <a:latin typeface="Arial MT"/>
                <a:cs typeface="Arial MT"/>
              </a:rPr>
              <a:t> </a:t>
            </a:r>
            <a:r>
              <a:rPr sz="1050" spc="35" dirty="0">
                <a:latin typeface="Arial MT"/>
                <a:cs typeface="Arial MT"/>
              </a:rPr>
              <a:t>Frecuencia</a:t>
            </a:r>
            <a:r>
              <a:rPr sz="1050" spc="12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A</a:t>
            </a:r>
            <a:r>
              <a:rPr sz="1050" spc="10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–</a:t>
            </a:r>
            <a:r>
              <a:rPr sz="1050" spc="145" dirty="0">
                <a:latin typeface="Arial MT"/>
                <a:cs typeface="Arial MT"/>
              </a:rPr>
              <a:t> </a:t>
            </a:r>
            <a:r>
              <a:rPr sz="1050" spc="40" dirty="0">
                <a:latin typeface="Arial MT"/>
                <a:cs typeface="Arial MT"/>
              </a:rPr>
              <a:t>Frecuencia</a:t>
            </a:r>
            <a:r>
              <a:rPr sz="1050" spc="12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B</a:t>
            </a:r>
            <a:endParaRPr sz="1050">
              <a:latin typeface="Arial MT"/>
              <a:cs typeface="Arial MT"/>
            </a:endParaRPr>
          </a:p>
          <a:p>
            <a:pPr marL="853440">
              <a:spcBef>
                <a:spcPts val="145"/>
              </a:spcBef>
            </a:pPr>
            <a:r>
              <a:rPr sz="900" dirty="0">
                <a:latin typeface="Arial MT"/>
                <a:cs typeface="Arial MT"/>
              </a:rPr>
              <a:t>Figura</a:t>
            </a:r>
            <a:r>
              <a:rPr sz="900" spc="-35" dirty="0">
                <a:latin typeface="Arial MT"/>
                <a:cs typeface="Arial MT"/>
              </a:rPr>
              <a:t> </a:t>
            </a:r>
            <a:r>
              <a:rPr sz="900" dirty="0">
                <a:latin typeface="Arial MT"/>
                <a:cs typeface="Arial MT"/>
              </a:rPr>
              <a:t>16:</a:t>
            </a:r>
            <a:r>
              <a:rPr sz="900" spc="-20" dirty="0">
                <a:latin typeface="Arial MT"/>
                <a:cs typeface="Arial MT"/>
              </a:rPr>
              <a:t> </a:t>
            </a:r>
            <a:r>
              <a:rPr sz="900" spc="-5" dirty="0">
                <a:latin typeface="Arial MT"/>
                <a:cs typeface="Arial MT"/>
              </a:rPr>
              <a:t>Sincronización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pc="-125" dirty="0"/>
              <a:t>Pag</a:t>
            </a:r>
            <a:r>
              <a:rPr spc="-55" dirty="0"/>
              <a:t>. </a:t>
            </a:r>
            <a:fld id="{81D60167-4931-47E6-BA6A-407CBD079E47}" type="slidenum">
              <a:rPr spc="-110" dirty="0"/>
              <a:pPr marL="12700"/>
              <a:t>73</a:t>
            </a:fld>
            <a:r>
              <a:rPr spc="-55" dirty="0"/>
              <a:t> </a:t>
            </a:r>
            <a:r>
              <a:rPr spc="-155" dirty="0"/>
              <a:t>D</a:t>
            </a:r>
            <a:r>
              <a:rPr spc="-110" dirty="0"/>
              <a:t>e</a:t>
            </a:r>
            <a:r>
              <a:rPr spc="-60" dirty="0"/>
              <a:t> </a:t>
            </a:r>
            <a:r>
              <a:rPr spc="-5" dirty="0"/>
              <a:t>149</a:t>
            </a:r>
          </a:p>
        </p:txBody>
      </p:sp>
      <p:sp>
        <p:nvSpPr>
          <p:cNvPr id="17" name="object 1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55"/>
              </a:lnSpc>
            </a:pPr>
            <a:r>
              <a:rPr spc="-105" dirty="0"/>
              <a:t>Elaboro:</a:t>
            </a:r>
          </a:p>
          <a:p>
            <a:pPr marL="12700">
              <a:lnSpc>
                <a:spcPts val="1300"/>
              </a:lnSpc>
            </a:pPr>
            <a:r>
              <a:rPr spc="-100" dirty="0"/>
              <a:t>Ingenier</a:t>
            </a:r>
            <a:r>
              <a:rPr spc="-120" dirty="0"/>
              <a:t>o</a:t>
            </a:r>
            <a:r>
              <a:rPr spc="-55" dirty="0"/>
              <a:t> </a:t>
            </a:r>
            <a:r>
              <a:rPr spc="-120" dirty="0"/>
              <a:t>Juan</a:t>
            </a:r>
            <a:r>
              <a:rPr spc="-55" dirty="0"/>
              <a:t> </a:t>
            </a:r>
            <a:r>
              <a:rPr spc="-155" dirty="0"/>
              <a:t>C</a:t>
            </a:r>
            <a:r>
              <a:rPr spc="-110" dirty="0"/>
              <a:t>a</a:t>
            </a:r>
            <a:r>
              <a:rPr spc="-90" dirty="0"/>
              <a:t>rlo</a:t>
            </a:r>
            <a:r>
              <a:rPr spc="-110" dirty="0"/>
              <a:t>s</a:t>
            </a:r>
            <a:r>
              <a:rPr spc="-70" dirty="0"/>
              <a:t> </a:t>
            </a:r>
            <a:r>
              <a:rPr spc="-135" dirty="0"/>
              <a:t>Mes</a:t>
            </a:r>
            <a:r>
              <a:rPr spc="-110" dirty="0"/>
              <a:t>a</a:t>
            </a:r>
            <a:r>
              <a:rPr spc="-70" dirty="0"/>
              <a:t> </a:t>
            </a:r>
            <a:r>
              <a:rPr spc="-155" dirty="0"/>
              <a:t>A</a:t>
            </a:r>
            <a:r>
              <a:rPr spc="-55" dirty="0"/>
              <a:t>l</a:t>
            </a:r>
            <a:r>
              <a:rPr spc="-105" dirty="0"/>
              <a:t>varez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64273" y="427736"/>
            <a:ext cx="235394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80" dirty="0">
                <a:solidFill>
                  <a:srgbClr val="7F7F7F"/>
                </a:solidFill>
                <a:latin typeface="Georgia"/>
                <a:cs typeface="Georgia"/>
              </a:rPr>
              <a:t>Generalidades</a:t>
            </a:r>
            <a:r>
              <a:rPr sz="1100" spc="70" dirty="0">
                <a:solidFill>
                  <a:srgbClr val="7F7F7F"/>
                </a:solidFill>
                <a:latin typeface="Georgia"/>
                <a:cs typeface="Georgia"/>
              </a:rPr>
              <a:t> </a:t>
            </a:r>
            <a:r>
              <a:rPr sz="1100" spc="90" dirty="0">
                <a:solidFill>
                  <a:srgbClr val="7F7F7F"/>
                </a:solidFill>
                <a:latin typeface="Georgia"/>
                <a:cs typeface="Georgia"/>
              </a:rPr>
              <a:t>en </a:t>
            </a:r>
            <a:r>
              <a:rPr sz="1100" spc="95" dirty="0">
                <a:solidFill>
                  <a:srgbClr val="7F7F7F"/>
                </a:solidFill>
                <a:latin typeface="Georgia"/>
                <a:cs typeface="Georgia"/>
              </a:rPr>
              <a:t>Subestaciones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117338" y="626363"/>
            <a:ext cx="5649595" cy="38100"/>
          </a:xfrm>
          <a:custGeom>
            <a:avLst/>
            <a:gdLst/>
            <a:ahLst/>
            <a:cxnLst/>
            <a:rect l="l" t="t" r="r" b="b"/>
            <a:pathLst>
              <a:path w="5649595" h="38100">
                <a:moveTo>
                  <a:pt x="5649468" y="0"/>
                </a:moveTo>
                <a:lnTo>
                  <a:pt x="0" y="0"/>
                </a:lnTo>
                <a:lnTo>
                  <a:pt x="0" y="38100"/>
                </a:lnTo>
                <a:lnTo>
                  <a:pt x="5649468" y="38100"/>
                </a:lnTo>
                <a:lnTo>
                  <a:pt x="5649468" y="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117338" y="9236962"/>
            <a:ext cx="5649595" cy="38100"/>
          </a:xfrm>
          <a:custGeom>
            <a:avLst/>
            <a:gdLst/>
            <a:ahLst/>
            <a:cxnLst/>
            <a:rect l="l" t="t" r="r" b="b"/>
            <a:pathLst>
              <a:path w="5649595" h="38100">
                <a:moveTo>
                  <a:pt x="5649468" y="0"/>
                </a:moveTo>
                <a:lnTo>
                  <a:pt x="0" y="0"/>
                </a:lnTo>
                <a:lnTo>
                  <a:pt x="0" y="38100"/>
                </a:lnTo>
                <a:lnTo>
                  <a:pt x="5649468" y="38100"/>
                </a:lnTo>
                <a:lnTo>
                  <a:pt x="5649468" y="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122923" y="1938020"/>
            <a:ext cx="5640705" cy="369524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" dirty="0">
                <a:latin typeface="Arial MT"/>
                <a:cs typeface="Arial MT"/>
              </a:rPr>
              <a:t>La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realización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sincronismo</a:t>
            </a:r>
            <a:r>
              <a:rPr sz="1100" dirty="0">
                <a:latin typeface="Arial MT"/>
                <a:cs typeface="Arial MT"/>
              </a:rPr>
              <a:t> o </a:t>
            </a:r>
            <a:r>
              <a:rPr sz="1100" spc="-5" dirty="0">
                <a:latin typeface="Arial MT"/>
                <a:cs typeface="Arial MT"/>
              </a:rPr>
              <a:t>chequeo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 sincronismo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debe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tener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presente:</a:t>
            </a:r>
            <a:endParaRPr sz="1100">
              <a:latin typeface="Arial MT"/>
              <a:cs typeface="Arial MT"/>
            </a:endParaRPr>
          </a:p>
          <a:p>
            <a:pPr>
              <a:spcBef>
                <a:spcPts val="35"/>
              </a:spcBef>
            </a:pPr>
            <a:endParaRPr sz="1100">
              <a:latin typeface="Arial MT"/>
              <a:cs typeface="Arial MT"/>
            </a:endParaRPr>
          </a:p>
          <a:p>
            <a:pPr marL="241300" indent="-228600">
              <a:buFont typeface="Wingdings"/>
              <a:buChar char=""/>
              <a:tabLst>
                <a:tab pos="241300" algn="l"/>
              </a:tabLst>
            </a:pPr>
            <a:r>
              <a:rPr sz="1100" spc="-5" dirty="0">
                <a:latin typeface="Arial MT"/>
                <a:cs typeface="Arial MT"/>
              </a:rPr>
              <a:t>Diferencia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Magnitud de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tensiones </a:t>
            </a:r>
            <a:r>
              <a:rPr sz="1100" spc="5" dirty="0">
                <a:latin typeface="Arial MT"/>
                <a:cs typeface="Arial MT"/>
              </a:rPr>
              <a:t>(</a:t>
            </a:r>
            <a:r>
              <a:rPr sz="1100" spc="5" dirty="0">
                <a:latin typeface="Symbol"/>
                <a:cs typeface="Symbol"/>
              </a:rPr>
              <a:t>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Arial MT"/>
                <a:cs typeface="Arial MT"/>
              </a:rPr>
              <a:t>U).</a:t>
            </a:r>
            <a:endParaRPr sz="1100">
              <a:latin typeface="Arial MT"/>
              <a:cs typeface="Arial MT"/>
            </a:endParaRPr>
          </a:p>
          <a:p>
            <a:pPr marL="241300" indent="-228600">
              <a:spcBef>
                <a:spcPts val="25"/>
              </a:spcBef>
              <a:buFont typeface="Wingdings"/>
              <a:buChar char=""/>
              <a:tabLst>
                <a:tab pos="241300" algn="l"/>
              </a:tabLst>
            </a:pPr>
            <a:r>
              <a:rPr sz="1100" spc="-5" dirty="0">
                <a:latin typeface="Arial MT"/>
                <a:cs typeface="Arial MT"/>
              </a:rPr>
              <a:t>Diferencia de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frecuencia</a:t>
            </a:r>
            <a:r>
              <a:rPr sz="1100" dirty="0">
                <a:latin typeface="Arial MT"/>
                <a:cs typeface="Arial MT"/>
              </a:rPr>
              <a:t> (</a:t>
            </a:r>
            <a:r>
              <a:rPr sz="1100" dirty="0">
                <a:latin typeface="Symbol"/>
                <a:cs typeface="Symbol"/>
              </a:rPr>
              <a:t>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 MT"/>
                <a:cs typeface="Arial MT"/>
              </a:rPr>
              <a:t>F).</a:t>
            </a:r>
            <a:endParaRPr sz="1100">
              <a:latin typeface="Arial MT"/>
              <a:cs typeface="Arial MT"/>
            </a:endParaRPr>
          </a:p>
          <a:p>
            <a:pPr marL="241300" indent="-228600">
              <a:spcBef>
                <a:spcPts val="20"/>
              </a:spcBef>
              <a:buFont typeface="Wingdings"/>
              <a:buChar char=""/>
              <a:tabLst>
                <a:tab pos="241300" algn="l"/>
              </a:tabLst>
            </a:pPr>
            <a:r>
              <a:rPr sz="1100" spc="-5" dirty="0">
                <a:latin typeface="Arial MT"/>
                <a:cs typeface="Arial MT"/>
              </a:rPr>
              <a:t>Diferencia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angular</a:t>
            </a:r>
            <a:r>
              <a:rPr sz="1100" spc="-1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(</a:t>
            </a:r>
            <a:r>
              <a:rPr sz="1100" dirty="0">
                <a:latin typeface="Symbol"/>
                <a:cs typeface="Symbol"/>
              </a:rPr>
              <a:t></a:t>
            </a:r>
            <a:r>
              <a:rPr sz="1100" spc="2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Symbol"/>
                <a:cs typeface="Symbol"/>
              </a:rPr>
              <a:t></a:t>
            </a:r>
            <a:r>
              <a:rPr sz="1100" spc="-5" dirty="0">
                <a:latin typeface="Arial MT"/>
                <a:cs typeface="Arial MT"/>
              </a:rPr>
              <a:t>).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300">
              <a:latin typeface="Arial MT"/>
              <a:cs typeface="Arial MT"/>
            </a:endParaRPr>
          </a:p>
          <a:p>
            <a:pPr marL="240665" indent="-228600">
              <a:lnSpc>
                <a:spcPts val="1300"/>
              </a:lnSpc>
              <a:spcBef>
                <a:spcPts val="1050"/>
              </a:spcBef>
              <a:buAutoNum type="arabicPeriod"/>
              <a:tabLst>
                <a:tab pos="241300" algn="l"/>
              </a:tabLst>
            </a:pPr>
            <a:r>
              <a:rPr sz="1100" b="1" spc="-5" dirty="0">
                <a:latin typeface="Arial"/>
                <a:cs typeface="Arial"/>
              </a:rPr>
              <a:t>La</a:t>
            </a:r>
            <a:r>
              <a:rPr sz="1100" b="1" dirty="0">
                <a:latin typeface="Arial"/>
                <a:cs typeface="Arial"/>
              </a:rPr>
              <a:t> </a:t>
            </a:r>
            <a:r>
              <a:rPr sz="1100" b="1" spc="-5" dirty="0">
                <a:latin typeface="Arial"/>
                <a:cs typeface="Arial"/>
              </a:rPr>
              <a:t>Diferencia</a:t>
            </a:r>
            <a:r>
              <a:rPr sz="1100" b="1" spc="-10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De</a:t>
            </a:r>
            <a:r>
              <a:rPr sz="1100" b="1" spc="-5" dirty="0">
                <a:latin typeface="Arial"/>
                <a:cs typeface="Arial"/>
              </a:rPr>
              <a:t> Magnitud</a:t>
            </a:r>
            <a:r>
              <a:rPr sz="1100" b="1" dirty="0">
                <a:latin typeface="Arial"/>
                <a:cs typeface="Arial"/>
              </a:rPr>
              <a:t> De</a:t>
            </a:r>
            <a:r>
              <a:rPr sz="1100" b="1" spc="-5" dirty="0">
                <a:latin typeface="Arial"/>
                <a:cs typeface="Arial"/>
              </a:rPr>
              <a:t> Tensión</a:t>
            </a:r>
            <a:r>
              <a:rPr sz="1100" b="1" dirty="0">
                <a:latin typeface="Arial"/>
                <a:cs typeface="Arial"/>
              </a:rPr>
              <a:t> (</a:t>
            </a:r>
            <a:r>
              <a:rPr sz="1100" dirty="0">
                <a:latin typeface="Symbol"/>
                <a:cs typeface="Symbol"/>
              </a:rPr>
              <a:t></a:t>
            </a:r>
            <a:r>
              <a:rPr sz="1100" spc="30" dirty="0">
                <a:latin typeface="Times New Roman"/>
                <a:cs typeface="Times New Roman"/>
              </a:rPr>
              <a:t> </a:t>
            </a:r>
            <a:r>
              <a:rPr sz="1100" b="1" spc="-5" dirty="0">
                <a:latin typeface="Arial"/>
                <a:cs typeface="Arial"/>
              </a:rPr>
              <a:t>U).</a:t>
            </a:r>
            <a:endParaRPr sz="1100">
              <a:latin typeface="Arial"/>
              <a:cs typeface="Arial"/>
            </a:endParaRPr>
          </a:p>
          <a:p>
            <a:pPr marL="241300" indent="42545">
              <a:lnSpc>
                <a:spcPts val="1300"/>
              </a:lnSpc>
            </a:pPr>
            <a:r>
              <a:rPr sz="1100" spc="-5" dirty="0">
                <a:latin typeface="Arial MT"/>
                <a:cs typeface="Arial MT"/>
              </a:rPr>
              <a:t>Los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dos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sistemas</a:t>
            </a:r>
            <a:r>
              <a:rPr sz="1100" spc="2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poseen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una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magnitud</a:t>
            </a:r>
            <a:r>
              <a:rPr sz="1100" spc="2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en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tensión.</a:t>
            </a:r>
            <a:r>
              <a:rPr sz="1100" spc="3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La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diferencia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entre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magnitudes</a:t>
            </a:r>
            <a:r>
              <a:rPr sz="1100" spc="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se</a:t>
            </a:r>
            <a:endParaRPr sz="1100">
              <a:latin typeface="Arial MT"/>
              <a:cs typeface="Arial MT"/>
            </a:endParaRPr>
          </a:p>
          <a:p>
            <a:pPr marL="241300" marR="6985">
              <a:lnSpc>
                <a:spcPts val="1270"/>
              </a:lnSpc>
              <a:spcBef>
                <a:spcPts val="110"/>
              </a:spcBef>
            </a:pPr>
            <a:r>
              <a:rPr sz="1100" spc="-5" dirty="0">
                <a:latin typeface="Arial MT"/>
                <a:cs typeface="Arial MT"/>
              </a:rPr>
              <a:t>conoce</a:t>
            </a:r>
            <a:r>
              <a:rPr sz="1100" spc="2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como</a:t>
            </a:r>
            <a:r>
              <a:rPr sz="1100" spc="3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Delta</a:t>
            </a:r>
            <a:r>
              <a:rPr sz="1100" spc="2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3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U</a:t>
            </a:r>
            <a:r>
              <a:rPr sz="1100" spc="2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(</a:t>
            </a:r>
            <a:r>
              <a:rPr sz="1100" dirty="0">
                <a:latin typeface="Symbol"/>
                <a:cs typeface="Symbol"/>
              </a:rPr>
              <a:t></a:t>
            </a:r>
            <a:r>
              <a:rPr sz="1100" spc="6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Arial MT"/>
                <a:cs typeface="Arial MT"/>
              </a:rPr>
              <a:t>U).</a:t>
            </a:r>
            <a:r>
              <a:rPr sz="1100" spc="3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Se</a:t>
            </a:r>
            <a:r>
              <a:rPr sz="1100" spc="3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establece</a:t>
            </a:r>
            <a:r>
              <a:rPr sz="1100" spc="3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un</a:t>
            </a:r>
            <a:r>
              <a:rPr sz="1100" spc="2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valor</a:t>
            </a:r>
            <a:r>
              <a:rPr sz="1100" spc="3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para</a:t>
            </a:r>
            <a:r>
              <a:rPr sz="1100" spc="2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poder</a:t>
            </a:r>
            <a:r>
              <a:rPr sz="1100" spc="2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realizar</a:t>
            </a:r>
            <a:r>
              <a:rPr sz="1100" spc="3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sincronismo, </a:t>
            </a:r>
            <a:r>
              <a:rPr sz="1100" spc="-29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que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por lo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general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debe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ser inferior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al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10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%.</a:t>
            </a:r>
            <a:endParaRPr sz="1100">
              <a:latin typeface="Arial MT"/>
              <a:cs typeface="Arial MT"/>
            </a:endParaRPr>
          </a:p>
          <a:p>
            <a:pPr>
              <a:spcBef>
                <a:spcPts val="30"/>
              </a:spcBef>
            </a:pPr>
            <a:endParaRPr sz="1050">
              <a:latin typeface="Arial MT"/>
              <a:cs typeface="Arial MT"/>
            </a:endParaRPr>
          </a:p>
          <a:p>
            <a:pPr marL="240665" indent="-228600">
              <a:lnSpc>
                <a:spcPts val="1300"/>
              </a:lnSpc>
              <a:buAutoNum type="arabicPeriod" startAt="2"/>
              <a:tabLst>
                <a:tab pos="241300" algn="l"/>
              </a:tabLst>
            </a:pPr>
            <a:r>
              <a:rPr sz="1100" b="1" spc="-5" dirty="0">
                <a:latin typeface="Arial"/>
                <a:cs typeface="Arial"/>
              </a:rPr>
              <a:t>La</a:t>
            </a:r>
            <a:r>
              <a:rPr sz="1100" b="1" spc="5" dirty="0">
                <a:latin typeface="Arial"/>
                <a:cs typeface="Arial"/>
              </a:rPr>
              <a:t> </a:t>
            </a:r>
            <a:r>
              <a:rPr sz="1100" b="1" spc="-5" dirty="0">
                <a:latin typeface="Arial"/>
                <a:cs typeface="Arial"/>
              </a:rPr>
              <a:t>Diferencia</a:t>
            </a:r>
            <a:r>
              <a:rPr sz="1100" b="1" dirty="0">
                <a:latin typeface="Arial"/>
                <a:cs typeface="Arial"/>
              </a:rPr>
              <a:t> De</a:t>
            </a:r>
            <a:r>
              <a:rPr sz="1100" b="1" spc="5" dirty="0">
                <a:latin typeface="Arial"/>
                <a:cs typeface="Arial"/>
              </a:rPr>
              <a:t> </a:t>
            </a:r>
            <a:r>
              <a:rPr sz="1100" b="1" spc="-5" dirty="0">
                <a:latin typeface="Arial"/>
                <a:cs typeface="Arial"/>
              </a:rPr>
              <a:t>Frecuencia</a:t>
            </a:r>
            <a:r>
              <a:rPr sz="1100" b="1" dirty="0">
                <a:latin typeface="Arial"/>
                <a:cs typeface="Arial"/>
              </a:rPr>
              <a:t> Ó</a:t>
            </a:r>
            <a:r>
              <a:rPr sz="1100" b="1" spc="5" dirty="0">
                <a:latin typeface="Arial"/>
                <a:cs typeface="Arial"/>
              </a:rPr>
              <a:t> </a:t>
            </a:r>
            <a:r>
              <a:rPr sz="1100" b="1" spc="-5" dirty="0">
                <a:latin typeface="Arial"/>
                <a:cs typeface="Arial"/>
              </a:rPr>
              <a:t>Deslizamiento</a:t>
            </a:r>
            <a:r>
              <a:rPr sz="1100" b="1" dirty="0">
                <a:latin typeface="Arial"/>
                <a:cs typeface="Arial"/>
              </a:rPr>
              <a:t> De</a:t>
            </a:r>
            <a:r>
              <a:rPr sz="1100" b="1" spc="10" dirty="0">
                <a:latin typeface="Arial"/>
                <a:cs typeface="Arial"/>
              </a:rPr>
              <a:t> </a:t>
            </a:r>
            <a:r>
              <a:rPr sz="1100" b="1" spc="-5" dirty="0">
                <a:latin typeface="Arial"/>
                <a:cs typeface="Arial"/>
              </a:rPr>
              <a:t>Frecuencia </a:t>
            </a:r>
            <a:r>
              <a:rPr sz="1100" b="1" dirty="0">
                <a:latin typeface="Arial"/>
                <a:cs typeface="Arial"/>
              </a:rPr>
              <a:t>(</a:t>
            </a:r>
            <a:r>
              <a:rPr sz="1100" dirty="0">
                <a:latin typeface="Symbol"/>
                <a:cs typeface="Symbol"/>
              </a:rPr>
              <a:t></a:t>
            </a:r>
            <a:r>
              <a:rPr sz="1100" spc="40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Arial"/>
                <a:cs typeface="Arial"/>
              </a:rPr>
              <a:t>F).</a:t>
            </a:r>
            <a:endParaRPr sz="1100">
              <a:latin typeface="Arial"/>
              <a:cs typeface="Arial"/>
            </a:endParaRPr>
          </a:p>
          <a:p>
            <a:pPr marL="241300" marR="8255" indent="42545">
              <a:lnSpc>
                <a:spcPts val="1260"/>
              </a:lnSpc>
              <a:spcBef>
                <a:spcPts val="75"/>
              </a:spcBef>
            </a:pPr>
            <a:r>
              <a:rPr sz="1100" spc="-5" dirty="0">
                <a:latin typeface="Arial MT"/>
                <a:cs typeface="Arial MT"/>
              </a:rPr>
              <a:t>La</a:t>
            </a:r>
            <a:r>
              <a:rPr sz="1100" spc="6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diferencia</a:t>
            </a:r>
            <a:r>
              <a:rPr sz="1100" spc="6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6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frecuencia</a:t>
            </a:r>
            <a:r>
              <a:rPr sz="1100" spc="5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es</a:t>
            </a:r>
            <a:r>
              <a:rPr sz="1100" spc="7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el</a:t>
            </a:r>
            <a:r>
              <a:rPr sz="1100" spc="5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valor</a:t>
            </a:r>
            <a:r>
              <a:rPr sz="1100" spc="7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delta</a:t>
            </a:r>
            <a:r>
              <a:rPr sz="1100" spc="7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a</a:t>
            </a:r>
            <a:r>
              <a:rPr sz="1100" spc="5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que</a:t>
            </a:r>
            <a:r>
              <a:rPr sz="1100" spc="8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esta</a:t>
            </a:r>
            <a:r>
              <a:rPr sz="1100" spc="7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sujeto</a:t>
            </a:r>
            <a:r>
              <a:rPr sz="1100" spc="8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el</a:t>
            </a:r>
            <a:r>
              <a:rPr sz="1100" spc="7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equipo</a:t>
            </a:r>
            <a:r>
              <a:rPr sz="1100" spc="8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para</a:t>
            </a:r>
            <a:r>
              <a:rPr sz="1100" spc="7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realizar </a:t>
            </a:r>
            <a:r>
              <a:rPr sz="1100" spc="-29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sincronismo.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Se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toma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por lo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general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menor</a:t>
            </a:r>
            <a:r>
              <a:rPr sz="1100" dirty="0">
                <a:latin typeface="Arial MT"/>
                <a:cs typeface="Arial MT"/>
              </a:rPr>
              <a:t> a </a:t>
            </a:r>
            <a:r>
              <a:rPr sz="1100" spc="-5" dirty="0">
                <a:latin typeface="Arial MT"/>
                <a:cs typeface="Arial MT"/>
              </a:rPr>
              <a:t>0.2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Hz.</a:t>
            </a:r>
            <a:endParaRPr sz="1100">
              <a:latin typeface="Arial MT"/>
              <a:cs typeface="Arial MT"/>
            </a:endParaRPr>
          </a:p>
          <a:p>
            <a:pPr>
              <a:spcBef>
                <a:spcPts val="45"/>
              </a:spcBef>
            </a:pPr>
            <a:endParaRPr sz="1050">
              <a:latin typeface="Arial MT"/>
              <a:cs typeface="Arial MT"/>
            </a:endParaRPr>
          </a:p>
          <a:p>
            <a:pPr marL="241300" indent="-229235">
              <a:lnSpc>
                <a:spcPts val="1295"/>
              </a:lnSpc>
              <a:buAutoNum type="arabicPeriod" startAt="3"/>
              <a:tabLst>
                <a:tab pos="241935" algn="l"/>
              </a:tabLst>
            </a:pPr>
            <a:r>
              <a:rPr sz="1100" b="1" spc="-5" dirty="0">
                <a:latin typeface="Arial"/>
                <a:cs typeface="Arial"/>
              </a:rPr>
              <a:t>Diferencia</a:t>
            </a:r>
            <a:r>
              <a:rPr sz="1100" b="1" spc="15" dirty="0">
                <a:latin typeface="Arial"/>
                <a:cs typeface="Arial"/>
              </a:rPr>
              <a:t> </a:t>
            </a:r>
            <a:r>
              <a:rPr sz="1100" b="1" spc="-10" dirty="0">
                <a:latin typeface="Arial"/>
                <a:cs typeface="Arial"/>
              </a:rPr>
              <a:t>Angular</a:t>
            </a:r>
            <a:r>
              <a:rPr sz="1100" b="1" spc="5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ó</a:t>
            </a:r>
            <a:r>
              <a:rPr sz="1100" b="1" spc="20" dirty="0">
                <a:latin typeface="Arial"/>
                <a:cs typeface="Arial"/>
              </a:rPr>
              <a:t> </a:t>
            </a:r>
            <a:r>
              <a:rPr sz="1100" b="1" spc="-10" dirty="0">
                <a:latin typeface="Arial"/>
                <a:cs typeface="Arial"/>
              </a:rPr>
              <a:t>Angulo</a:t>
            </a:r>
            <a:r>
              <a:rPr sz="1100" b="1" spc="5" dirty="0">
                <a:latin typeface="Arial"/>
                <a:cs typeface="Arial"/>
              </a:rPr>
              <a:t> </a:t>
            </a:r>
            <a:r>
              <a:rPr sz="1100" b="1" spc="-5" dirty="0">
                <a:latin typeface="Arial"/>
                <a:cs typeface="Arial"/>
              </a:rPr>
              <a:t>de</a:t>
            </a:r>
            <a:r>
              <a:rPr sz="1100" b="1" spc="5" dirty="0">
                <a:latin typeface="Arial"/>
                <a:cs typeface="Arial"/>
              </a:rPr>
              <a:t> </a:t>
            </a:r>
            <a:r>
              <a:rPr sz="1100" b="1" spc="-5" dirty="0">
                <a:latin typeface="Arial"/>
                <a:cs typeface="Arial"/>
              </a:rPr>
              <a:t>Tensiones</a:t>
            </a:r>
            <a:r>
              <a:rPr sz="1100" b="1" spc="5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(</a:t>
            </a:r>
            <a:r>
              <a:rPr sz="1100" dirty="0">
                <a:latin typeface="Symbol"/>
                <a:cs typeface="Symbol"/>
              </a:rPr>
              <a:t>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Symbol"/>
                <a:cs typeface="Symbol"/>
              </a:rPr>
              <a:t></a:t>
            </a:r>
            <a:r>
              <a:rPr sz="1100" b="1" spc="-5" dirty="0">
                <a:latin typeface="Arial"/>
                <a:cs typeface="Arial"/>
              </a:rPr>
              <a:t>).</a:t>
            </a:r>
            <a:endParaRPr sz="1100">
              <a:latin typeface="Arial"/>
              <a:cs typeface="Arial"/>
            </a:endParaRPr>
          </a:p>
          <a:p>
            <a:pPr marL="241300" marR="5080" indent="42545" algn="just">
              <a:lnSpc>
                <a:spcPct val="95900"/>
              </a:lnSpc>
              <a:spcBef>
                <a:spcPts val="30"/>
              </a:spcBef>
            </a:pPr>
            <a:r>
              <a:rPr sz="1100" spc="-5" dirty="0">
                <a:latin typeface="Arial MT"/>
                <a:cs typeface="Arial MT"/>
              </a:rPr>
              <a:t>Se toma como referencia una tensión </a:t>
            </a:r>
            <a:r>
              <a:rPr sz="1100" dirty="0">
                <a:latin typeface="Arial MT"/>
                <a:cs typeface="Arial MT"/>
              </a:rPr>
              <a:t>a </a:t>
            </a:r>
            <a:r>
              <a:rPr sz="1100" spc="-5" dirty="0">
                <a:latin typeface="Arial MT"/>
                <a:cs typeface="Arial MT"/>
              </a:rPr>
              <a:t>la cual se le llamara RODANTE </a:t>
            </a:r>
            <a:r>
              <a:rPr sz="1100" dirty="0">
                <a:latin typeface="Arial MT"/>
                <a:cs typeface="Arial MT"/>
              </a:rPr>
              <a:t>y a </a:t>
            </a:r>
            <a:r>
              <a:rPr sz="1100" spc="-5" dirty="0">
                <a:latin typeface="Arial MT"/>
                <a:cs typeface="Arial MT"/>
              </a:rPr>
              <a:t>la otra 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ENTRANTE. Entre dichas tensiones existe un ángulo en cual debe de ser el adecuado 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para evitar un corto </a:t>
            </a:r>
            <a:r>
              <a:rPr sz="1100" dirty="0">
                <a:latin typeface="Arial MT"/>
                <a:cs typeface="Arial MT"/>
              </a:rPr>
              <a:t>o </a:t>
            </a:r>
            <a:r>
              <a:rPr sz="1100" spc="-5" dirty="0">
                <a:latin typeface="Arial MT"/>
                <a:cs typeface="Arial MT"/>
              </a:rPr>
              <a:t>un cierre asincronico. Se toma valores inferiores </a:t>
            </a:r>
            <a:r>
              <a:rPr sz="1100" dirty="0">
                <a:latin typeface="Arial MT"/>
                <a:cs typeface="Arial MT"/>
              </a:rPr>
              <a:t>a </a:t>
            </a:r>
            <a:r>
              <a:rPr sz="1100" spc="-5" dirty="0">
                <a:latin typeface="Arial MT"/>
                <a:cs typeface="Arial MT"/>
              </a:rPr>
              <a:t>30º. </a:t>
            </a:r>
            <a:r>
              <a:rPr sz="1100" dirty="0">
                <a:latin typeface="Arial MT"/>
                <a:cs typeface="Arial MT"/>
              </a:rPr>
              <a:t>Un </a:t>
            </a:r>
            <a:r>
              <a:rPr sz="1100" spc="-5" dirty="0">
                <a:latin typeface="Arial MT"/>
                <a:cs typeface="Arial MT"/>
              </a:rPr>
              <a:t>cierre 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con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un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ángulo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mayor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60º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puede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provocar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una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salida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del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sistema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por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cierre 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asincronico</a:t>
            </a:r>
            <a:r>
              <a:rPr sz="1100" dirty="0">
                <a:latin typeface="Arial MT"/>
                <a:cs typeface="Arial MT"/>
              </a:rPr>
              <a:t> y</a:t>
            </a:r>
            <a:r>
              <a:rPr sz="1100" spc="-5" dirty="0">
                <a:latin typeface="Arial MT"/>
                <a:cs typeface="Arial MT"/>
              </a:rPr>
              <a:t> un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cierre con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un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ángulo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180º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provoca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un cortocircuito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trifásico.</a:t>
            </a:r>
            <a:endParaRPr sz="1100">
              <a:latin typeface="Arial MT"/>
              <a:cs typeface="Arial MT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388608" y="5737860"/>
            <a:ext cx="5104130" cy="2662555"/>
            <a:chOff x="1334008" y="5737859"/>
            <a:chExt cx="5104130" cy="2662555"/>
          </a:xfrm>
        </p:grpSpPr>
        <p:sp>
          <p:nvSpPr>
            <p:cNvPr id="7" name="object 7"/>
            <p:cNvSpPr/>
            <p:nvPr/>
          </p:nvSpPr>
          <p:spPr>
            <a:xfrm>
              <a:off x="1334008" y="5737859"/>
              <a:ext cx="5104130" cy="2662555"/>
            </a:xfrm>
            <a:custGeom>
              <a:avLst/>
              <a:gdLst/>
              <a:ahLst/>
              <a:cxnLst/>
              <a:rect l="l" t="t" r="r" b="b"/>
              <a:pathLst>
                <a:path w="5104130" h="2662554">
                  <a:moveTo>
                    <a:pt x="5103876" y="1322844"/>
                  </a:moveTo>
                  <a:lnTo>
                    <a:pt x="373367" y="1322844"/>
                  </a:lnTo>
                  <a:lnTo>
                    <a:pt x="373367" y="0"/>
                  </a:lnTo>
                  <a:lnTo>
                    <a:pt x="355092" y="0"/>
                  </a:lnTo>
                  <a:lnTo>
                    <a:pt x="355092" y="1322844"/>
                  </a:lnTo>
                  <a:lnTo>
                    <a:pt x="0" y="1322844"/>
                  </a:lnTo>
                  <a:lnTo>
                    <a:pt x="0" y="1336548"/>
                  </a:lnTo>
                  <a:lnTo>
                    <a:pt x="355092" y="1336548"/>
                  </a:lnTo>
                  <a:lnTo>
                    <a:pt x="355092" y="2662440"/>
                  </a:lnTo>
                  <a:lnTo>
                    <a:pt x="373367" y="2662440"/>
                  </a:lnTo>
                  <a:lnTo>
                    <a:pt x="373367" y="1336548"/>
                  </a:lnTo>
                  <a:lnTo>
                    <a:pt x="5103876" y="1336548"/>
                  </a:lnTo>
                  <a:lnTo>
                    <a:pt x="5103876" y="1322844"/>
                  </a:lnTo>
                  <a:close/>
                </a:path>
              </a:pathLst>
            </a:custGeom>
            <a:solidFill>
              <a:srgbClr val="9090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687576" y="5881115"/>
              <a:ext cx="4521835" cy="2377440"/>
            </a:xfrm>
            <a:custGeom>
              <a:avLst/>
              <a:gdLst/>
              <a:ahLst/>
              <a:cxnLst/>
              <a:rect l="l" t="t" r="r" b="b"/>
              <a:pathLst>
                <a:path w="4521835" h="2377440">
                  <a:moveTo>
                    <a:pt x="4521708" y="1193292"/>
                  </a:moveTo>
                  <a:lnTo>
                    <a:pt x="4498848" y="1184148"/>
                  </a:lnTo>
                  <a:lnTo>
                    <a:pt x="4428744" y="1295400"/>
                  </a:lnTo>
                  <a:lnTo>
                    <a:pt x="4357116" y="1405128"/>
                  </a:lnTo>
                  <a:lnTo>
                    <a:pt x="4288536" y="1511808"/>
                  </a:lnTo>
                  <a:lnTo>
                    <a:pt x="4251960" y="1565148"/>
                  </a:lnTo>
                  <a:lnTo>
                    <a:pt x="4216908" y="1618488"/>
                  </a:lnTo>
                  <a:lnTo>
                    <a:pt x="4111752" y="1769364"/>
                  </a:lnTo>
                  <a:lnTo>
                    <a:pt x="4041648" y="1863852"/>
                  </a:lnTo>
                  <a:lnTo>
                    <a:pt x="4006596" y="1909572"/>
                  </a:lnTo>
                  <a:lnTo>
                    <a:pt x="3971544" y="1952244"/>
                  </a:lnTo>
                  <a:lnTo>
                    <a:pt x="3936492" y="1996440"/>
                  </a:lnTo>
                  <a:lnTo>
                    <a:pt x="3899916" y="2036064"/>
                  </a:lnTo>
                  <a:lnTo>
                    <a:pt x="3900106" y="2036114"/>
                  </a:lnTo>
                  <a:lnTo>
                    <a:pt x="3867912" y="2071116"/>
                  </a:lnTo>
                  <a:lnTo>
                    <a:pt x="3832860" y="2107692"/>
                  </a:lnTo>
                  <a:lnTo>
                    <a:pt x="3797808" y="2142744"/>
                  </a:lnTo>
                  <a:lnTo>
                    <a:pt x="3762756" y="2176272"/>
                  </a:lnTo>
                  <a:lnTo>
                    <a:pt x="3692652" y="2234184"/>
                  </a:lnTo>
                  <a:lnTo>
                    <a:pt x="3657600" y="2260092"/>
                  </a:lnTo>
                  <a:lnTo>
                    <a:pt x="3622548" y="2282952"/>
                  </a:lnTo>
                  <a:lnTo>
                    <a:pt x="3591179" y="2300681"/>
                  </a:lnTo>
                  <a:lnTo>
                    <a:pt x="3590544" y="2299716"/>
                  </a:lnTo>
                  <a:lnTo>
                    <a:pt x="3555492" y="2318004"/>
                  </a:lnTo>
                  <a:lnTo>
                    <a:pt x="3521964" y="2333244"/>
                  </a:lnTo>
                  <a:lnTo>
                    <a:pt x="3485388" y="2343912"/>
                  </a:lnTo>
                  <a:lnTo>
                    <a:pt x="3468624" y="2348484"/>
                  </a:lnTo>
                  <a:lnTo>
                    <a:pt x="3450336" y="2351532"/>
                  </a:lnTo>
                  <a:lnTo>
                    <a:pt x="3433572" y="2354580"/>
                  </a:lnTo>
                  <a:lnTo>
                    <a:pt x="3433749" y="2354948"/>
                  </a:lnTo>
                  <a:lnTo>
                    <a:pt x="3403092" y="2357628"/>
                  </a:lnTo>
                  <a:lnTo>
                    <a:pt x="3366516" y="2357628"/>
                  </a:lnTo>
                  <a:lnTo>
                    <a:pt x="3337229" y="2355062"/>
                  </a:lnTo>
                  <a:lnTo>
                    <a:pt x="3337560" y="2354580"/>
                  </a:lnTo>
                  <a:lnTo>
                    <a:pt x="3300984" y="2348484"/>
                  </a:lnTo>
                  <a:lnTo>
                    <a:pt x="3284220" y="2343912"/>
                  </a:lnTo>
                  <a:lnTo>
                    <a:pt x="3249168" y="2333244"/>
                  </a:lnTo>
                  <a:lnTo>
                    <a:pt x="3214116" y="2318004"/>
                  </a:lnTo>
                  <a:lnTo>
                    <a:pt x="3196590" y="2308860"/>
                  </a:lnTo>
                  <a:lnTo>
                    <a:pt x="3179064" y="2299716"/>
                  </a:lnTo>
                  <a:lnTo>
                    <a:pt x="3113532" y="2260092"/>
                  </a:lnTo>
                  <a:lnTo>
                    <a:pt x="3076956" y="2234184"/>
                  </a:lnTo>
                  <a:lnTo>
                    <a:pt x="3006852" y="2176272"/>
                  </a:lnTo>
                  <a:lnTo>
                    <a:pt x="2971800" y="2142744"/>
                  </a:lnTo>
                  <a:lnTo>
                    <a:pt x="2936748" y="2107692"/>
                  </a:lnTo>
                  <a:lnTo>
                    <a:pt x="2901696" y="2071116"/>
                  </a:lnTo>
                  <a:lnTo>
                    <a:pt x="2872244" y="2039112"/>
                  </a:lnTo>
                  <a:lnTo>
                    <a:pt x="2869488" y="2036114"/>
                  </a:lnTo>
                  <a:lnTo>
                    <a:pt x="2869692" y="2036064"/>
                  </a:lnTo>
                  <a:lnTo>
                    <a:pt x="2866987" y="2033016"/>
                  </a:lnTo>
                  <a:lnTo>
                    <a:pt x="2834640" y="1996440"/>
                  </a:lnTo>
                  <a:lnTo>
                    <a:pt x="2798064" y="1952244"/>
                  </a:lnTo>
                  <a:lnTo>
                    <a:pt x="2764536" y="1909572"/>
                  </a:lnTo>
                  <a:lnTo>
                    <a:pt x="2729484" y="1863852"/>
                  </a:lnTo>
                  <a:lnTo>
                    <a:pt x="2692908" y="1816608"/>
                  </a:lnTo>
                  <a:lnTo>
                    <a:pt x="2657856" y="1769364"/>
                  </a:lnTo>
                  <a:lnTo>
                    <a:pt x="2624328" y="1719072"/>
                  </a:lnTo>
                  <a:lnTo>
                    <a:pt x="2587752" y="1668780"/>
                  </a:lnTo>
                  <a:lnTo>
                    <a:pt x="2552700" y="1618488"/>
                  </a:lnTo>
                  <a:lnTo>
                    <a:pt x="2412492" y="1405128"/>
                  </a:lnTo>
                  <a:lnTo>
                    <a:pt x="2342388" y="1295400"/>
                  </a:lnTo>
                  <a:lnTo>
                    <a:pt x="2270760" y="1184148"/>
                  </a:lnTo>
                  <a:lnTo>
                    <a:pt x="2202180" y="1074420"/>
                  </a:lnTo>
                  <a:lnTo>
                    <a:pt x="2130552" y="964692"/>
                  </a:lnTo>
                  <a:lnTo>
                    <a:pt x="2060448" y="856488"/>
                  </a:lnTo>
                  <a:lnTo>
                    <a:pt x="2025396" y="804672"/>
                  </a:lnTo>
                  <a:lnTo>
                    <a:pt x="1990344" y="751332"/>
                  </a:lnTo>
                  <a:lnTo>
                    <a:pt x="1955292" y="699516"/>
                  </a:lnTo>
                  <a:lnTo>
                    <a:pt x="1920240" y="650748"/>
                  </a:lnTo>
                  <a:lnTo>
                    <a:pt x="1885188" y="600456"/>
                  </a:lnTo>
                  <a:lnTo>
                    <a:pt x="1850136" y="553212"/>
                  </a:lnTo>
                  <a:lnTo>
                    <a:pt x="1813560" y="505968"/>
                  </a:lnTo>
                  <a:lnTo>
                    <a:pt x="1780032" y="460248"/>
                  </a:lnTo>
                  <a:lnTo>
                    <a:pt x="1744980" y="416052"/>
                  </a:lnTo>
                  <a:lnTo>
                    <a:pt x="1708404" y="374904"/>
                  </a:lnTo>
                  <a:lnTo>
                    <a:pt x="1681137" y="342900"/>
                  </a:lnTo>
                  <a:lnTo>
                    <a:pt x="1675942" y="336804"/>
                  </a:lnTo>
                  <a:lnTo>
                    <a:pt x="1673352" y="333756"/>
                  </a:lnTo>
                  <a:lnTo>
                    <a:pt x="1671828" y="330708"/>
                  </a:lnTo>
                  <a:lnTo>
                    <a:pt x="1636776" y="291084"/>
                  </a:lnTo>
                  <a:lnTo>
                    <a:pt x="1600200" y="254508"/>
                  </a:lnTo>
                  <a:lnTo>
                    <a:pt x="1566672" y="219456"/>
                  </a:lnTo>
                  <a:lnTo>
                    <a:pt x="1531620" y="187452"/>
                  </a:lnTo>
                  <a:lnTo>
                    <a:pt x="1495044" y="156972"/>
                  </a:lnTo>
                  <a:lnTo>
                    <a:pt x="1426464" y="103632"/>
                  </a:lnTo>
                  <a:lnTo>
                    <a:pt x="1389888" y="80772"/>
                  </a:lnTo>
                  <a:lnTo>
                    <a:pt x="1368310" y="68580"/>
                  </a:lnTo>
                  <a:lnTo>
                    <a:pt x="1354836" y="60960"/>
                  </a:lnTo>
                  <a:lnTo>
                    <a:pt x="1350264" y="59436"/>
                  </a:lnTo>
                  <a:lnTo>
                    <a:pt x="1315212" y="41148"/>
                  </a:lnTo>
                  <a:lnTo>
                    <a:pt x="1281684" y="27432"/>
                  </a:lnTo>
                  <a:lnTo>
                    <a:pt x="1245108" y="15240"/>
                  </a:lnTo>
                  <a:lnTo>
                    <a:pt x="1239520" y="13716"/>
                  </a:lnTo>
                  <a:lnTo>
                    <a:pt x="1228344" y="10668"/>
                  </a:lnTo>
                  <a:lnTo>
                    <a:pt x="1191768" y="4572"/>
                  </a:lnTo>
                  <a:lnTo>
                    <a:pt x="1188720" y="3048"/>
                  </a:lnTo>
                  <a:lnTo>
                    <a:pt x="1152144" y="0"/>
                  </a:lnTo>
                  <a:lnTo>
                    <a:pt x="1117092" y="0"/>
                  </a:lnTo>
                  <a:lnTo>
                    <a:pt x="1082040" y="3048"/>
                  </a:lnTo>
                  <a:lnTo>
                    <a:pt x="1077468" y="4572"/>
                  </a:lnTo>
                  <a:lnTo>
                    <a:pt x="1060704" y="7620"/>
                  </a:lnTo>
                  <a:lnTo>
                    <a:pt x="990600" y="27432"/>
                  </a:lnTo>
                  <a:lnTo>
                    <a:pt x="915924" y="60960"/>
                  </a:lnTo>
                  <a:lnTo>
                    <a:pt x="879348" y="80772"/>
                  </a:lnTo>
                  <a:lnTo>
                    <a:pt x="845820" y="103632"/>
                  </a:lnTo>
                  <a:lnTo>
                    <a:pt x="810768" y="129540"/>
                  </a:lnTo>
                  <a:lnTo>
                    <a:pt x="774192" y="156972"/>
                  </a:lnTo>
                  <a:lnTo>
                    <a:pt x="739140" y="187452"/>
                  </a:lnTo>
                  <a:lnTo>
                    <a:pt x="669036" y="254508"/>
                  </a:lnTo>
                  <a:lnTo>
                    <a:pt x="633984" y="291084"/>
                  </a:lnTo>
                  <a:lnTo>
                    <a:pt x="598932" y="330708"/>
                  </a:lnTo>
                  <a:lnTo>
                    <a:pt x="597408" y="333756"/>
                  </a:lnTo>
                  <a:lnTo>
                    <a:pt x="560832" y="374904"/>
                  </a:lnTo>
                  <a:lnTo>
                    <a:pt x="525780" y="416052"/>
                  </a:lnTo>
                  <a:lnTo>
                    <a:pt x="490728" y="460248"/>
                  </a:lnTo>
                  <a:lnTo>
                    <a:pt x="455676" y="505968"/>
                  </a:lnTo>
                  <a:lnTo>
                    <a:pt x="385572" y="600456"/>
                  </a:lnTo>
                  <a:lnTo>
                    <a:pt x="350520" y="650748"/>
                  </a:lnTo>
                  <a:lnTo>
                    <a:pt x="315468" y="699516"/>
                  </a:lnTo>
                  <a:lnTo>
                    <a:pt x="280416" y="751332"/>
                  </a:lnTo>
                  <a:lnTo>
                    <a:pt x="245364" y="804672"/>
                  </a:lnTo>
                  <a:lnTo>
                    <a:pt x="210312" y="856488"/>
                  </a:lnTo>
                  <a:lnTo>
                    <a:pt x="138684" y="964692"/>
                  </a:lnTo>
                  <a:lnTo>
                    <a:pt x="70104" y="1074420"/>
                  </a:lnTo>
                  <a:lnTo>
                    <a:pt x="0" y="1184148"/>
                  </a:lnTo>
                  <a:lnTo>
                    <a:pt x="21336" y="1193292"/>
                  </a:lnTo>
                  <a:lnTo>
                    <a:pt x="92964" y="1082040"/>
                  </a:lnTo>
                  <a:lnTo>
                    <a:pt x="163068" y="972312"/>
                  </a:lnTo>
                  <a:lnTo>
                    <a:pt x="233172" y="864108"/>
                  </a:lnTo>
                  <a:lnTo>
                    <a:pt x="268224" y="810768"/>
                  </a:lnTo>
                  <a:lnTo>
                    <a:pt x="338328" y="707136"/>
                  </a:lnTo>
                  <a:lnTo>
                    <a:pt x="373380" y="656844"/>
                  </a:lnTo>
                  <a:lnTo>
                    <a:pt x="443484" y="559308"/>
                  </a:lnTo>
                  <a:lnTo>
                    <a:pt x="478536" y="513588"/>
                  </a:lnTo>
                  <a:lnTo>
                    <a:pt x="515112" y="467868"/>
                  </a:lnTo>
                  <a:lnTo>
                    <a:pt x="548640" y="423672"/>
                  </a:lnTo>
                  <a:lnTo>
                    <a:pt x="583692" y="381000"/>
                  </a:lnTo>
                  <a:lnTo>
                    <a:pt x="617550" y="342900"/>
                  </a:lnTo>
                  <a:lnTo>
                    <a:pt x="620268" y="339852"/>
                  </a:lnTo>
                  <a:lnTo>
                    <a:pt x="618934" y="339521"/>
                  </a:lnTo>
                  <a:lnTo>
                    <a:pt x="687324" y="268224"/>
                  </a:lnTo>
                  <a:lnTo>
                    <a:pt x="722376" y="233172"/>
                  </a:lnTo>
                  <a:lnTo>
                    <a:pt x="757428" y="201168"/>
                  </a:lnTo>
                  <a:lnTo>
                    <a:pt x="792480" y="170688"/>
                  </a:lnTo>
                  <a:lnTo>
                    <a:pt x="827532" y="143256"/>
                  </a:lnTo>
                  <a:lnTo>
                    <a:pt x="862584" y="117348"/>
                  </a:lnTo>
                  <a:lnTo>
                    <a:pt x="897636" y="94488"/>
                  </a:lnTo>
                  <a:lnTo>
                    <a:pt x="931926" y="75107"/>
                  </a:lnTo>
                  <a:lnTo>
                    <a:pt x="999744" y="44196"/>
                  </a:lnTo>
                  <a:lnTo>
                    <a:pt x="1051560" y="28956"/>
                  </a:lnTo>
                  <a:lnTo>
                    <a:pt x="1082040" y="22174"/>
                  </a:lnTo>
                  <a:lnTo>
                    <a:pt x="1082040" y="22860"/>
                  </a:lnTo>
                  <a:lnTo>
                    <a:pt x="1100328" y="19812"/>
                  </a:lnTo>
                  <a:lnTo>
                    <a:pt x="1117092" y="19812"/>
                  </a:lnTo>
                  <a:lnTo>
                    <a:pt x="1135380" y="18288"/>
                  </a:lnTo>
                  <a:lnTo>
                    <a:pt x="1152144" y="19812"/>
                  </a:lnTo>
                  <a:lnTo>
                    <a:pt x="1170432" y="19812"/>
                  </a:lnTo>
                  <a:lnTo>
                    <a:pt x="1188720" y="22860"/>
                  </a:lnTo>
                  <a:lnTo>
                    <a:pt x="1188720" y="22352"/>
                  </a:lnTo>
                  <a:lnTo>
                    <a:pt x="1235964" y="33528"/>
                  </a:lnTo>
                  <a:lnTo>
                    <a:pt x="1306068" y="59436"/>
                  </a:lnTo>
                  <a:lnTo>
                    <a:pt x="1337170" y="74320"/>
                  </a:lnTo>
                  <a:lnTo>
                    <a:pt x="1336548" y="74676"/>
                  </a:lnTo>
                  <a:lnTo>
                    <a:pt x="1373124" y="94488"/>
                  </a:lnTo>
                  <a:lnTo>
                    <a:pt x="1408176" y="117348"/>
                  </a:lnTo>
                  <a:lnTo>
                    <a:pt x="1441704" y="143256"/>
                  </a:lnTo>
                  <a:lnTo>
                    <a:pt x="1478280" y="170688"/>
                  </a:lnTo>
                  <a:lnTo>
                    <a:pt x="1513332" y="201168"/>
                  </a:lnTo>
                  <a:lnTo>
                    <a:pt x="1548384" y="233172"/>
                  </a:lnTo>
                  <a:lnTo>
                    <a:pt x="1583436" y="268224"/>
                  </a:lnTo>
                  <a:lnTo>
                    <a:pt x="1618488" y="304800"/>
                  </a:lnTo>
                  <a:lnTo>
                    <a:pt x="1650682" y="339813"/>
                  </a:lnTo>
                  <a:lnTo>
                    <a:pt x="1650492" y="339852"/>
                  </a:lnTo>
                  <a:lnTo>
                    <a:pt x="1722120" y="423672"/>
                  </a:lnTo>
                  <a:lnTo>
                    <a:pt x="1757172" y="467868"/>
                  </a:lnTo>
                  <a:lnTo>
                    <a:pt x="1790700" y="513588"/>
                  </a:lnTo>
                  <a:lnTo>
                    <a:pt x="1827276" y="559308"/>
                  </a:lnTo>
                  <a:lnTo>
                    <a:pt x="1897380" y="656844"/>
                  </a:lnTo>
                  <a:lnTo>
                    <a:pt x="1932432" y="707136"/>
                  </a:lnTo>
                  <a:lnTo>
                    <a:pt x="2002536" y="810768"/>
                  </a:lnTo>
                  <a:lnTo>
                    <a:pt x="2037588" y="864108"/>
                  </a:lnTo>
                  <a:lnTo>
                    <a:pt x="2107692" y="972312"/>
                  </a:lnTo>
                  <a:lnTo>
                    <a:pt x="2179320" y="1082040"/>
                  </a:lnTo>
                  <a:lnTo>
                    <a:pt x="2249424" y="1193292"/>
                  </a:lnTo>
                  <a:lnTo>
                    <a:pt x="2319528" y="1303020"/>
                  </a:lnTo>
                  <a:lnTo>
                    <a:pt x="2459736" y="1519428"/>
                  </a:lnTo>
                  <a:lnTo>
                    <a:pt x="2494788" y="1572768"/>
                  </a:lnTo>
                  <a:lnTo>
                    <a:pt x="2564892" y="1676400"/>
                  </a:lnTo>
                  <a:lnTo>
                    <a:pt x="2634996" y="1776984"/>
                  </a:lnTo>
                  <a:lnTo>
                    <a:pt x="2670048" y="1824228"/>
                  </a:lnTo>
                  <a:lnTo>
                    <a:pt x="2705100" y="1869948"/>
                  </a:lnTo>
                  <a:lnTo>
                    <a:pt x="2741676" y="1917192"/>
                  </a:lnTo>
                  <a:lnTo>
                    <a:pt x="2775204" y="1959864"/>
                  </a:lnTo>
                  <a:lnTo>
                    <a:pt x="2840380" y="2036114"/>
                  </a:lnTo>
                  <a:lnTo>
                    <a:pt x="2846832" y="2043684"/>
                  </a:lnTo>
                  <a:lnTo>
                    <a:pt x="2883408" y="2084832"/>
                  </a:lnTo>
                  <a:lnTo>
                    <a:pt x="2955036" y="2156460"/>
                  </a:lnTo>
                  <a:lnTo>
                    <a:pt x="2988564" y="2188464"/>
                  </a:lnTo>
                  <a:lnTo>
                    <a:pt x="3060192" y="2247900"/>
                  </a:lnTo>
                  <a:lnTo>
                    <a:pt x="3095244" y="2273808"/>
                  </a:lnTo>
                  <a:lnTo>
                    <a:pt x="3130296" y="2296668"/>
                  </a:lnTo>
                  <a:lnTo>
                    <a:pt x="3165348" y="2316480"/>
                  </a:lnTo>
                  <a:lnTo>
                    <a:pt x="3169920" y="2318004"/>
                  </a:lnTo>
                  <a:lnTo>
                    <a:pt x="3204972" y="2334768"/>
                  </a:lnTo>
                  <a:lnTo>
                    <a:pt x="3240024" y="2350008"/>
                  </a:lnTo>
                  <a:lnTo>
                    <a:pt x="3275076" y="2360676"/>
                  </a:lnTo>
                  <a:lnTo>
                    <a:pt x="3291840" y="2365248"/>
                  </a:lnTo>
                  <a:lnTo>
                    <a:pt x="3310128" y="2368296"/>
                  </a:lnTo>
                  <a:lnTo>
                    <a:pt x="3328416" y="2372868"/>
                  </a:lnTo>
                  <a:lnTo>
                    <a:pt x="3331464" y="2372868"/>
                  </a:lnTo>
                  <a:lnTo>
                    <a:pt x="3349752" y="2375916"/>
                  </a:lnTo>
                  <a:lnTo>
                    <a:pt x="3366516" y="2375916"/>
                  </a:lnTo>
                  <a:lnTo>
                    <a:pt x="3384804" y="2377440"/>
                  </a:lnTo>
                  <a:lnTo>
                    <a:pt x="3403092" y="2375916"/>
                  </a:lnTo>
                  <a:lnTo>
                    <a:pt x="3419856" y="2375916"/>
                  </a:lnTo>
                  <a:lnTo>
                    <a:pt x="3438144" y="2372868"/>
                  </a:lnTo>
                  <a:lnTo>
                    <a:pt x="3442716" y="2372868"/>
                  </a:lnTo>
                  <a:lnTo>
                    <a:pt x="3459480" y="2368296"/>
                  </a:lnTo>
                  <a:lnTo>
                    <a:pt x="3477768" y="2365248"/>
                  </a:lnTo>
                  <a:lnTo>
                    <a:pt x="3483864" y="2363724"/>
                  </a:lnTo>
                  <a:lnTo>
                    <a:pt x="3496056" y="2360676"/>
                  </a:lnTo>
                  <a:lnTo>
                    <a:pt x="3516084" y="2354580"/>
                  </a:lnTo>
                  <a:lnTo>
                    <a:pt x="3531108" y="2350008"/>
                  </a:lnTo>
                  <a:lnTo>
                    <a:pt x="3601212" y="2318004"/>
                  </a:lnTo>
                  <a:lnTo>
                    <a:pt x="3604260" y="2316480"/>
                  </a:lnTo>
                  <a:lnTo>
                    <a:pt x="3618319" y="2308860"/>
                  </a:lnTo>
                  <a:lnTo>
                    <a:pt x="3640836" y="2296668"/>
                  </a:lnTo>
                  <a:lnTo>
                    <a:pt x="3675888" y="2273808"/>
                  </a:lnTo>
                  <a:lnTo>
                    <a:pt x="3709416" y="2247900"/>
                  </a:lnTo>
                  <a:lnTo>
                    <a:pt x="3745992" y="2218944"/>
                  </a:lnTo>
                  <a:lnTo>
                    <a:pt x="3781044" y="2188464"/>
                  </a:lnTo>
                  <a:lnTo>
                    <a:pt x="3816096" y="2156460"/>
                  </a:lnTo>
                  <a:lnTo>
                    <a:pt x="3851148" y="2121408"/>
                  </a:lnTo>
                  <a:lnTo>
                    <a:pt x="3886200" y="2084832"/>
                  </a:lnTo>
                  <a:lnTo>
                    <a:pt x="3921252" y="2046732"/>
                  </a:lnTo>
                  <a:lnTo>
                    <a:pt x="3922776" y="2043684"/>
                  </a:lnTo>
                  <a:lnTo>
                    <a:pt x="3926840" y="2039112"/>
                  </a:lnTo>
                  <a:lnTo>
                    <a:pt x="3932250" y="2033016"/>
                  </a:lnTo>
                  <a:lnTo>
                    <a:pt x="3959352" y="2002536"/>
                  </a:lnTo>
                  <a:lnTo>
                    <a:pt x="4029456" y="1917192"/>
                  </a:lnTo>
                  <a:lnTo>
                    <a:pt x="4064508" y="1869948"/>
                  </a:lnTo>
                  <a:lnTo>
                    <a:pt x="4099560" y="1824228"/>
                  </a:lnTo>
                  <a:lnTo>
                    <a:pt x="4134612" y="1776984"/>
                  </a:lnTo>
                  <a:lnTo>
                    <a:pt x="4204716" y="1676400"/>
                  </a:lnTo>
                  <a:lnTo>
                    <a:pt x="4274820" y="1572768"/>
                  </a:lnTo>
                  <a:lnTo>
                    <a:pt x="4311396" y="1519428"/>
                  </a:lnTo>
                  <a:lnTo>
                    <a:pt x="4379976" y="1411224"/>
                  </a:lnTo>
                  <a:lnTo>
                    <a:pt x="4451604" y="1303020"/>
                  </a:lnTo>
                  <a:lnTo>
                    <a:pt x="4521708" y="119329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987804" y="6071615"/>
              <a:ext cx="4221480" cy="1996439"/>
            </a:xfrm>
            <a:custGeom>
              <a:avLst/>
              <a:gdLst/>
              <a:ahLst/>
              <a:cxnLst/>
              <a:rect l="l" t="t" r="r" b="b"/>
              <a:pathLst>
                <a:path w="4221480" h="1996440">
                  <a:moveTo>
                    <a:pt x="4221480" y="1002792"/>
                  </a:moveTo>
                  <a:lnTo>
                    <a:pt x="4198620" y="993648"/>
                  </a:lnTo>
                  <a:lnTo>
                    <a:pt x="4133088" y="1086612"/>
                  </a:lnTo>
                  <a:lnTo>
                    <a:pt x="4002024" y="1269492"/>
                  </a:lnTo>
                  <a:lnTo>
                    <a:pt x="3934968" y="1357884"/>
                  </a:lnTo>
                  <a:lnTo>
                    <a:pt x="3902964" y="1400556"/>
                  </a:lnTo>
                  <a:lnTo>
                    <a:pt x="3869436" y="1441704"/>
                  </a:lnTo>
                  <a:lnTo>
                    <a:pt x="3837432" y="1484376"/>
                  </a:lnTo>
                  <a:lnTo>
                    <a:pt x="3803904" y="1525524"/>
                  </a:lnTo>
                  <a:lnTo>
                    <a:pt x="3771900" y="1563624"/>
                  </a:lnTo>
                  <a:lnTo>
                    <a:pt x="3738372" y="1601724"/>
                  </a:lnTo>
                  <a:lnTo>
                    <a:pt x="3738549" y="1601800"/>
                  </a:lnTo>
                  <a:lnTo>
                    <a:pt x="3707892" y="1635252"/>
                  </a:lnTo>
                  <a:lnTo>
                    <a:pt x="3675888" y="1671828"/>
                  </a:lnTo>
                  <a:lnTo>
                    <a:pt x="3610356" y="1737360"/>
                  </a:lnTo>
                  <a:lnTo>
                    <a:pt x="3544824" y="1796796"/>
                  </a:lnTo>
                  <a:lnTo>
                    <a:pt x="3511296" y="1825752"/>
                  </a:lnTo>
                  <a:lnTo>
                    <a:pt x="3479292" y="1850136"/>
                  </a:lnTo>
                  <a:lnTo>
                    <a:pt x="3445764" y="1872996"/>
                  </a:lnTo>
                  <a:lnTo>
                    <a:pt x="3413760" y="1894332"/>
                  </a:lnTo>
                  <a:lnTo>
                    <a:pt x="3380232" y="1914144"/>
                  </a:lnTo>
                  <a:lnTo>
                    <a:pt x="3348228" y="1930908"/>
                  </a:lnTo>
                  <a:lnTo>
                    <a:pt x="3348659" y="1931263"/>
                  </a:lnTo>
                  <a:lnTo>
                    <a:pt x="3319272" y="1944624"/>
                  </a:lnTo>
                  <a:lnTo>
                    <a:pt x="3287268" y="1955292"/>
                  </a:lnTo>
                  <a:lnTo>
                    <a:pt x="3253740" y="1965960"/>
                  </a:lnTo>
                  <a:lnTo>
                    <a:pt x="3221736" y="1972056"/>
                  </a:lnTo>
                  <a:lnTo>
                    <a:pt x="3221825" y="1972348"/>
                  </a:lnTo>
                  <a:lnTo>
                    <a:pt x="3192780" y="1975104"/>
                  </a:lnTo>
                  <a:lnTo>
                    <a:pt x="3159252" y="1976628"/>
                  </a:lnTo>
                  <a:lnTo>
                    <a:pt x="3127248" y="1975104"/>
                  </a:lnTo>
                  <a:lnTo>
                    <a:pt x="3099460" y="1972589"/>
                  </a:lnTo>
                  <a:lnTo>
                    <a:pt x="3099816" y="1972056"/>
                  </a:lnTo>
                  <a:lnTo>
                    <a:pt x="3066288" y="1965960"/>
                  </a:lnTo>
                  <a:lnTo>
                    <a:pt x="3034284" y="1955292"/>
                  </a:lnTo>
                  <a:lnTo>
                    <a:pt x="3000756" y="1944624"/>
                  </a:lnTo>
                  <a:lnTo>
                    <a:pt x="2984754" y="1937004"/>
                  </a:lnTo>
                  <a:lnTo>
                    <a:pt x="2938272" y="1914144"/>
                  </a:lnTo>
                  <a:lnTo>
                    <a:pt x="2872740" y="1872996"/>
                  </a:lnTo>
                  <a:lnTo>
                    <a:pt x="2840736" y="1850136"/>
                  </a:lnTo>
                  <a:lnTo>
                    <a:pt x="2807208" y="1825752"/>
                  </a:lnTo>
                  <a:lnTo>
                    <a:pt x="2775204" y="1796796"/>
                  </a:lnTo>
                  <a:lnTo>
                    <a:pt x="2741676" y="1767840"/>
                  </a:lnTo>
                  <a:lnTo>
                    <a:pt x="2676144" y="1705356"/>
                  </a:lnTo>
                  <a:lnTo>
                    <a:pt x="2644140" y="1671828"/>
                  </a:lnTo>
                  <a:lnTo>
                    <a:pt x="2610612" y="1635252"/>
                  </a:lnTo>
                  <a:lnTo>
                    <a:pt x="2585275" y="1606296"/>
                  </a:lnTo>
                  <a:lnTo>
                    <a:pt x="2578608" y="1598676"/>
                  </a:lnTo>
                  <a:lnTo>
                    <a:pt x="2577998" y="1599184"/>
                  </a:lnTo>
                  <a:lnTo>
                    <a:pt x="2548128" y="1563624"/>
                  </a:lnTo>
                  <a:lnTo>
                    <a:pt x="2514600" y="1525524"/>
                  </a:lnTo>
                  <a:lnTo>
                    <a:pt x="2482596" y="1484376"/>
                  </a:lnTo>
                  <a:lnTo>
                    <a:pt x="2449068" y="1441704"/>
                  </a:lnTo>
                  <a:lnTo>
                    <a:pt x="2417064" y="1400556"/>
                  </a:lnTo>
                  <a:lnTo>
                    <a:pt x="2383536" y="1357884"/>
                  </a:lnTo>
                  <a:lnTo>
                    <a:pt x="2318004" y="1269492"/>
                  </a:lnTo>
                  <a:lnTo>
                    <a:pt x="2186940" y="1086612"/>
                  </a:lnTo>
                  <a:lnTo>
                    <a:pt x="2121408" y="993648"/>
                  </a:lnTo>
                  <a:lnTo>
                    <a:pt x="1924812" y="719328"/>
                  </a:lnTo>
                  <a:lnTo>
                    <a:pt x="1859280" y="630936"/>
                  </a:lnTo>
                  <a:lnTo>
                    <a:pt x="1827276" y="588264"/>
                  </a:lnTo>
                  <a:lnTo>
                    <a:pt x="1793748" y="545592"/>
                  </a:lnTo>
                  <a:lnTo>
                    <a:pt x="1760220" y="504444"/>
                  </a:lnTo>
                  <a:lnTo>
                    <a:pt x="1728216" y="463296"/>
                  </a:lnTo>
                  <a:lnTo>
                    <a:pt x="1694688" y="425196"/>
                  </a:lnTo>
                  <a:lnTo>
                    <a:pt x="1671637" y="397764"/>
                  </a:lnTo>
                  <a:lnTo>
                    <a:pt x="1665236" y="390144"/>
                  </a:lnTo>
                  <a:lnTo>
                    <a:pt x="1662684" y="387096"/>
                  </a:lnTo>
                  <a:lnTo>
                    <a:pt x="1659636" y="384048"/>
                  </a:lnTo>
                  <a:lnTo>
                    <a:pt x="1626108" y="345948"/>
                  </a:lnTo>
                  <a:lnTo>
                    <a:pt x="1594104" y="310896"/>
                  </a:lnTo>
                  <a:lnTo>
                    <a:pt x="1528572" y="245364"/>
                  </a:lnTo>
                  <a:lnTo>
                    <a:pt x="1495044" y="214884"/>
                  </a:lnTo>
                  <a:lnTo>
                    <a:pt x="1463040" y="184404"/>
                  </a:lnTo>
                  <a:lnTo>
                    <a:pt x="1397508" y="131064"/>
                  </a:lnTo>
                  <a:lnTo>
                    <a:pt x="1363980" y="108204"/>
                  </a:lnTo>
                  <a:lnTo>
                    <a:pt x="1331976" y="86868"/>
                  </a:lnTo>
                  <a:lnTo>
                    <a:pt x="1298448" y="68580"/>
                  </a:lnTo>
                  <a:lnTo>
                    <a:pt x="1279779" y="57912"/>
                  </a:lnTo>
                  <a:lnTo>
                    <a:pt x="1266444" y="50292"/>
                  </a:lnTo>
                  <a:lnTo>
                    <a:pt x="1261872" y="48768"/>
                  </a:lnTo>
                  <a:lnTo>
                    <a:pt x="1228344" y="33528"/>
                  </a:lnTo>
                  <a:lnTo>
                    <a:pt x="1196340" y="22860"/>
                  </a:lnTo>
                  <a:lnTo>
                    <a:pt x="1167599" y="13716"/>
                  </a:lnTo>
                  <a:lnTo>
                    <a:pt x="1162812" y="12192"/>
                  </a:lnTo>
                  <a:lnTo>
                    <a:pt x="1130808" y="6096"/>
                  </a:lnTo>
                  <a:lnTo>
                    <a:pt x="1126236" y="4572"/>
                  </a:lnTo>
                  <a:lnTo>
                    <a:pt x="1092708" y="1524"/>
                  </a:lnTo>
                  <a:lnTo>
                    <a:pt x="1059180" y="0"/>
                  </a:lnTo>
                  <a:lnTo>
                    <a:pt x="1027176" y="1524"/>
                  </a:lnTo>
                  <a:lnTo>
                    <a:pt x="993648" y="4572"/>
                  </a:lnTo>
                  <a:lnTo>
                    <a:pt x="990600" y="6096"/>
                  </a:lnTo>
                  <a:lnTo>
                    <a:pt x="957072" y="12192"/>
                  </a:lnTo>
                  <a:lnTo>
                    <a:pt x="925068" y="22860"/>
                  </a:lnTo>
                  <a:lnTo>
                    <a:pt x="891540" y="33528"/>
                  </a:lnTo>
                  <a:lnTo>
                    <a:pt x="859536" y="48768"/>
                  </a:lnTo>
                  <a:lnTo>
                    <a:pt x="821436" y="68580"/>
                  </a:lnTo>
                  <a:lnTo>
                    <a:pt x="755904" y="108204"/>
                  </a:lnTo>
                  <a:lnTo>
                    <a:pt x="723900" y="131064"/>
                  </a:lnTo>
                  <a:lnTo>
                    <a:pt x="690372" y="156972"/>
                  </a:lnTo>
                  <a:lnTo>
                    <a:pt x="658368" y="184404"/>
                  </a:lnTo>
                  <a:lnTo>
                    <a:pt x="624840" y="214884"/>
                  </a:lnTo>
                  <a:lnTo>
                    <a:pt x="559308" y="277368"/>
                  </a:lnTo>
                  <a:lnTo>
                    <a:pt x="493776" y="345948"/>
                  </a:lnTo>
                  <a:lnTo>
                    <a:pt x="460248" y="384048"/>
                  </a:lnTo>
                  <a:lnTo>
                    <a:pt x="457200" y="387096"/>
                  </a:lnTo>
                  <a:lnTo>
                    <a:pt x="425196" y="425196"/>
                  </a:lnTo>
                  <a:lnTo>
                    <a:pt x="391668" y="463296"/>
                  </a:lnTo>
                  <a:lnTo>
                    <a:pt x="359664" y="504444"/>
                  </a:lnTo>
                  <a:lnTo>
                    <a:pt x="326136" y="545592"/>
                  </a:lnTo>
                  <a:lnTo>
                    <a:pt x="294132" y="588264"/>
                  </a:lnTo>
                  <a:lnTo>
                    <a:pt x="260604" y="630936"/>
                  </a:lnTo>
                  <a:lnTo>
                    <a:pt x="195072" y="719328"/>
                  </a:lnTo>
                  <a:lnTo>
                    <a:pt x="64008" y="902208"/>
                  </a:lnTo>
                  <a:lnTo>
                    <a:pt x="0" y="993648"/>
                  </a:lnTo>
                  <a:lnTo>
                    <a:pt x="21336" y="1002792"/>
                  </a:lnTo>
                  <a:lnTo>
                    <a:pt x="152400" y="816864"/>
                  </a:lnTo>
                  <a:lnTo>
                    <a:pt x="217932" y="726948"/>
                  </a:lnTo>
                  <a:lnTo>
                    <a:pt x="283464" y="638556"/>
                  </a:lnTo>
                  <a:lnTo>
                    <a:pt x="316992" y="595884"/>
                  </a:lnTo>
                  <a:lnTo>
                    <a:pt x="348996" y="553212"/>
                  </a:lnTo>
                  <a:lnTo>
                    <a:pt x="382524" y="510540"/>
                  </a:lnTo>
                  <a:lnTo>
                    <a:pt x="414528" y="470916"/>
                  </a:lnTo>
                  <a:lnTo>
                    <a:pt x="448056" y="432816"/>
                  </a:lnTo>
                  <a:lnTo>
                    <a:pt x="477926" y="397256"/>
                  </a:lnTo>
                  <a:lnTo>
                    <a:pt x="478536" y="397764"/>
                  </a:lnTo>
                  <a:lnTo>
                    <a:pt x="484936" y="390144"/>
                  </a:lnTo>
                  <a:lnTo>
                    <a:pt x="510540" y="359664"/>
                  </a:lnTo>
                  <a:lnTo>
                    <a:pt x="576072" y="291084"/>
                  </a:lnTo>
                  <a:lnTo>
                    <a:pt x="609600" y="259080"/>
                  </a:lnTo>
                  <a:lnTo>
                    <a:pt x="641604" y="227076"/>
                  </a:lnTo>
                  <a:lnTo>
                    <a:pt x="707136" y="170688"/>
                  </a:lnTo>
                  <a:lnTo>
                    <a:pt x="740664" y="144780"/>
                  </a:lnTo>
                  <a:lnTo>
                    <a:pt x="774192" y="121920"/>
                  </a:lnTo>
                  <a:lnTo>
                    <a:pt x="806196" y="100584"/>
                  </a:lnTo>
                  <a:lnTo>
                    <a:pt x="839724" y="82296"/>
                  </a:lnTo>
                  <a:lnTo>
                    <a:pt x="868045" y="66116"/>
                  </a:lnTo>
                  <a:lnTo>
                    <a:pt x="868680" y="67056"/>
                  </a:lnTo>
                  <a:lnTo>
                    <a:pt x="887882" y="57912"/>
                  </a:lnTo>
                  <a:lnTo>
                    <a:pt x="900684" y="51816"/>
                  </a:lnTo>
                  <a:lnTo>
                    <a:pt x="934212" y="39624"/>
                  </a:lnTo>
                  <a:lnTo>
                    <a:pt x="966216" y="30480"/>
                  </a:lnTo>
                  <a:lnTo>
                    <a:pt x="993648" y="24257"/>
                  </a:lnTo>
                  <a:lnTo>
                    <a:pt x="993648" y="24384"/>
                  </a:lnTo>
                  <a:lnTo>
                    <a:pt x="1027176" y="19812"/>
                  </a:lnTo>
                  <a:lnTo>
                    <a:pt x="1059180" y="18288"/>
                  </a:lnTo>
                  <a:lnTo>
                    <a:pt x="1092708" y="19812"/>
                  </a:lnTo>
                  <a:lnTo>
                    <a:pt x="1126236" y="24384"/>
                  </a:lnTo>
                  <a:lnTo>
                    <a:pt x="1126236" y="23952"/>
                  </a:lnTo>
                  <a:lnTo>
                    <a:pt x="1153668" y="30480"/>
                  </a:lnTo>
                  <a:lnTo>
                    <a:pt x="1187196" y="39624"/>
                  </a:lnTo>
                  <a:lnTo>
                    <a:pt x="1219200" y="51816"/>
                  </a:lnTo>
                  <a:lnTo>
                    <a:pt x="1252728" y="67056"/>
                  </a:lnTo>
                  <a:lnTo>
                    <a:pt x="1252893" y="66725"/>
                  </a:lnTo>
                  <a:lnTo>
                    <a:pt x="1280160" y="82296"/>
                  </a:lnTo>
                  <a:lnTo>
                    <a:pt x="1313688" y="100584"/>
                  </a:lnTo>
                  <a:lnTo>
                    <a:pt x="1345692" y="121920"/>
                  </a:lnTo>
                  <a:lnTo>
                    <a:pt x="1379220" y="144780"/>
                  </a:lnTo>
                  <a:lnTo>
                    <a:pt x="1444752" y="198120"/>
                  </a:lnTo>
                  <a:lnTo>
                    <a:pt x="1478280" y="227076"/>
                  </a:lnTo>
                  <a:lnTo>
                    <a:pt x="1510284" y="259080"/>
                  </a:lnTo>
                  <a:lnTo>
                    <a:pt x="1543812" y="291084"/>
                  </a:lnTo>
                  <a:lnTo>
                    <a:pt x="1609344" y="359664"/>
                  </a:lnTo>
                  <a:lnTo>
                    <a:pt x="1639709" y="394195"/>
                  </a:lnTo>
                  <a:lnTo>
                    <a:pt x="1638300" y="394716"/>
                  </a:lnTo>
                  <a:lnTo>
                    <a:pt x="1705356" y="470916"/>
                  </a:lnTo>
                  <a:lnTo>
                    <a:pt x="1737360" y="510540"/>
                  </a:lnTo>
                  <a:lnTo>
                    <a:pt x="1770888" y="553212"/>
                  </a:lnTo>
                  <a:lnTo>
                    <a:pt x="1802892" y="595884"/>
                  </a:lnTo>
                  <a:lnTo>
                    <a:pt x="1836420" y="638556"/>
                  </a:lnTo>
                  <a:lnTo>
                    <a:pt x="1901952" y="726948"/>
                  </a:lnTo>
                  <a:lnTo>
                    <a:pt x="1967484" y="816864"/>
                  </a:lnTo>
                  <a:lnTo>
                    <a:pt x="2033016" y="909828"/>
                  </a:lnTo>
                  <a:lnTo>
                    <a:pt x="2100072" y="1002792"/>
                  </a:lnTo>
                  <a:lnTo>
                    <a:pt x="2164080" y="1094232"/>
                  </a:lnTo>
                  <a:lnTo>
                    <a:pt x="2229612" y="1185672"/>
                  </a:lnTo>
                  <a:lnTo>
                    <a:pt x="2295144" y="1275588"/>
                  </a:lnTo>
                  <a:lnTo>
                    <a:pt x="2360676" y="1363980"/>
                  </a:lnTo>
                  <a:lnTo>
                    <a:pt x="2394204" y="1408176"/>
                  </a:lnTo>
                  <a:lnTo>
                    <a:pt x="2426208" y="1449324"/>
                  </a:lnTo>
                  <a:lnTo>
                    <a:pt x="2459736" y="1491996"/>
                  </a:lnTo>
                  <a:lnTo>
                    <a:pt x="2491740" y="1531620"/>
                  </a:lnTo>
                  <a:lnTo>
                    <a:pt x="2550922" y="1601800"/>
                  </a:lnTo>
                  <a:lnTo>
                    <a:pt x="2557272" y="1609344"/>
                  </a:lnTo>
                  <a:lnTo>
                    <a:pt x="2560320" y="1612392"/>
                  </a:lnTo>
                  <a:lnTo>
                    <a:pt x="2593848" y="1648968"/>
                  </a:lnTo>
                  <a:lnTo>
                    <a:pt x="2625852" y="1685544"/>
                  </a:lnTo>
                  <a:lnTo>
                    <a:pt x="2659380" y="1717548"/>
                  </a:lnTo>
                  <a:lnTo>
                    <a:pt x="2691384" y="1751076"/>
                  </a:lnTo>
                  <a:lnTo>
                    <a:pt x="2724912" y="1781556"/>
                  </a:lnTo>
                  <a:lnTo>
                    <a:pt x="2790444" y="1837944"/>
                  </a:lnTo>
                  <a:lnTo>
                    <a:pt x="2823972" y="1863852"/>
                  </a:lnTo>
                  <a:lnTo>
                    <a:pt x="2855976" y="1886712"/>
                  </a:lnTo>
                  <a:lnTo>
                    <a:pt x="2889504" y="1908048"/>
                  </a:lnTo>
                  <a:lnTo>
                    <a:pt x="2958084" y="1946148"/>
                  </a:lnTo>
                  <a:lnTo>
                    <a:pt x="3023616" y="1973580"/>
                  </a:lnTo>
                  <a:lnTo>
                    <a:pt x="3090672" y="1990344"/>
                  </a:lnTo>
                  <a:lnTo>
                    <a:pt x="3093720" y="1990344"/>
                  </a:lnTo>
                  <a:lnTo>
                    <a:pt x="3127248" y="1994916"/>
                  </a:lnTo>
                  <a:lnTo>
                    <a:pt x="3159252" y="1996440"/>
                  </a:lnTo>
                  <a:lnTo>
                    <a:pt x="3192780" y="1994916"/>
                  </a:lnTo>
                  <a:lnTo>
                    <a:pt x="3224784" y="1990344"/>
                  </a:lnTo>
                  <a:lnTo>
                    <a:pt x="3230880" y="1990344"/>
                  </a:lnTo>
                  <a:lnTo>
                    <a:pt x="3262884" y="1982724"/>
                  </a:lnTo>
                  <a:lnTo>
                    <a:pt x="3268472" y="1981200"/>
                  </a:lnTo>
                  <a:lnTo>
                    <a:pt x="3296412" y="1973580"/>
                  </a:lnTo>
                  <a:lnTo>
                    <a:pt x="3300412" y="1972056"/>
                  </a:lnTo>
                  <a:lnTo>
                    <a:pt x="3328416" y="1961388"/>
                  </a:lnTo>
                  <a:lnTo>
                    <a:pt x="3361944" y="1946148"/>
                  </a:lnTo>
                  <a:lnTo>
                    <a:pt x="3366516" y="1944624"/>
                  </a:lnTo>
                  <a:lnTo>
                    <a:pt x="3381057" y="1937004"/>
                  </a:lnTo>
                  <a:lnTo>
                    <a:pt x="3395599" y="1929384"/>
                  </a:lnTo>
                  <a:lnTo>
                    <a:pt x="3432048" y="1908048"/>
                  </a:lnTo>
                  <a:lnTo>
                    <a:pt x="3464052" y="1886712"/>
                  </a:lnTo>
                  <a:lnTo>
                    <a:pt x="3497580" y="1863852"/>
                  </a:lnTo>
                  <a:lnTo>
                    <a:pt x="3563112" y="1810512"/>
                  </a:lnTo>
                  <a:lnTo>
                    <a:pt x="3628644" y="1751076"/>
                  </a:lnTo>
                  <a:lnTo>
                    <a:pt x="3660648" y="1717548"/>
                  </a:lnTo>
                  <a:lnTo>
                    <a:pt x="3694176" y="1685544"/>
                  </a:lnTo>
                  <a:lnTo>
                    <a:pt x="3726180" y="1648968"/>
                  </a:lnTo>
                  <a:lnTo>
                    <a:pt x="3759708" y="1612392"/>
                  </a:lnTo>
                  <a:lnTo>
                    <a:pt x="3761232" y="1609344"/>
                  </a:lnTo>
                  <a:lnTo>
                    <a:pt x="3763911" y="1606296"/>
                  </a:lnTo>
                  <a:lnTo>
                    <a:pt x="3770617" y="1598676"/>
                  </a:lnTo>
                  <a:lnTo>
                    <a:pt x="3794760" y="1571244"/>
                  </a:lnTo>
                  <a:lnTo>
                    <a:pt x="3826764" y="1531620"/>
                  </a:lnTo>
                  <a:lnTo>
                    <a:pt x="3860292" y="1491996"/>
                  </a:lnTo>
                  <a:lnTo>
                    <a:pt x="3892296" y="1449324"/>
                  </a:lnTo>
                  <a:lnTo>
                    <a:pt x="3925824" y="1408176"/>
                  </a:lnTo>
                  <a:lnTo>
                    <a:pt x="3959352" y="1363980"/>
                  </a:lnTo>
                  <a:lnTo>
                    <a:pt x="4024884" y="1275588"/>
                  </a:lnTo>
                  <a:lnTo>
                    <a:pt x="4090416" y="1185672"/>
                  </a:lnTo>
                  <a:lnTo>
                    <a:pt x="4221480" y="1002792"/>
                  </a:lnTo>
                  <a:close/>
                </a:path>
              </a:pathLst>
            </a:custGeom>
            <a:solidFill>
              <a:srgbClr val="01A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6584696" y="5853722"/>
            <a:ext cx="13589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latin typeface="Times New Roman"/>
                <a:cs typeface="Times New Roman"/>
              </a:rPr>
              <a:t>U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74051" y="5743447"/>
            <a:ext cx="28956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200" b="1" i="1" dirty="0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sz="1200" b="1" i="1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200" b="1" i="1" baseline="-20833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endParaRPr sz="1200" baseline="-20833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770876" y="6122923"/>
            <a:ext cx="28956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200" b="1" i="1" dirty="0">
                <a:solidFill>
                  <a:srgbClr val="01AC00"/>
                </a:solidFill>
                <a:latin typeface="Times New Roman"/>
                <a:cs typeface="Times New Roman"/>
              </a:rPr>
              <a:t>U</a:t>
            </a:r>
            <a:r>
              <a:rPr sz="1200" b="1" i="1" spc="-30" dirty="0">
                <a:solidFill>
                  <a:srgbClr val="01AC00"/>
                </a:solidFill>
                <a:latin typeface="Times New Roman"/>
                <a:cs typeface="Times New Roman"/>
              </a:rPr>
              <a:t> </a:t>
            </a:r>
            <a:r>
              <a:rPr sz="1200" b="1" i="1" baseline="-20833" dirty="0">
                <a:solidFill>
                  <a:srgbClr val="01AC00"/>
                </a:solidFill>
                <a:latin typeface="Times New Roman"/>
                <a:cs typeface="Times New Roman"/>
              </a:rPr>
              <a:t>E</a:t>
            </a:r>
            <a:endParaRPr sz="1200" baseline="-20833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350244" y="7071397"/>
            <a:ext cx="7620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latin typeface="Times New Roman"/>
                <a:cs typeface="Times New Roman"/>
              </a:rPr>
              <a:t>t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7652005" y="5881119"/>
            <a:ext cx="3612515" cy="1283335"/>
            <a:chOff x="2597404" y="5881118"/>
            <a:chExt cx="3612515" cy="1283335"/>
          </a:xfrm>
        </p:grpSpPr>
        <p:sp>
          <p:nvSpPr>
            <p:cNvPr id="15" name="object 15"/>
            <p:cNvSpPr/>
            <p:nvPr/>
          </p:nvSpPr>
          <p:spPr>
            <a:xfrm>
              <a:off x="6197091" y="6385562"/>
              <a:ext cx="0" cy="474345"/>
            </a:xfrm>
            <a:custGeom>
              <a:avLst/>
              <a:gdLst/>
              <a:ahLst/>
              <a:cxnLst/>
              <a:rect l="l" t="t" r="r" b="b"/>
              <a:pathLst>
                <a:path h="474345">
                  <a:moveTo>
                    <a:pt x="0" y="0"/>
                  </a:moveTo>
                  <a:lnTo>
                    <a:pt x="0" y="473961"/>
                  </a:lnTo>
                </a:path>
              </a:pathLst>
            </a:custGeom>
            <a:ln w="24382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597404" y="5881128"/>
              <a:ext cx="3611879" cy="1283335"/>
            </a:xfrm>
            <a:custGeom>
              <a:avLst/>
              <a:gdLst/>
              <a:ahLst/>
              <a:cxnLst/>
              <a:rect l="l" t="t" r="r" b="b"/>
              <a:pathLst>
                <a:path w="3611879" h="1283334">
                  <a:moveTo>
                    <a:pt x="25908" y="0"/>
                  </a:moveTo>
                  <a:lnTo>
                    <a:pt x="0" y="0"/>
                  </a:lnTo>
                  <a:lnTo>
                    <a:pt x="0" y="18275"/>
                  </a:lnTo>
                  <a:lnTo>
                    <a:pt x="25908" y="18275"/>
                  </a:lnTo>
                  <a:lnTo>
                    <a:pt x="25908" y="0"/>
                  </a:lnTo>
                  <a:close/>
                </a:path>
                <a:path w="3611879" h="1283334">
                  <a:moveTo>
                    <a:pt x="74663" y="0"/>
                  </a:moveTo>
                  <a:lnTo>
                    <a:pt x="50292" y="0"/>
                  </a:lnTo>
                  <a:lnTo>
                    <a:pt x="50292" y="18275"/>
                  </a:lnTo>
                  <a:lnTo>
                    <a:pt x="74663" y="18275"/>
                  </a:lnTo>
                  <a:lnTo>
                    <a:pt x="74663" y="0"/>
                  </a:lnTo>
                  <a:close/>
                </a:path>
                <a:path w="3611879" h="1283334">
                  <a:moveTo>
                    <a:pt x="124968" y="0"/>
                  </a:moveTo>
                  <a:lnTo>
                    <a:pt x="100584" y="0"/>
                  </a:lnTo>
                  <a:lnTo>
                    <a:pt x="100584" y="18275"/>
                  </a:lnTo>
                  <a:lnTo>
                    <a:pt x="124968" y="18275"/>
                  </a:lnTo>
                  <a:lnTo>
                    <a:pt x="124968" y="0"/>
                  </a:lnTo>
                  <a:close/>
                </a:path>
                <a:path w="3611879" h="1283334">
                  <a:moveTo>
                    <a:pt x="175247" y="0"/>
                  </a:moveTo>
                  <a:lnTo>
                    <a:pt x="150876" y="0"/>
                  </a:lnTo>
                  <a:lnTo>
                    <a:pt x="150876" y="18275"/>
                  </a:lnTo>
                  <a:lnTo>
                    <a:pt x="175247" y="18275"/>
                  </a:lnTo>
                  <a:lnTo>
                    <a:pt x="175247" y="0"/>
                  </a:lnTo>
                  <a:close/>
                </a:path>
                <a:path w="3611879" h="1283334">
                  <a:moveTo>
                    <a:pt x="225552" y="0"/>
                  </a:moveTo>
                  <a:lnTo>
                    <a:pt x="199644" y="0"/>
                  </a:lnTo>
                  <a:lnTo>
                    <a:pt x="199644" y="18275"/>
                  </a:lnTo>
                  <a:lnTo>
                    <a:pt x="225552" y="18275"/>
                  </a:lnTo>
                  <a:lnTo>
                    <a:pt x="225552" y="0"/>
                  </a:lnTo>
                  <a:close/>
                </a:path>
                <a:path w="3611879" h="1283334">
                  <a:moveTo>
                    <a:pt x="275831" y="0"/>
                  </a:moveTo>
                  <a:lnTo>
                    <a:pt x="249936" y="0"/>
                  </a:lnTo>
                  <a:lnTo>
                    <a:pt x="249936" y="18275"/>
                  </a:lnTo>
                  <a:lnTo>
                    <a:pt x="275831" y="18275"/>
                  </a:lnTo>
                  <a:lnTo>
                    <a:pt x="275831" y="0"/>
                  </a:lnTo>
                  <a:close/>
                </a:path>
                <a:path w="3611879" h="1283334">
                  <a:moveTo>
                    <a:pt x="324599" y="0"/>
                  </a:moveTo>
                  <a:lnTo>
                    <a:pt x="300228" y="0"/>
                  </a:lnTo>
                  <a:lnTo>
                    <a:pt x="300228" y="18275"/>
                  </a:lnTo>
                  <a:lnTo>
                    <a:pt x="324599" y="18275"/>
                  </a:lnTo>
                  <a:lnTo>
                    <a:pt x="324599" y="0"/>
                  </a:lnTo>
                  <a:close/>
                </a:path>
                <a:path w="3611879" h="1283334">
                  <a:moveTo>
                    <a:pt x="374891" y="0"/>
                  </a:moveTo>
                  <a:lnTo>
                    <a:pt x="350507" y="0"/>
                  </a:lnTo>
                  <a:lnTo>
                    <a:pt x="350507" y="18275"/>
                  </a:lnTo>
                  <a:lnTo>
                    <a:pt x="374891" y="18275"/>
                  </a:lnTo>
                  <a:lnTo>
                    <a:pt x="374891" y="0"/>
                  </a:lnTo>
                  <a:close/>
                </a:path>
                <a:path w="3611879" h="1283334">
                  <a:moveTo>
                    <a:pt x="425183" y="0"/>
                  </a:moveTo>
                  <a:lnTo>
                    <a:pt x="400812" y="0"/>
                  </a:lnTo>
                  <a:lnTo>
                    <a:pt x="400812" y="18275"/>
                  </a:lnTo>
                  <a:lnTo>
                    <a:pt x="425183" y="18275"/>
                  </a:lnTo>
                  <a:lnTo>
                    <a:pt x="425183" y="0"/>
                  </a:lnTo>
                  <a:close/>
                </a:path>
                <a:path w="3611879" h="1283334">
                  <a:moveTo>
                    <a:pt x="475488" y="0"/>
                  </a:moveTo>
                  <a:lnTo>
                    <a:pt x="449567" y="0"/>
                  </a:lnTo>
                  <a:lnTo>
                    <a:pt x="449567" y="18275"/>
                  </a:lnTo>
                  <a:lnTo>
                    <a:pt x="475488" y="18275"/>
                  </a:lnTo>
                  <a:lnTo>
                    <a:pt x="475488" y="0"/>
                  </a:lnTo>
                  <a:close/>
                </a:path>
                <a:path w="3611879" h="1283334">
                  <a:moveTo>
                    <a:pt x="525767" y="0"/>
                  </a:moveTo>
                  <a:lnTo>
                    <a:pt x="499872" y="0"/>
                  </a:lnTo>
                  <a:lnTo>
                    <a:pt x="499872" y="18275"/>
                  </a:lnTo>
                  <a:lnTo>
                    <a:pt x="525767" y="18275"/>
                  </a:lnTo>
                  <a:lnTo>
                    <a:pt x="525767" y="0"/>
                  </a:lnTo>
                  <a:close/>
                </a:path>
                <a:path w="3611879" h="1283334">
                  <a:moveTo>
                    <a:pt x="574548" y="0"/>
                  </a:moveTo>
                  <a:lnTo>
                    <a:pt x="550164" y="0"/>
                  </a:lnTo>
                  <a:lnTo>
                    <a:pt x="550164" y="18275"/>
                  </a:lnTo>
                  <a:lnTo>
                    <a:pt x="574548" y="18275"/>
                  </a:lnTo>
                  <a:lnTo>
                    <a:pt x="574548" y="0"/>
                  </a:lnTo>
                  <a:close/>
                </a:path>
                <a:path w="3611879" h="1283334">
                  <a:moveTo>
                    <a:pt x="624827" y="0"/>
                  </a:moveTo>
                  <a:lnTo>
                    <a:pt x="600456" y="0"/>
                  </a:lnTo>
                  <a:lnTo>
                    <a:pt x="600456" y="18275"/>
                  </a:lnTo>
                  <a:lnTo>
                    <a:pt x="624827" y="18275"/>
                  </a:lnTo>
                  <a:lnTo>
                    <a:pt x="624827" y="0"/>
                  </a:lnTo>
                  <a:close/>
                </a:path>
                <a:path w="3611879" h="1283334">
                  <a:moveTo>
                    <a:pt x="675119" y="0"/>
                  </a:moveTo>
                  <a:lnTo>
                    <a:pt x="650748" y="0"/>
                  </a:lnTo>
                  <a:lnTo>
                    <a:pt x="650748" y="18275"/>
                  </a:lnTo>
                  <a:lnTo>
                    <a:pt x="675119" y="18275"/>
                  </a:lnTo>
                  <a:lnTo>
                    <a:pt x="675119" y="0"/>
                  </a:lnTo>
                  <a:close/>
                </a:path>
                <a:path w="3611879" h="1283334">
                  <a:moveTo>
                    <a:pt x="725411" y="0"/>
                  </a:moveTo>
                  <a:lnTo>
                    <a:pt x="701027" y="0"/>
                  </a:lnTo>
                  <a:lnTo>
                    <a:pt x="701027" y="18275"/>
                  </a:lnTo>
                  <a:lnTo>
                    <a:pt x="725411" y="18275"/>
                  </a:lnTo>
                  <a:lnTo>
                    <a:pt x="725411" y="0"/>
                  </a:lnTo>
                  <a:close/>
                </a:path>
                <a:path w="3611879" h="1283334">
                  <a:moveTo>
                    <a:pt x="775703" y="0"/>
                  </a:moveTo>
                  <a:lnTo>
                    <a:pt x="749808" y="0"/>
                  </a:lnTo>
                  <a:lnTo>
                    <a:pt x="749808" y="18275"/>
                  </a:lnTo>
                  <a:lnTo>
                    <a:pt x="775703" y="18275"/>
                  </a:lnTo>
                  <a:lnTo>
                    <a:pt x="775703" y="0"/>
                  </a:lnTo>
                  <a:close/>
                </a:path>
                <a:path w="3611879" h="1283334">
                  <a:moveTo>
                    <a:pt x="826008" y="0"/>
                  </a:moveTo>
                  <a:lnTo>
                    <a:pt x="800100" y="0"/>
                  </a:lnTo>
                  <a:lnTo>
                    <a:pt x="800100" y="18275"/>
                  </a:lnTo>
                  <a:lnTo>
                    <a:pt x="826008" y="18275"/>
                  </a:lnTo>
                  <a:lnTo>
                    <a:pt x="826008" y="0"/>
                  </a:lnTo>
                  <a:close/>
                </a:path>
                <a:path w="3611879" h="1283334">
                  <a:moveTo>
                    <a:pt x="874763" y="0"/>
                  </a:moveTo>
                  <a:lnTo>
                    <a:pt x="850392" y="0"/>
                  </a:lnTo>
                  <a:lnTo>
                    <a:pt x="850392" y="18275"/>
                  </a:lnTo>
                  <a:lnTo>
                    <a:pt x="874763" y="18275"/>
                  </a:lnTo>
                  <a:lnTo>
                    <a:pt x="874763" y="0"/>
                  </a:lnTo>
                  <a:close/>
                </a:path>
                <a:path w="3611879" h="1283334">
                  <a:moveTo>
                    <a:pt x="925068" y="0"/>
                  </a:moveTo>
                  <a:lnTo>
                    <a:pt x="900684" y="0"/>
                  </a:lnTo>
                  <a:lnTo>
                    <a:pt x="900684" y="18275"/>
                  </a:lnTo>
                  <a:lnTo>
                    <a:pt x="925068" y="18275"/>
                  </a:lnTo>
                  <a:lnTo>
                    <a:pt x="925068" y="0"/>
                  </a:lnTo>
                  <a:close/>
                </a:path>
                <a:path w="3611879" h="1283334">
                  <a:moveTo>
                    <a:pt x="975347" y="0"/>
                  </a:moveTo>
                  <a:lnTo>
                    <a:pt x="950976" y="0"/>
                  </a:lnTo>
                  <a:lnTo>
                    <a:pt x="950976" y="18275"/>
                  </a:lnTo>
                  <a:lnTo>
                    <a:pt x="975347" y="18275"/>
                  </a:lnTo>
                  <a:lnTo>
                    <a:pt x="975347" y="0"/>
                  </a:lnTo>
                  <a:close/>
                </a:path>
                <a:path w="3611879" h="1283334">
                  <a:moveTo>
                    <a:pt x="1025652" y="0"/>
                  </a:moveTo>
                  <a:lnTo>
                    <a:pt x="999744" y="0"/>
                  </a:lnTo>
                  <a:lnTo>
                    <a:pt x="999744" y="18275"/>
                  </a:lnTo>
                  <a:lnTo>
                    <a:pt x="1025652" y="18275"/>
                  </a:lnTo>
                  <a:lnTo>
                    <a:pt x="1025652" y="0"/>
                  </a:lnTo>
                  <a:close/>
                </a:path>
                <a:path w="3611879" h="1283334">
                  <a:moveTo>
                    <a:pt x="1075931" y="0"/>
                  </a:moveTo>
                  <a:lnTo>
                    <a:pt x="1050036" y="0"/>
                  </a:lnTo>
                  <a:lnTo>
                    <a:pt x="1050036" y="18275"/>
                  </a:lnTo>
                  <a:lnTo>
                    <a:pt x="1075931" y="18275"/>
                  </a:lnTo>
                  <a:lnTo>
                    <a:pt x="1075931" y="0"/>
                  </a:lnTo>
                  <a:close/>
                </a:path>
                <a:path w="3611879" h="1283334">
                  <a:moveTo>
                    <a:pt x="1124699" y="0"/>
                  </a:moveTo>
                  <a:lnTo>
                    <a:pt x="1100328" y="0"/>
                  </a:lnTo>
                  <a:lnTo>
                    <a:pt x="1100328" y="18275"/>
                  </a:lnTo>
                  <a:lnTo>
                    <a:pt x="1124699" y="18275"/>
                  </a:lnTo>
                  <a:lnTo>
                    <a:pt x="1124699" y="0"/>
                  </a:lnTo>
                  <a:close/>
                </a:path>
                <a:path w="3611879" h="1283334">
                  <a:moveTo>
                    <a:pt x="1174991" y="0"/>
                  </a:moveTo>
                  <a:lnTo>
                    <a:pt x="1150620" y="0"/>
                  </a:lnTo>
                  <a:lnTo>
                    <a:pt x="1150620" y="18275"/>
                  </a:lnTo>
                  <a:lnTo>
                    <a:pt x="1174991" y="18275"/>
                  </a:lnTo>
                  <a:lnTo>
                    <a:pt x="1174991" y="0"/>
                  </a:lnTo>
                  <a:close/>
                </a:path>
                <a:path w="3611879" h="1283334">
                  <a:moveTo>
                    <a:pt x="1225283" y="0"/>
                  </a:moveTo>
                  <a:lnTo>
                    <a:pt x="1200912" y="0"/>
                  </a:lnTo>
                  <a:lnTo>
                    <a:pt x="1200912" y="18275"/>
                  </a:lnTo>
                  <a:lnTo>
                    <a:pt x="1225283" y="18275"/>
                  </a:lnTo>
                  <a:lnTo>
                    <a:pt x="1225283" y="0"/>
                  </a:lnTo>
                  <a:close/>
                </a:path>
                <a:path w="3611879" h="1283334">
                  <a:moveTo>
                    <a:pt x="3611867" y="1264920"/>
                  </a:moveTo>
                  <a:lnTo>
                    <a:pt x="3587496" y="1264920"/>
                  </a:lnTo>
                  <a:lnTo>
                    <a:pt x="3587496" y="1283195"/>
                  </a:lnTo>
                  <a:lnTo>
                    <a:pt x="3611867" y="1283195"/>
                  </a:lnTo>
                  <a:lnTo>
                    <a:pt x="3611867" y="1264920"/>
                  </a:lnTo>
                  <a:close/>
                </a:path>
                <a:path w="3611879" h="1283334">
                  <a:moveTo>
                    <a:pt x="3611867" y="1226820"/>
                  </a:moveTo>
                  <a:lnTo>
                    <a:pt x="3587496" y="1226820"/>
                  </a:lnTo>
                  <a:lnTo>
                    <a:pt x="3587496" y="1245095"/>
                  </a:lnTo>
                  <a:lnTo>
                    <a:pt x="3611867" y="1245095"/>
                  </a:lnTo>
                  <a:lnTo>
                    <a:pt x="3611867" y="1226820"/>
                  </a:lnTo>
                  <a:close/>
                </a:path>
                <a:path w="3611879" h="1283334">
                  <a:moveTo>
                    <a:pt x="3611867" y="1188720"/>
                  </a:moveTo>
                  <a:lnTo>
                    <a:pt x="3587496" y="1188720"/>
                  </a:lnTo>
                  <a:lnTo>
                    <a:pt x="3587496" y="1206995"/>
                  </a:lnTo>
                  <a:lnTo>
                    <a:pt x="3611867" y="1206995"/>
                  </a:lnTo>
                  <a:lnTo>
                    <a:pt x="3611867" y="1188720"/>
                  </a:lnTo>
                  <a:close/>
                </a:path>
                <a:path w="3611879" h="1283334">
                  <a:moveTo>
                    <a:pt x="3611867" y="1150620"/>
                  </a:moveTo>
                  <a:lnTo>
                    <a:pt x="3587496" y="1150620"/>
                  </a:lnTo>
                  <a:lnTo>
                    <a:pt x="3587496" y="1168895"/>
                  </a:lnTo>
                  <a:lnTo>
                    <a:pt x="3611867" y="1168895"/>
                  </a:lnTo>
                  <a:lnTo>
                    <a:pt x="3611867" y="1150620"/>
                  </a:lnTo>
                  <a:close/>
                </a:path>
                <a:path w="3611879" h="1283334">
                  <a:moveTo>
                    <a:pt x="3611867" y="1112520"/>
                  </a:moveTo>
                  <a:lnTo>
                    <a:pt x="3587496" y="1112520"/>
                  </a:lnTo>
                  <a:lnTo>
                    <a:pt x="3587496" y="1130795"/>
                  </a:lnTo>
                  <a:lnTo>
                    <a:pt x="3611867" y="1130795"/>
                  </a:lnTo>
                  <a:lnTo>
                    <a:pt x="3611867" y="1112520"/>
                  </a:lnTo>
                  <a:close/>
                </a:path>
                <a:path w="3611879" h="1283334">
                  <a:moveTo>
                    <a:pt x="3611867" y="1074420"/>
                  </a:moveTo>
                  <a:lnTo>
                    <a:pt x="3587496" y="1074420"/>
                  </a:lnTo>
                  <a:lnTo>
                    <a:pt x="3587496" y="1092695"/>
                  </a:lnTo>
                  <a:lnTo>
                    <a:pt x="3611867" y="1092695"/>
                  </a:lnTo>
                  <a:lnTo>
                    <a:pt x="3611867" y="1074420"/>
                  </a:lnTo>
                  <a:close/>
                </a:path>
                <a:path w="3611879" h="1283334">
                  <a:moveTo>
                    <a:pt x="3611867" y="1036320"/>
                  </a:moveTo>
                  <a:lnTo>
                    <a:pt x="3587496" y="1036320"/>
                  </a:lnTo>
                  <a:lnTo>
                    <a:pt x="3587496" y="1054595"/>
                  </a:lnTo>
                  <a:lnTo>
                    <a:pt x="3611867" y="1054595"/>
                  </a:lnTo>
                  <a:lnTo>
                    <a:pt x="3611867" y="1036320"/>
                  </a:lnTo>
                  <a:close/>
                </a:path>
                <a:path w="3611879" h="1283334">
                  <a:moveTo>
                    <a:pt x="3611867" y="998220"/>
                  </a:moveTo>
                  <a:lnTo>
                    <a:pt x="3587496" y="998220"/>
                  </a:lnTo>
                  <a:lnTo>
                    <a:pt x="3587496" y="1016495"/>
                  </a:lnTo>
                  <a:lnTo>
                    <a:pt x="3611867" y="1016495"/>
                  </a:lnTo>
                  <a:lnTo>
                    <a:pt x="3611867" y="9982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7838948" y="5860796"/>
            <a:ext cx="1051560" cy="2269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  <a:tabLst>
                <a:tab pos="723900" algn="l"/>
              </a:tabLst>
            </a:pPr>
            <a:r>
              <a:rPr sz="1400" u="heavy" spc="-5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</a:t>
            </a:r>
            <a:r>
              <a:rPr sz="14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400" u="heavy" spc="-5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</a:t>
            </a:r>
            <a:r>
              <a:rPr sz="1400" u="heavy" spc="-9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i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U</a:t>
            </a:r>
            <a:r>
              <a:rPr sz="14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7039291" y="6726939"/>
            <a:ext cx="26034" cy="1045844"/>
            <a:chOff x="1984691" y="6726939"/>
            <a:chExt cx="26034" cy="1045844"/>
          </a:xfrm>
        </p:grpSpPr>
        <p:sp>
          <p:nvSpPr>
            <p:cNvPr id="19" name="object 19"/>
            <p:cNvSpPr/>
            <p:nvPr/>
          </p:nvSpPr>
          <p:spPr>
            <a:xfrm>
              <a:off x="1984756" y="6726948"/>
              <a:ext cx="26034" cy="513715"/>
            </a:xfrm>
            <a:custGeom>
              <a:avLst/>
              <a:gdLst/>
              <a:ahLst/>
              <a:cxnLst/>
              <a:rect l="l" t="t" r="r" b="b"/>
              <a:pathLst>
                <a:path w="26035" h="513715">
                  <a:moveTo>
                    <a:pt x="25895" y="495300"/>
                  </a:moveTo>
                  <a:lnTo>
                    <a:pt x="0" y="495300"/>
                  </a:lnTo>
                  <a:lnTo>
                    <a:pt x="0" y="513575"/>
                  </a:lnTo>
                  <a:lnTo>
                    <a:pt x="25895" y="513575"/>
                  </a:lnTo>
                  <a:lnTo>
                    <a:pt x="25895" y="495300"/>
                  </a:lnTo>
                  <a:close/>
                </a:path>
                <a:path w="26035" h="513715">
                  <a:moveTo>
                    <a:pt x="25895" y="457200"/>
                  </a:moveTo>
                  <a:lnTo>
                    <a:pt x="0" y="457200"/>
                  </a:lnTo>
                  <a:lnTo>
                    <a:pt x="0" y="475475"/>
                  </a:lnTo>
                  <a:lnTo>
                    <a:pt x="25895" y="475475"/>
                  </a:lnTo>
                  <a:lnTo>
                    <a:pt x="25895" y="457200"/>
                  </a:lnTo>
                  <a:close/>
                </a:path>
                <a:path w="26035" h="513715">
                  <a:moveTo>
                    <a:pt x="25895" y="419100"/>
                  </a:moveTo>
                  <a:lnTo>
                    <a:pt x="0" y="419100"/>
                  </a:lnTo>
                  <a:lnTo>
                    <a:pt x="0" y="437375"/>
                  </a:lnTo>
                  <a:lnTo>
                    <a:pt x="25895" y="437375"/>
                  </a:lnTo>
                  <a:lnTo>
                    <a:pt x="25895" y="419100"/>
                  </a:lnTo>
                  <a:close/>
                </a:path>
                <a:path w="26035" h="513715">
                  <a:moveTo>
                    <a:pt x="25895" y="381000"/>
                  </a:moveTo>
                  <a:lnTo>
                    <a:pt x="0" y="381000"/>
                  </a:lnTo>
                  <a:lnTo>
                    <a:pt x="0" y="399275"/>
                  </a:lnTo>
                  <a:lnTo>
                    <a:pt x="25895" y="399275"/>
                  </a:lnTo>
                  <a:lnTo>
                    <a:pt x="25895" y="381000"/>
                  </a:lnTo>
                  <a:close/>
                </a:path>
                <a:path w="26035" h="513715">
                  <a:moveTo>
                    <a:pt x="25895" y="342900"/>
                  </a:moveTo>
                  <a:lnTo>
                    <a:pt x="0" y="342900"/>
                  </a:lnTo>
                  <a:lnTo>
                    <a:pt x="0" y="361175"/>
                  </a:lnTo>
                  <a:lnTo>
                    <a:pt x="25895" y="361175"/>
                  </a:lnTo>
                  <a:lnTo>
                    <a:pt x="25895" y="342900"/>
                  </a:lnTo>
                  <a:close/>
                </a:path>
                <a:path w="26035" h="513715">
                  <a:moveTo>
                    <a:pt x="25895" y="304800"/>
                  </a:moveTo>
                  <a:lnTo>
                    <a:pt x="0" y="304800"/>
                  </a:lnTo>
                  <a:lnTo>
                    <a:pt x="0" y="323075"/>
                  </a:lnTo>
                  <a:lnTo>
                    <a:pt x="25895" y="323075"/>
                  </a:lnTo>
                  <a:lnTo>
                    <a:pt x="25895" y="304800"/>
                  </a:lnTo>
                  <a:close/>
                </a:path>
                <a:path w="26035" h="513715">
                  <a:moveTo>
                    <a:pt x="25895" y="266700"/>
                  </a:moveTo>
                  <a:lnTo>
                    <a:pt x="0" y="266700"/>
                  </a:lnTo>
                  <a:lnTo>
                    <a:pt x="0" y="284975"/>
                  </a:lnTo>
                  <a:lnTo>
                    <a:pt x="25895" y="284975"/>
                  </a:lnTo>
                  <a:lnTo>
                    <a:pt x="25895" y="266700"/>
                  </a:lnTo>
                  <a:close/>
                </a:path>
                <a:path w="26035" h="513715">
                  <a:moveTo>
                    <a:pt x="25895" y="228600"/>
                  </a:moveTo>
                  <a:lnTo>
                    <a:pt x="0" y="228600"/>
                  </a:lnTo>
                  <a:lnTo>
                    <a:pt x="0" y="246875"/>
                  </a:lnTo>
                  <a:lnTo>
                    <a:pt x="25895" y="246875"/>
                  </a:lnTo>
                  <a:lnTo>
                    <a:pt x="25895" y="228600"/>
                  </a:lnTo>
                  <a:close/>
                </a:path>
                <a:path w="26035" h="513715">
                  <a:moveTo>
                    <a:pt x="25895" y="190500"/>
                  </a:moveTo>
                  <a:lnTo>
                    <a:pt x="0" y="190500"/>
                  </a:lnTo>
                  <a:lnTo>
                    <a:pt x="0" y="208775"/>
                  </a:lnTo>
                  <a:lnTo>
                    <a:pt x="25895" y="208775"/>
                  </a:lnTo>
                  <a:lnTo>
                    <a:pt x="25895" y="190500"/>
                  </a:lnTo>
                  <a:close/>
                </a:path>
                <a:path w="26035" h="513715">
                  <a:moveTo>
                    <a:pt x="25895" y="152400"/>
                  </a:moveTo>
                  <a:lnTo>
                    <a:pt x="0" y="152400"/>
                  </a:lnTo>
                  <a:lnTo>
                    <a:pt x="0" y="170675"/>
                  </a:lnTo>
                  <a:lnTo>
                    <a:pt x="25895" y="170675"/>
                  </a:lnTo>
                  <a:lnTo>
                    <a:pt x="25895" y="152400"/>
                  </a:lnTo>
                  <a:close/>
                </a:path>
                <a:path w="26035" h="513715">
                  <a:moveTo>
                    <a:pt x="25895" y="114300"/>
                  </a:moveTo>
                  <a:lnTo>
                    <a:pt x="0" y="114300"/>
                  </a:lnTo>
                  <a:lnTo>
                    <a:pt x="0" y="132575"/>
                  </a:lnTo>
                  <a:lnTo>
                    <a:pt x="25895" y="132575"/>
                  </a:lnTo>
                  <a:lnTo>
                    <a:pt x="25895" y="114300"/>
                  </a:lnTo>
                  <a:close/>
                </a:path>
                <a:path w="26035" h="513715">
                  <a:moveTo>
                    <a:pt x="25895" y="76200"/>
                  </a:moveTo>
                  <a:lnTo>
                    <a:pt x="0" y="76200"/>
                  </a:lnTo>
                  <a:lnTo>
                    <a:pt x="0" y="95999"/>
                  </a:lnTo>
                  <a:lnTo>
                    <a:pt x="25895" y="95999"/>
                  </a:lnTo>
                  <a:lnTo>
                    <a:pt x="25895" y="76200"/>
                  </a:lnTo>
                  <a:close/>
                </a:path>
                <a:path w="26035" h="513715">
                  <a:moveTo>
                    <a:pt x="25895" y="38100"/>
                  </a:moveTo>
                  <a:lnTo>
                    <a:pt x="0" y="38100"/>
                  </a:lnTo>
                  <a:lnTo>
                    <a:pt x="0" y="57899"/>
                  </a:lnTo>
                  <a:lnTo>
                    <a:pt x="25895" y="57899"/>
                  </a:lnTo>
                  <a:lnTo>
                    <a:pt x="25895" y="38100"/>
                  </a:lnTo>
                  <a:close/>
                </a:path>
                <a:path w="26035" h="513715">
                  <a:moveTo>
                    <a:pt x="25895" y="0"/>
                  </a:moveTo>
                  <a:lnTo>
                    <a:pt x="0" y="0"/>
                  </a:lnTo>
                  <a:lnTo>
                    <a:pt x="0" y="19799"/>
                  </a:lnTo>
                  <a:lnTo>
                    <a:pt x="25895" y="19799"/>
                  </a:lnTo>
                  <a:lnTo>
                    <a:pt x="2589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997708" y="7260338"/>
              <a:ext cx="0" cy="474345"/>
            </a:xfrm>
            <a:custGeom>
              <a:avLst/>
              <a:gdLst/>
              <a:ahLst/>
              <a:cxnLst/>
              <a:rect l="l" t="t" r="r" b="b"/>
              <a:pathLst>
                <a:path h="474345">
                  <a:moveTo>
                    <a:pt x="0" y="0"/>
                  </a:moveTo>
                  <a:lnTo>
                    <a:pt x="0" y="473961"/>
                  </a:lnTo>
                </a:path>
              </a:pathLst>
            </a:custGeom>
            <a:ln w="2590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984755" y="7754114"/>
              <a:ext cx="26034" cy="18415"/>
            </a:xfrm>
            <a:custGeom>
              <a:avLst/>
              <a:gdLst/>
              <a:ahLst/>
              <a:cxnLst/>
              <a:rect l="l" t="t" r="r" b="b"/>
              <a:pathLst>
                <a:path w="26035" h="18415">
                  <a:moveTo>
                    <a:pt x="25905" y="0"/>
                  </a:moveTo>
                  <a:lnTo>
                    <a:pt x="0" y="0"/>
                  </a:lnTo>
                  <a:lnTo>
                    <a:pt x="0" y="18285"/>
                  </a:lnTo>
                  <a:lnTo>
                    <a:pt x="25905" y="18285"/>
                  </a:lnTo>
                  <a:lnTo>
                    <a:pt x="2590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6750818" y="7150722"/>
            <a:ext cx="274320" cy="23083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400" spc="-5" dirty="0">
                <a:latin typeface="Symbol"/>
                <a:cs typeface="Symbol"/>
              </a:rPr>
              <a:t>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Symbol"/>
                <a:cs typeface="Symbol"/>
              </a:rPr>
              <a:t></a:t>
            </a:r>
            <a:endParaRPr sz="1400">
              <a:latin typeface="Symbol"/>
              <a:cs typeface="Symbo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6743636" y="6452553"/>
            <a:ext cx="4517390" cy="93345"/>
            <a:chOff x="1689036" y="6452552"/>
            <a:chExt cx="4517390" cy="93345"/>
          </a:xfrm>
        </p:grpSpPr>
        <p:sp>
          <p:nvSpPr>
            <p:cNvPr id="24" name="object 24"/>
            <p:cNvSpPr/>
            <p:nvPr/>
          </p:nvSpPr>
          <p:spPr>
            <a:xfrm>
              <a:off x="1698243" y="6492238"/>
              <a:ext cx="4498975" cy="13970"/>
            </a:xfrm>
            <a:custGeom>
              <a:avLst/>
              <a:gdLst/>
              <a:ahLst/>
              <a:cxnLst/>
              <a:rect l="l" t="t" r="r" b="b"/>
              <a:pathLst>
                <a:path w="4498975" h="13970">
                  <a:moveTo>
                    <a:pt x="4498848" y="0"/>
                  </a:moveTo>
                  <a:lnTo>
                    <a:pt x="0" y="0"/>
                  </a:lnTo>
                  <a:lnTo>
                    <a:pt x="0" y="13717"/>
                  </a:lnTo>
                  <a:lnTo>
                    <a:pt x="4498848" y="13717"/>
                  </a:lnTo>
                  <a:lnTo>
                    <a:pt x="44988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698243" y="6461759"/>
              <a:ext cx="4498975" cy="74930"/>
            </a:xfrm>
            <a:custGeom>
              <a:avLst/>
              <a:gdLst/>
              <a:ahLst/>
              <a:cxnLst/>
              <a:rect l="l" t="t" r="r" b="b"/>
              <a:pathLst>
                <a:path w="4498975" h="74929">
                  <a:moveTo>
                    <a:pt x="96012" y="0"/>
                  </a:moveTo>
                  <a:lnTo>
                    <a:pt x="0" y="36576"/>
                  </a:lnTo>
                  <a:lnTo>
                    <a:pt x="96012" y="73152"/>
                  </a:lnTo>
                </a:path>
                <a:path w="4498975" h="74929">
                  <a:moveTo>
                    <a:pt x="4402836" y="74676"/>
                  </a:moveTo>
                  <a:lnTo>
                    <a:pt x="4498848" y="36576"/>
                  </a:lnTo>
                  <a:lnTo>
                    <a:pt x="4402836" y="0"/>
                  </a:lnTo>
                </a:path>
              </a:pathLst>
            </a:custGeom>
            <a:ln w="182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9974580" y="6238761"/>
            <a:ext cx="300355" cy="2269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spcBef>
                <a:spcPts val="90"/>
              </a:spcBef>
            </a:pPr>
            <a:r>
              <a:rPr sz="1400" b="1" i="1" spc="-5" dirty="0">
                <a:latin typeface="Times New Roman"/>
                <a:cs typeface="Times New Roman"/>
              </a:rPr>
              <a:t>T</a:t>
            </a:r>
            <a:r>
              <a:rPr sz="1400" b="1" i="1" spc="-75" dirty="0">
                <a:latin typeface="Times New Roman"/>
                <a:cs typeface="Times New Roman"/>
              </a:rPr>
              <a:t> </a:t>
            </a:r>
            <a:r>
              <a:rPr sz="1425" b="1" i="1" spc="-7" baseline="-20467" dirty="0">
                <a:latin typeface="Times New Roman"/>
                <a:cs typeface="Times New Roman"/>
              </a:rPr>
              <a:t>R</a:t>
            </a:r>
            <a:endParaRPr sz="1425" baseline="-20467">
              <a:latin typeface="Times New Roman"/>
              <a:cs typeface="Times New Roman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7043928" y="6795516"/>
            <a:ext cx="4217035" cy="91440"/>
            <a:chOff x="1989327" y="6795516"/>
            <a:chExt cx="4217035" cy="91440"/>
          </a:xfrm>
        </p:grpSpPr>
        <p:sp>
          <p:nvSpPr>
            <p:cNvPr id="28" name="object 28"/>
            <p:cNvSpPr/>
            <p:nvPr/>
          </p:nvSpPr>
          <p:spPr>
            <a:xfrm>
              <a:off x="1998471" y="6833616"/>
              <a:ext cx="4198620" cy="15240"/>
            </a:xfrm>
            <a:custGeom>
              <a:avLst/>
              <a:gdLst/>
              <a:ahLst/>
              <a:cxnLst/>
              <a:rect l="l" t="t" r="r" b="b"/>
              <a:pathLst>
                <a:path w="4198620" h="15240">
                  <a:moveTo>
                    <a:pt x="4198620" y="0"/>
                  </a:moveTo>
                  <a:lnTo>
                    <a:pt x="0" y="0"/>
                  </a:lnTo>
                  <a:lnTo>
                    <a:pt x="0" y="15240"/>
                  </a:lnTo>
                  <a:lnTo>
                    <a:pt x="4198620" y="15240"/>
                  </a:lnTo>
                  <a:lnTo>
                    <a:pt x="419862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998471" y="6804660"/>
              <a:ext cx="4198620" cy="73660"/>
            </a:xfrm>
            <a:custGeom>
              <a:avLst/>
              <a:gdLst/>
              <a:ahLst/>
              <a:cxnLst/>
              <a:rect l="l" t="t" r="r" b="b"/>
              <a:pathLst>
                <a:path w="4198620" h="73659">
                  <a:moveTo>
                    <a:pt x="94488" y="0"/>
                  </a:moveTo>
                  <a:lnTo>
                    <a:pt x="0" y="36576"/>
                  </a:lnTo>
                  <a:lnTo>
                    <a:pt x="94488" y="73152"/>
                  </a:lnTo>
                </a:path>
                <a:path w="4198620" h="73659">
                  <a:moveTo>
                    <a:pt x="4102608" y="73152"/>
                  </a:moveTo>
                  <a:lnTo>
                    <a:pt x="4198620" y="36576"/>
                  </a:lnTo>
                  <a:lnTo>
                    <a:pt x="4102608" y="0"/>
                  </a:lnTo>
                </a:path>
              </a:pathLst>
            </a:custGeom>
            <a:ln w="182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9974580" y="6580137"/>
            <a:ext cx="300355" cy="2269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spcBef>
                <a:spcPts val="90"/>
              </a:spcBef>
            </a:pPr>
            <a:r>
              <a:rPr sz="1400" b="1" i="1" spc="-5" dirty="0">
                <a:latin typeface="Times New Roman"/>
                <a:cs typeface="Times New Roman"/>
              </a:rPr>
              <a:t>T</a:t>
            </a:r>
            <a:r>
              <a:rPr sz="1400" b="1" i="1" spc="-75" dirty="0">
                <a:latin typeface="Times New Roman"/>
                <a:cs typeface="Times New Roman"/>
              </a:rPr>
              <a:t> </a:t>
            </a:r>
            <a:r>
              <a:rPr sz="1425" b="1" i="1" spc="-7" baseline="-20467" dirty="0">
                <a:latin typeface="Times New Roman"/>
                <a:cs typeface="Times New Roman"/>
              </a:rPr>
              <a:t>E</a:t>
            </a:r>
            <a:endParaRPr sz="1425" baseline="-20467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pc="-125" dirty="0"/>
              <a:t>Pag</a:t>
            </a:r>
            <a:r>
              <a:rPr spc="-55" dirty="0"/>
              <a:t>. </a:t>
            </a:r>
            <a:fld id="{81D60167-4931-47E6-BA6A-407CBD079E47}" type="slidenum">
              <a:rPr spc="-110" dirty="0"/>
              <a:pPr marL="12700"/>
              <a:t>74</a:t>
            </a:fld>
            <a:r>
              <a:rPr spc="-55" dirty="0"/>
              <a:t> </a:t>
            </a:r>
            <a:r>
              <a:rPr spc="-155" dirty="0"/>
              <a:t>D</a:t>
            </a:r>
            <a:r>
              <a:rPr spc="-110" dirty="0"/>
              <a:t>e</a:t>
            </a:r>
            <a:r>
              <a:rPr spc="-60" dirty="0"/>
              <a:t> </a:t>
            </a:r>
            <a:r>
              <a:rPr spc="-5" dirty="0"/>
              <a:t>149</a:t>
            </a:r>
          </a:p>
        </p:txBody>
      </p:sp>
      <p:sp>
        <p:nvSpPr>
          <p:cNvPr id="34" name="object 3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55"/>
              </a:lnSpc>
            </a:pPr>
            <a:r>
              <a:rPr spc="-105" dirty="0"/>
              <a:t>Elaboro:</a:t>
            </a:r>
          </a:p>
          <a:p>
            <a:pPr marL="12700">
              <a:lnSpc>
                <a:spcPts val="1300"/>
              </a:lnSpc>
            </a:pPr>
            <a:r>
              <a:rPr spc="-100" dirty="0"/>
              <a:t>Ingenier</a:t>
            </a:r>
            <a:r>
              <a:rPr spc="-120" dirty="0"/>
              <a:t>o</a:t>
            </a:r>
            <a:r>
              <a:rPr spc="-55" dirty="0"/>
              <a:t> </a:t>
            </a:r>
            <a:r>
              <a:rPr spc="-120" dirty="0"/>
              <a:t>Juan</a:t>
            </a:r>
            <a:r>
              <a:rPr spc="-55" dirty="0"/>
              <a:t> </a:t>
            </a:r>
            <a:r>
              <a:rPr spc="-155" dirty="0"/>
              <a:t>C</a:t>
            </a:r>
            <a:r>
              <a:rPr spc="-110" dirty="0"/>
              <a:t>a</a:t>
            </a:r>
            <a:r>
              <a:rPr spc="-90" dirty="0"/>
              <a:t>rlo</a:t>
            </a:r>
            <a:r>
              <a:rPr spc="-110" dirty="0"/>
              <a:t>s</a:t>
            </a:r>
            <a:r>
              <a:rPr spc="-70" dirty="0"/>
              <a:t> </a:t>
            </a:r>
            <a:r>
              <a:rPr spc="-135" dirty="0"/>
              <a:t>Mes</a:t>
            </a:r>
            <a:r>
              <a:rPr spc="-110" dirty="0"/>
              <a:t>a</a:t>
            </a:r>
            <a:r>
              <a:rPr spc="-70" dirty="0"/>
              <a:t> </a:t>
            </a:r>
            <a:r>
              <a:rPr spc="-155" dirty="0"/>
              <a:t>A</a:t>
            </a:r>
            <a:r>
              <a:rPr spc="-55" dirty="0"/>
              <a:t>l</a:t>
            </a:r>
            <a:r>
              <a:rPr spc="-105" dirty="0"/>
              <a:t>varez</a:t>
            </a:r>
          </a:p>
        </p:txBody>
      </p:sp>
      <p:sp>
        <p:nvSpPr>
          <p:cNvPr id="31" name="object 31"/>
          <p:cNvSpPr txBox="1"/>
          <p:nvPr/>
        </p:nvSpPr>
        <p:spPr>
          <a:xfrm>
            <a:off x="7451861" y="7310132"/>
            <a:ext cx="1276985" cy="396262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50800">
              <a:lnSpc>
                <a:spcPts val="1530"/>
              </a:lnSpc>
              <a:spcBef>
                <a:spcPts val="90"/>
              </a:spcBef>
              <a:tabLst>
                <a:tab pos="944880" algn="l"/>
              </a:tabLst>
            </a:pPr>
            <a:r>
              <a:rPr sz="2100" spc="-7" baseline="-33730" dirty="0">
                <a:latin typeface="Symbol"/>
                <a:cs typeface="Symbol"/>
              </a:rPr>
              <a:t></a:t>
            </a:r>
            <a:r>
              <a:rPr sz="2100" spc="-135" baseline="-33730" dirty="0">
                <a:latin typeface="Times New Roman"/>
                <a:cs typeface="Times New Roman"/>
              </a:rPr>
              <a:t> </a:t>
            </a:r>
            <a:r>
              <a:rPr sz="2100" b="1" i="1" spc="-15" baseline="-33730" dirty="0">
                <a:latin typeface="Times New Roman"/>
                <a:cs typeface="Times New Roman"/>
              </a:rPr>
              <a:t>F</a:t>
            </a:r>
            <a:r>
              <a:rPr sz="2100" b="1" i="1" spc="600" baseline="-33730" dirty="0">
                <a:latin typeface="Times New Roman"/>
                <a:cs typeface="Times New Roman"/>
              </a:rPr>
              <a:t> </a:t>
            </a:r>
            <a:r>
              <a:rPr sz="2100" b="1" i="1" spc="-7" baseline="-33730" dirty="0">
                <a:latin typeface="Times New Roman"/>
                <a:cs typeface="Times New Roman"/>
              </a:rPr>
              <a:t>=</a:t>
            </a:r>
            <a:r>
              <a:rPr sz="1400" b="1" i="1" u="heavy" spc="9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	1</a:t>
            </a:r>
            <a:r>
              <a:rPr sz="1400" b="1" i="1" u="heavy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endParaRPr sz="1400">
              <a:latin typeface="Times New Roman"/>
              <a:cs typeface="Times New Roman"/>
            </a:endParaRPr>
          </a:p>
          <a:p>
            <a:pPr marL="620395">
              <a:lnSpc>
                <a:spcPts val="1530"/>
              </a:lnSpc>
              <a:tabLst>
                <a:tab pos="1001394" algn="l"/>
              </a:tabLst>
            </a:pPr>
            <a:r>
              <a:rPr sz="1400" b="1" i="1" spc="-5" dirty="0">
                <a:latin typeface="Times New Roman"/>
                <a:cs typeface="Times New Roman"/>
              </a:rPr>
              <a:t>T</a:t>
            </a:r>
            <a:r>
              <a:rPr sz="1400" b="1" i="1" spc="-75" dirty="0">
                <a:latin typeface="Times New Roman"/>
                <a:cs typeface="Times New Roman"/>
              </a:rPr>
              <a:t> </a:t>
            </a:r>
            <a:r>
              <a:rPr sz="1425" b="1" i="1" spc="-7" baseline="-20467" dirty="0">
                <a:latin typeface="Times New Roman"/>
                <a:cs typeface="Times New Roman"/>
              </a:rPr>
              <a:t>R</a:t>
            </a:r>
            <a:r>
              <a:rPr sz="1425" b="1" i="1" baseline="-20467" dirty="0">
                <a:latin typeface="Times New Roman"/>
                <a:cs typeface="Times New Roman"/>
              </a:rPr>
              <a:t>	</a:t>
            </a:r>
            <a:r>
              <a:rPr sz="1400" b="1" i="1" spc="-5" dirty="0">
                <a:latin typeface="Times New Roman"/>
                <a:cs typeface="Times New Roman"/>
              </a:rPr>
              <a:t>T</a:t>
            </a:r>
            <a:r>
              <a:rPr sz="1400" b="1" i="1" spc="-85" dirty="0">
                <a:latin typeface="Times New Roman"/>
                <a:cs typeface="Times New Roman"/>
              </a:rPr>
              <a:t> </a:t>
            </a:r>
            <a:r>
              <a:rPr sz="1425" b="1" i="1" spc="-7" baseline="-20467" dirty="0">
                <a:latin typeface="Times New Roman"/>
                <a:cs typeface="Times New Roman"/>
              </a:rPr>
              <a:t>E</a:t>
            </a:r>
            <a:endParaRPr sz="1425" baseline="-20467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898384" y="8391653"/>
            <a:ext cx="208597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dirty="0">
                <a:latin typeface="Arial MT"/>
                <a:cs typeface="Arial MT"/>
              </a:rPr>
              <a:t>Figura</a:t>
            </a:r>
            <a:r>
              <a:rPr sz="900" spc="-20" dirty="0">
                <a:latin typeface="Arial MT"/>
                <a:cs typeface="Arial MT"/>
              </a:rPr>
              <a:t> </a:t>
            </a:r>
            <a:r>
              <a:rPr sz="900" dirty="0">
                <a:latin typeface="Arial MT"/>
                <a:cs typeface="Arial MT"/>
              </a:rPr>
              <a:t>17:</a:t>
            </a:r>
            <a:r>
              <a:rPr sz="900" spc="-15" dirty="0">
                <a:latin typeface="Arial MT"/>
                <a:cs typeface="Arial MT"/>
              </a:rPr>
              <a:t> </a:t>
            </a:r>
            <a:r>
              <a:rPr sz="900" spc="-5" dirty="0">
                <a:latin typeface="Arial MT"/>
                <a:cs typeface="Arial MT"/>
              </a:rPr>
              <a:t>Variables</a:t>
            </a:r>
            <a:r>
              <a:rPr sz="900" spc="-10" dirty="0">
                <a:latin typeface="Arial MT"/>
                <a:cs typeface="Arial MT"/>
              </a:rPr>
              <a:t> </a:t>
            </a:r>
            <a:r>
              <a:rPr sz="900" spc="-5" dirty="0">
                <a:latin typeface="Arial MT"/>
                <a:cs typeface="Arial MT"/>
              </a:rPr>
              <a:t>para</a:t>
            </a:r>
            <a:r>
              <a:rPr sz="900" spc="-10" dirty="0">
                <a:latin typeface="Arial MT"/>
                <a:cs typeface="Arial MT"/>
              </a:rPr>
              <a:t> </a:t>
            </a:r>
            <a:r>
              <a:rPr sz="900" spc="-5" dirty="0">
                <a:latin typeface="Arial MT"/>
                <a:cs typeface="Arial MT"/>
              </a:rPr>
              <a:t>Sincronización</a:t>
            </a:r>
            <a:endParaRPr sz="9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64273" y="427736"/>
            <a:ext cx="235394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80" dirty="0">
                <a:solidFill>
                  <a:srgbClr val="7F7F7F"/>
                </a:solidFill>
                <a:latin typeface="Georgia"/>
                <a:cs typeface="Georgia"/>
              </a:rPr>
              <a:t>Generalidades</a:t>
            </a:r>
            <a:r>
              <a:rPr sz="1100" spc="70" dirty="0">
                <a:solidFill>
                  <a:srgbClr val="7F7F7F"/>
                </a:solidFill>
                <a:latin typeface="Georgia"/>
                <a:cs typeface="Georgia"/>
              </a:rPr>
              <a:t> </a:t>
            </a:r>
            <a:r>
              <a:rPr sz="1100" spc="90" dirty="0">
                <a:solidFill>
                  <a:srgbClr val="7F7F7F"/>
                </a:solidFill>
                <a:latin typeface="Georgia"/>
                <a:cs typeface="Georgia"/>
              </a:rPr>
              <a:t>en </a:t>
            </a:r>
            <a:r>
              <a:rPr sz="1100" spc="95" dirty="0">
                <a:solidFill>
                  <a:srgbClr val="7F7F7F"/>
                </a:solidFill>
                <a:latin typeface="Georgia"/>
                <a:cs typeface="Georgia"/>
              </a:rPr>
              <a:t>Subestaciones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117338" y="626363"/>
            <a:ext cx="5649595" cy="38100"/>
          </a:xfrm>
          <a:custGeom>
            <a:avLst/>
            <a:gdLst/>
            <a:ahLst/>
            <a:cxnLst/>
            <a:rect l="l" t="t" r="r" b="b"/>
            <a:pathLst>
              <a:path w="5649595" h="38100">
                <a:moveTo>
                  <a:pt x="5649468" y="0"/>
                </a:moveTo>
                <a:lnTo>
                  <a:pt x="0" y="0"/>
                </a:lnTo>
                <a:lnTo>
                  <a:pt x="0" y="38100"/>
                </a:lnTo>
                <a:lnTo>
                  <a:pt x="5649468" y="38100"/>
                </a:lnTo>
                <a:lnTo>
                  <a:pt x="5649468" y="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117338" y="9236962"/>
            <a:ext cx="5649595" cy="38100"/>
          </a:xfrm>
          <a:custGeom>
            <a:avLst/>
            <a:gdLst/>
            <a:ahLst/>
            <a:cxnLst/>
            <a:rect l="l" t="t" r="r" b="b"/>
            <a:pathLst>
              <a:path w="5649595" h="38100">
                <a:moveTo>
                  <a:pt x="5649468" y="0"/>
                </a:moveTo>
                <a:lnTo>
                  <a:pt x="0" y="0"/>
                </a:lnTo>
                <a:lnTo>
                  <a:pt x="0" y="38100"/>
                </a:lnTo>
                <a:lnTo>
                  <a:pt x="5649468" y="38100"/>
                </a:lnTo>
                <a:lnTo>
                  <a:pt x="5649468" y="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122922" y="1787143"/>
            <a:ext cx="5641340" cy="237654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spcBef>
                <a:spcPts val="95"/>
              </a:spcBef>
            </a:pPr>
            <a:r>
              <a:rPr sz="1300" b="1" spc="65" dirty="0">
                <a:latin typeface="Arial"/>
                <a:cs typeface="Arial"/>
              </a:rPr>
              <a:t>8.14.1      </a:t>
            </a:r>
            <a:r>
              <a:rPr sz="1300" b="1" spc="100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Función</a:t>
            </a:r>
            <a:r>
              <a:rPr sz="1300" b="1" spc="55" dirty="0">
                <a:latin typeface="Arial"/>
                <a:cs typeface="Arial"/>
              </a:rPr>
              <a:t> </a:t>
            </a:r>
            <a:r>
              <a:rPr sz="1300" b="1" spc="10" dirty="0">
                <a:latin typeface="Arial"/>
                <a:cs typeface="Arial"/>
              </a:rPr>
              <a:t>Chequeo</a:t>
            </a:r>
            <a:r>
              <a:rPr sz="1300" b="1" spc="25" dirty="0">
                <a:latin typeface="Arial"/>
                <a:cs typeface="Arial"/>
              </a:rPr>
              <a:t> </a:t>
            </a:r>
            <a:r>
              <a:rPr sz="1300" b="1" spc="5" dirty="0">
                <a:latin typeface="Arial"/>
                <a:cs typeface="Arial"/>
              </a:rPr>
              <a:t>de</a:t>
            </a:r>
            <a:r>
              <a:rPr sz="1300" b="1" spc="75" dirty="0">
                <a:latin typeface="Arial"/>
                <a:cs typeface="Arial"/>
              </a:rPr>
              <a:t> </a:t>
            </a:r>
            <a:r>
              <a:rPr sz="1300" b="1" spc="10" dirty="0">
                <a:latin typeface="Arial"/>
                <a:cs typeface="Arial"/>
              </a:rPr>
              <a:t>Sincronismo</a:t>
            </a:r>
            <a:endParaRPr sz="1300">
              <a:latin typeface="Arial"/>
              <a:cs typeface="Arial"/>
            </a:endParaRPr>
          </a:p>
          <a:p>
            <a:pPr>
              <a:spcBef>
                <a:spcPts val="10"/>
              </a:spcBef>
            </a:pPr>
            <a:endParaRPr sz="1350">
              <a:latin typeface="Arial"/>
              <a:cs typeface="Arial"/>
            </a:endParaRPr>
          </a:p>
          <a:p>
            <a:pPr marL="12700" marR="5715" algn="just">
              <a:lnSpc>
                <a:spcPct val="95800"/>
              </a:lnSpc>
            </a:pPr>
            <a:r>
              <a:rPr sz="1100" dirty="0">
                <a:latin typeface="Arial MT"/>
                <a:cs typeface="Arial MT"/>
              </a:rPr>
              <a:t>Un </a:t>
            </a:r>
            <a:r>
              <a:rPr sz="1100" spc="-5" dirty="0">
                <a:latin typeface="Arial MT"/>
                <a:cs typeface="Arial MT"/>
              </a:rPr>
              <a:t>relé de chequeo de sincronismo (synchro </a:t>
            </a:r>
            <a:r>
              <a:rPr sz="1100" dirty="0">
                <a:latin typeface="Arial MT"/>
                <a:cs typeface="Arial MT"/>
              </a:rPr>
              <a:t>- </a:t>
            </a:r>
            <a:r>
              <a:rPr sz="1100" spc="-5" dirty="0">
                <a:latin typeface="Arial MT"/>
                <a:cs typeface="Arial MT"/>
              </a:rPr>
              <a:t>check relay)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se usa para controlar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la 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interconexión de una </a:t>
            </a:r>
            <a:r>
              <a:rPr sz="1100" spc="-10" dirty="0">
                <a:latin typeface="Arial MT"/>
                <a:cs typeface="Arial MT"/>
              </a:rPr>
              <a:t>línea </a:t>
            </a:r>
            <a:r>
              <a:rPr sz="1100" spc="-5" dirty="0">
                <a:latin typeface="Arial MT"/>
                <a:cs typeface="Arial MT"/>
              </a:rPr>
              <a:t>en un sistema </a:t>
            </a:r>
            <a:r>
              <a:rPr sz="1100" spc="-10" dirty="0">
                <a:latin typeface="Arial MT"/>
                <a:cs typeface="Arial MT"/>
              </a:rPr>
              <a:t>ya </a:t>
            </a:r>
            <a:r>
              <a:rPr sz="1100" spc="-5" dirty="0">
                <a:latin typeface="Arial MT"/>
                <a:cs typeface="Arial MT"/>
              </a:rPr>
              <a:t>interconectado. Las dos partes que serán 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conectadas entre sí pueden tener la misma frecuencia, pero </a:t>
            </a:r>
            <a:r>
              <a:rPr sz="1100" dirty="0">
                <a:latin typeface="Arial MT"/>
                <a:cs typeface="Arial MT"/>
              </a:rPr>
              <a:t>grandes </a:t>
            </a:r>
            <a:r>
              <a:rPr sz="1100" spc="-5" dirty="0">
                <a:latin typeface="Arial MT"/>
                <a:cs typeface="Arial MT"/>
              </a:rPr>
              <a:t>diferencias relativas 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en voltaje </a:t>
            </a:r>
            <a:r>
              <a:rPr sz="1100" dirty="0">
                <a:latin typeface="Arial MT"/>
                <a:cs typeface="Arial MT"/>
              </a:rPr>
              <a:t>y </a:t>
            </a:r>
            <a:r>
              <a:rPr sz="1100" spc="-5" dirty="0">
                <a:latin typeface="Arial MT"/>
                <a:cs typeface="Arial MT"/>
              </a:rPr>
              <a:t>ángulo de fase, </a:t>
            </a:r>
            <a:r>
              <a:rPr sz="1100" dirty="0">
                <a:latin typeface="Arial MT"/>
                <a:cs typeface="Arial MT"/>
              </a:rPr>
              <a:t>que </a:t>
            </a:r>
            <a:r>
              <a:rPr sz="1100" spc="-5" dirty="0">
                <a:latin typeface="Arial MT"/>
                <a:cs typeface="Arial MT"/>
              </a:rPr>
              <a:t>en ciertos casos pueden ser tolerables. Estas diferencias 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pueden ser debidas </a:t>
            </a:r>
            <a:r>
              <a:rPr sz="1100" dirty="0">
                <a:latin typeface="Arial MT"/>
                <a:cs typeface="Arial MT"/>
              </a:rPr>
              <a:t>a </a:t>
            </a:r>
            <a:r>
              <a:rPr sz="1100" spc="-5" dirty="0">
                <a:latin typeface="Arial MT"/>
                <a:cs typeface="Arial MT"/>
              </a:rPr>
              <a:t>la oscilación de potencia de que pueden ocurrir en redes donde una 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línea en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falla </a:t>
            </a:r>
            <a:r>
              <a:rPr sz="1100" spc="-5" dirty="0">
                <a:latin typeface="Arial MT"/>
                <a:cs typeface="Arial MT"/>
              </a:rPr>
              <a:t>es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desconectada.</a:t>
            </a:r>
            <a:endParaRPr sz="1100">
              <a:latin typeface="Arial MT"/>
              <a:cs typeface="Arial MT"/>
            </a:endParaRPr>
          </a:p>
          <a:p>
            <a:pPr>
              <a:spcBef>
                <a:spcPts val="5"/>
              </a:spcBef>
            </a:pPr>
            <a:endParaRPr sz="1100">
              <a:latin typeface="Arial MT"/>
              <a:cs typeface="Arial MT"/>
            </a:endParaRPr>
          </a:p>
          <a:p>
            <a:pPr marL="12700" marR="5080" algn="just">
              <a:lnSpc>
                <a:spcPct val="95700"/>
              </a:lnSpc>
            </a:pPr>
            <a:r>
              <a:rPr sz="1100" spc="-5" dirty="0">
                <a:latin typeface="Arial MT"/>
                <a:cs typeface="Arial MT"/>
              </a:rPr>
              <a:t>Nótese entonces, </a:t>
            </a:r>
            <a:r>
              <a:rPr sz="1100" dirty="0">
                <a:latin typeface="Arial MT"/>
                <a:cs typeface="Arial MT"/>
              </a:rPr>
              <a:t>que </a:t>
            </a:r>
            <a:r>
              <a:rPr sz="1100" spc="-5" dirty="0">
                <a:latin typeface="Arial MT"/>
                <a:cs typeface="Arial MT"/>
              </a:rPr>
              <a:t>un chequeo de sincronismo no es igual </a:t>
            </a:r>
            <a:r>
              <a:rPr sz="1100" dirty="0">
                <a:latin typeface="Arial MT"/>
                <a:cs typeface="Arial MT"/>
              </a:rPr>
              <a:t>que </a:t>
            </a:r>
            <a:r>
              <a:rPr sz="1100" spc="-5" dirty="0">
                <a:latin typeface="Arial MT"/>
                <a:cs typeface="Arial MT"/>
              </a:rPr>
              <a:t>una sincronización. 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Sincronización </a:t>
            </a:r>
            <a:r>
              <a:rPr sz="1100" dirty="0">
                <a:latin typeface="Arial MT"/>
                <a:cs typeface="Arial MT"/>
              </a:rPr>
              <a:t>significa </a:t>
            </a:r>
            <a:r>
              <a:rPr sz="1100" spc="-5" dirty="0">
                <a:latin typeface="Arial MT"/>
                <a:cs typeface="Arial MT"/>
              </a:rPr>
              <a:t>la conexión de dos partes de una </a:t>
            </a:r>
            <a:r>
              <a:rPr sz="1100" dirty="0">
                <a:latin typeface="Arial MT"/>
                <a:cs typeface="Arial MT"/>
              </a:rPr>
              <a:t>red que </a:t>
            </a:r>
            <a:r>
              <a:rPr sz="1100" spc="-5" dirty="0">
                <a:latin typeface="Arial MT"/>
                <a:cs typeface="Arial MT"/>
              </a:rPr>
              <a:t>están eléctricamente 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aisladas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una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otra</a:t>
            </a:r>
            <a:r>
              <a:rPr sz="1100" dirty="0">
                <a:latin typeface="Arial MT"/>
                <a:cs typeface="Arial MT"/>
              </a:rPr>
              <a:t> y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pueden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tener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cierta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diferencia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frecuencia.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El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chequeo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 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sincronismo, entonces, significa </a:t>
            </a:r>
            <a:r>
              <a:rPr sz="1100" dirty="0">
                <a:latin typeface="Arial MT"/>
                <a:cs typeface="Arial MT"/>
              </a:rPr>
              <a:t>que </a:t>
            </a:r>
            <a:r>
              <a:rPr sz="1100" spc="-5" dirty="0">
                <a:latin typeface="Arial MT"/>
                <a:cs typeface="Arial MT"/>
              </a:rPr>
              <a:t>la orden de cierre al interruptor se bloquea para 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diferencias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-2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frecuencia </a:t>
            </a:r>
            <a:r>
              <a:rPr sz="1100" dirty="0">
                <a:latin typeface="Arial MT"/>
                <a:cs typeface="Arial MT"/>
              </a:rPr>
              <a:t>que</a:t>
            </a:r>
            <a:r>
              <a:rPr sz="1100" spc="-5" dirty="0">
                <a:latin typeface="Arial MT"/>
                <a:cs typeface="Arial MT"/>
              </a:rPr>
              <a:t> existan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entre dos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sistemas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eléctricamente aislados.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508491" y="5574294"/>
            <a:ext cx="1502410" cy="10242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2150" spc="15" dirty="0">
                <a:latin typeface="Symbol"/>
                <a:cs typeface="Symbol"/>
              </a:rPr>
              <a:t></a:t>
            </a:r>
            <a:r>
              <a:rPr sz="2150" b="1" spc="15" dirty="0">
                <a:latin typeface="Times New Roman"/>
                <a:cs typeface="Times New Roman"/>
              </a:rPr>
              <a:t>U</a:t>
            </a:r>
            <a:r>
              <a:rPr sz="2150" spc="15" dirty="0">
                <a:latin typeface="Symbol"/>
                <a:cs typeface="Symbol"/>
              </a:rPr>
              <a:t></a:t>
            </a:r>
            <a:r>
              <a:rPr sz="2150" spc="-80" dirty="0">
                <a:latin typeface="Times New Roman"/>
                <a:cs typeface="Times New Roman"/>
              </a:rPr>
              <a:t> </a:t>
            </a:r>
            <a:r>
              <a:rPr sz="2150" spc="20" dirty="0">
                <a:latin typeface="Symbol"/>
                <a:cs typeface="Symbol"/>
              </a:rPr>
              <a:t></a:t>
            </a:r>
            <a:r>
              <a:rPr sz="2150" b="1" spc="20" dirty="0">
                <a:latin typeface="Times New Roman"/>
                <a:cs typeface="Times New Roman"/>
              </a:rPr>
              <a:t>Umax</a:t>
            </a:r>
            <a:endParaRPr sz="2150">
              <a:latin typeface="Times New Roman"/>
              <a:cs typeface="Times New Roman"/>
            </a:endParaRPr>
          </a:p>
          <a:p>
            <a:pPr marL="12700">
              <a:spcBef>
                <a:spcPts val="40"/>
              </a:spcBef>
            </a:pPr>
            <a:r>
              <a:rPr sz="2150" spc="15" dirty="0">
                <a:latin typeface="Symbol"/>
                <a:cs typeface="Symbol"/>
              </a:rPr>
              <a:t></a:t>
            </a:r>
            <a:r>
              <a:rPr sz="2150" spc="-30" dirty="0">
                <a:latin typeface="Times New Roman"/>
                <a:cs typeface="Times New Roman"/>
              </a:rPr>
              <a:t> </a:t>
            </a:r>
            <a:r>
              <a:rPr sz="2150" spc="15" dirty="0">
                <a:latin typeface="Symbol"/>
                <a:cs typeface="Symbol"/>
              </a:rPr>
              <a:t></a:t>
            </a:r>
            <a:r>
              <a:rPr sz="2150" spc="-35" dirty="0">
                <a:latin typeface="Times New Roman"/>
                <a:cs typeface="Times New Roman"/>
              </a:rPr>
              <a:t> </a:t>
            </a:r>
            <a:r>
              <a:rPr sz="2150" spc="15" dirty="0">
                <a:latin typeface="Symbol"/>
                <a:cs typeface="Symbol"/>
              </a:rPr>
              <a:t></a:t>
            </a:r>
            <a:r>
              <a:rPr sz="2150" b="1" spc="15" dirty="0">
                <a:latin typeface="Times New Roman"/>
                <a:cs typeface="Times New Roman"/>
              </a:rPr>
              <a:t>max</a:t>
            </a:r>
            <a:endParaRPr sz="2150">
              <a:latin typeface="Times New Roman"/>
              <a:cs typeface="Times New Roman"/>
            </a:endParaRPr>
          </a:p>
          <a:p>
            <a:pPr marL="12700">
              <a:spcBef>
                <a:spcPts val="45"/>
              </a:spcBef>
            </a:pPr>
            <a:r>
              <a:rPr sz="2150" spc="15" dirty="0">
                <a:latin typeface="Symbol"/>
                <a:cs typeface="Symbol"/>
              </a:rPr>
              <a:t></a:t>
            </a:r>
            <a:r>
              <a:rPr sz="2150" b="1" spc="15" dirty="0">
                <a:latin typeface="Times New Roman"/>
                <a:cs typeface="Times New Roman"/>
              </a:rPr>
              <a:t>F</a:t>
            </a:r>
            <a:r>
              <a:rPr sz="2150" b="1" spc="-25" dirty="0">
                <a:latin typeface="Times New Roman"/>
                <a:cs typeface="Times New Roman"/>
              </a:rPr>
              <a:t> </a:t>
            </a:r>
            <a:r>
              <a:rPr sz="2150" spc="15" dirty="0">
                <a:latin typeface="Symbol"/>
                <a:cs typeface="Symbol"/>
              </a:rPr>
              <a:t></a:t>
            </a:r>
            <a:r>
              <a:rPr sz="2150" spc="-35" dirty="0">
                <a:latin typeface="Times New Roman"/>
                <a:cs typeface="Times New Roman"/>
              </a:rPr>
              <a:t> </a:t>
            </a:r>
            <a:r>
              <a:rPr sz="2150" spc="15" dirty="0">
                <a:latin typeface="Symbol"/>
                <a:cs typeface="Symbol"/>
              </a:rPr>
              <a:t></a:t>
            </a:r>
            <a:r>
              <a:rPr sz="2150" b="1" spc="15" dirty="0">
                <a:latin typeface="Times New Roman"/>
                <a:cs typeface="Times New Roman"/>
              </a:rPr>
              <a:t>Fmax</a:t>
            </a:r>
            <a:endParaRPr sz="21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069709" y="5571932"/>
            <a:ext cx="1096645" cy="10242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2150" b="1" spc="15" dirty="0">
                <a:latin typeface="Times New Roman"/>
                <a:cs typeface="Times New Roman"/>
              </a:rPr>
              <a:t>:10%</a:t>
            </a:r>
            <a:r>
              <a:rPr sz="2150" b="1" spc="-65" dirty="0">
                <a:latin typeface="Times New Roman"/>
                <a:cs typeface="Times New Roman"/>
              </a:rPr>
              <a:t> </a:t>
            </a:r>
            <a:r>
              <a:rPr sz="2150" b="1" spc="20" dirty="0">
                <a:latin typeface="Times New Roman"/>
                <a:cs typeface="Times New Roman"/>
              </a:rPr>
              <a:t>Un</a:t>
            </a:r>
            <a:endParaRPr sz="2150">
              <a:latin typeface="Times New Roman"/>
              <a:cs typeface="Times New Roman"/>
            </a:endParaRPr>
          </a:p>
          <a:p>
            <a:pPr marL="12700">
              <a:spcBef>
                <a:spcPts val="50"/>
              </a:spcBef>
            </a:pPr>
            <a:r>
              <a:rPr sz="2150" b="1" spc="10" dirty="0">
                <a:latin typeface="Times New Roman"/>
                <a:cs typeface="Times New Roman"/>
              </a:rPr>
              <a:t>:30°</a:t>
            </a:r>
            <a:endParaRPr sz="2150">
              <a:latin typeface="Times New Roman"/>
              <a:cs typeface="Times New Roman"/>
            </a:endParaRPr>
          </a:p>
          <a:p>
            <a:pPr marL="12700">
              <a:spcBef>
                <a:spcPts val="35"/>
              </a:spcBef>
            </a:pPr>
            <a:r>
              <a:rPr sz="2150" b="1" spc="10" dirty="0">
                <a:latin typeface="Times New Roman"/>
                <a:cs typeface="Times New Roman"/>
              </a:rPr>
              <a:t>:0.05</a:t>
            </a:r>
            <a:r>
              <a:rPr sz="2150" b="1" spc="-35" dirty="0">
                <a:latin typeface="Times New Roman"/>
                <a:cs typeface="Times New Roman"/>
              </a:rPr>
              <a:t> </a:t>
            </a:r>
            <a:r>
              <a:rPr sz="2150" b="1" spc="20" dirty="0">
                <a:latin typeface="Times New Roman"/>
                <a:cs typeface="Times New Roman"/>
              </a:rPr>
              <a:t>Hz</a:t>
            </a:r>
            <a:endParaRPr sz="21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154672" y="4248150"/>
            <a:ext cx="562610" cy="593090"/>
          </a:xfrm>
          <a:custGeom>
            <a:avLst/>
            <a:gdLst/>
            <a:ahLst/>
            <a:cxnLst/>
            <a:rect l="l" t="t" r="r" b="b"/>
            <a:pathLst>
              <a:path w="562610" h="593089">
                <a:moveTo>
                  <a:pt x="562357" y="296418"/>
                </a:moveTo>
                <a:lnTo>
                  <a:pt x="558674" y="248356"/>
                </a:lnTo>
                <a:lnTo>
                  <a:pt x="548014" y="202757"/>
                </a:lnTo>
                <a:lnTo>
                  <a:pt x="530956" y="160232"/>
                </a:lnTo>
                <a:lnTo>
                  <a:pt x="508082" y="121392"/>
                </a:lnTo>
                <a:lnTo>
                  <a:pt x="479970" y="86848"/>
                </a:lnTo>
                <a:lnTo>
                  <a:pt x="447203" y="57214"/>
                </a:lnTo>
                <a:lnTo>
                  <a:pt x="410359" y="33100"/>
                </a:lnTo>
                <a:lnTo>
                  <a:pt x="370021" y="15119"/>
                </a:lnTo>
                <a:lnTo>
                  <a:pt x="326767" y="3881"/>
                </a:lnTo>
                <a:lnTo>
                  <a:pt x="281179" y="0"/>
                </a:lnTo>
                <a:lnTo>
                  <a:pt x="235591" y="3881"/>
                </a:lnTo>
                <a:lnTo>
                  <a:pt x="192337" y="15119"/>
                </a:lnTo>
                <a:lnTo>
                  <a:pt x="151998" y="33100"/>
                </a:lnTo>
                <a:lnTo>
                  <a:pt x="115155" y="57214"/>
                </a:lnTo>
                <a:lnTo>
                  <a:pt x="82387" y="86848"/>
                </a:lnTo>
                <a:lnTo>
                  <a:pt x="54275" y="121392"/>
                </a:lnTo>
                <a:lnTo>
                  <a:pt x="31400" y="160232"/>
                </a:lnTo>
                <a:lnTo>
                  <a:pt x="14342" y="202757"/>
                </a:lnTo>
                <a:lnTo>
                  <a:pt x="3682" y="248356"/>
                </a:lnTo>
                <a:lnTo>
                  <a:pt x="0" y="296418"/>
                </a:lnTo>
                <a:lnTo>
                  <a:pt x="3682" y="344479"/>
                </a:lnTo>
                <a:lnTo>
                  <a:pt x="14342" y="390078"/>
                </a:lnTo>
                <a:lnTo>
                  <a:pt x="31400" y="432603"/>
                </a:lnTo>
                <a:lnTo>
                  <a:pt x="54275" y="471443"/>
                </a:lnTo>
                <a:lnTo>
                  <a:pt x="82387" y="505987"/>
                </a:lnTo>
                <a:lnTo>
                  <a:pt x="115155" y="535621"/>
                </a:lnTo>
                <a:lnTo>
                  <a:pt x="151998" y="559735"/>
                </a:lnTo>
                <a:lnTo>
                  <a:pt x="192337" y="577716"/>
                </a:lnTo>
                <a:lnTo>
                  <a:pt x="235591" y="588954"/>
                </a:lnTo>
                <a:lnTo>
                  <a:pt x="281179" y="592836"/>
                </a:lnTo>
                <a:lnTo>
                  <a:pt x="326767" y="588954"/>
                </a:lnTo>
                <a:lnTo>
                  <a:pt x="370021" y="577716"/>
                </a:lnTo>
                <a:lnTo>
                  <a:pt x="410359" y="559735"/>
                </a:lnTo>
                <a:lnTo>
                  <a:pt x="447203" y="535621"/>
                </a:lnTo>
                <a:lnTo>
                  <a:pt x="479970" y="505987"/>
                </a:lnTo>
                <a:lnTo>
                  <a:pt x="508082" y="471443"/>
                </a:lnTo>
                <a:lnTo>
                  <a:pt x="530956" y="432603"/>
                </a:lnTo>
                <a:lnTo>
                  <a:pt x="548014" y="390078"/>
                </a:lnTo>
                <a:lnTo>
                  <a:pt x="558674" y="344479"/>
                </a:lnTo>
                <a:lnTo>
                  <a:pt x="562357" y="296418"/>
                </a:lnTo>
                <a:close/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6264658" y="4141724"/>
            <a:ext cx="351155" cy="7372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4650" spc="5" dirty="0">
                <a:latin typeface="Symbol"/>
                <a:cs typeface="Symbol"/>
              </a:rPr>
              <a:t></a:t>
            </a:r>
            <a:endParaRPr sz="4650">
              <a:latin typeface="Symbol"/>
              <a:cs typeface="Symbo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719317" y="4248911"/>
            <a:ext cx="5022215" cy="1363980"/>
            <a:chOff x="1664716" y="4248911"/>
            <a:chExt cx="5022215" cy="1363980"/>
          </a:xfrm>
        </p:grpSpPr>
        <p:sp>
          <p:nvSpPr>
            <p:cNvPr id="11" name="object 11"/>
            <p:cNvSpPr/>
            <p:nvPr/>
          </p:nvSpPr>
          <p:spPr>
            <a:xfrm>
              <a:off x="1664716" y="4248924"/>
              <a:ext cx="3939540" cy="1363980"/>
            </a:xfrm>
            <a:custGeom>
              <a:avLst/>
              <a:gdLst/>
              <a:ahLst/>
              <a:cxnLst/>
              <a:rect l="l" t="t" r="r" b="b"/>
              <a:pathLst>
                <a:path w="3939540" h="1363979">
                  <a:moveTo>
                    <a:pt x="3939540" y="280403"/>
                  </a:moveTo>
                  <a:lnTo>
                    <a:pt x="929640" y="280403"/>
                  </a:lnTo>
                  <a:lnTo>
                    <a:pt x="929640" y="0"/>
                  </a:lnTo>
                  <a:lnTo>
                    <a:pt x="870204" y="0"/>
                  </a:lnTo>
                  <a:lnTo>
                    <a:pt x="870204" y="280403"/>
                  </a:lnTo>
                  <a:lnTo>
                    <a:pt x="0" y="280403"/>
                  </a:lnTo>
                  <a:lnTo>
                    <a:pt x="0" y="310883"/>
                  </a:lnTo>
                  <a:lnTo>
                    <a:pt x="870204" y="310883"/>
                  </a:lnTo>
                  <a:lnTo>
                    <a:pt x="870204" y="1363967"/>
                  </a:lnTo>
                  <a:lnTo>
                    <a:pt x="929640" y="1363967"/>
                  </a:lnTo>
                  <a:lnTo>
                    <a:pt x="929640" y="310883"/>
                  </a:lnTo>
                  <a:lnTo>
                    <a:pt x="3939540" y="310883"/>
                  </a:lnTo>
                  <a:lnTo>
                    <a:pt x="3939540" y="28040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109462" y="4271009"/>
              <a:ext cx="562610" cy="593090"/>
            </a:xfrm>
            <a:custGeom>
              <a:avLst/>
              <a:gdLst/>
              <a:ahLst/>
              <a:cxnLst/>
              <a:rect l="l" t="t" r="r" b="b"/>
              <a:pathLst>
                <a:path w="562609" h="593089">
                  <a:moveTo>
                    <a:pt x="562356" y="296418"/>
                  </a:moveTo>
                  <a:lnTo>
                    <a:pt x="558673" y="248356"/>
                  </a:lnTo>
                  <a:lnTo>
                    <a:pt x="548013" y="202757"/>
                  </a:lnTo>
                  <a:lnTo>
                    <a:pt x="530955" y="160232"/>
                  </a:lnTo>
                  <a:lnTo>
                    <a:pt x="508080" y="121392"/>
                  </a:lnTo>
                  <a:lnTo>
                    <a:pt x="479969" y="86848"/>
                  </a:lnTo>
                  <a:lnTo>
                    <a:pt x="447201" y="57214"/>
                  </a:lnTo>
                  <a:lnTo>
                    <a:pt x="410358" y="33100"/>
                  </a:lnTo>
                  <a:lnTo>
                    <a:pt x="370019" y="15119"/>
                  </a:lnTo>
                  <a:lnTo>
                    <a:pt x="326766" y="3881"/>
                  </a:lnTo>
                  <a:lnTo>
                    <a:pt x="281178" y="0"/>
                  </a:lnTo>
                  <a:lnTo>
                    <a:pt x="235589" y="3881"/>
                  </a:lnTo>
                  <a:lnTo>
                    <a:pt x="192336" y="15119"/>
                  </a:lnTo>
                  <a:lnTo>
                    <a:pt x="151997" y="33100"/>
                  </a:lnTo>
                  <a:lnTo>
                    <a:pt x="115154" y="57214"/>
                  </a:lnTo>
                  <a:lnTo>
                    <a:pt x="82386" y="86848"/>
                  </a:lnTo>
                  <a:lnTo>
                    <a:pt x="54275" y="121392"/>
                  </a:lnTo>
                  <a:lnTo>
                    <a:pt x="31400" y="160232"/>
                  </a:lnTo>
                  <a:lnTo>
                    <a:pt x="14342" y="202757"/>
                  </a:lnTo>
                  <a:lnTo>
                    <a:pt x="3682" y="248356"/>
                  </a:lnTo>
                  <a:lnTo>
                    <a:pt x="0" y="296418"/>
                  </a:lnTo>
                  <a:lnTo>
                    <a:pt x="3682" y="344479"/>
                  </a:lnTo>
                  <a:lnTo>
                    <a:pt x="14342" y="390078"/>
                  </a:lnTo>
                  <a:lnTo>
                    <a:pt x="31400" y="432603"/>
                  </a:lnTo>
                  <a:lnTo>
                    <a:pt x="54275" y="471443"/>
                  </a:lnTo>
                  <a:lnTo>
                    <a:pt x="82386" y="505987"/>
                  </a:lnTo>
                  <a:lnTo>
                    <a:pt x="115154" y="535621"/>
                  </a:lnTo>
                  <a:lnTo>
                    <a:pt x="151997" y="559735"/>
                  </a:lnTo>
                  <a:lnTo>
                    <a:pt x="192336" y="577716"/>
                  </a:lnTo>
                  <a:lnTo>
                    <a:pt x="235589" y="588954"/>
                  </a:lnTo>
                  <a:lnTo>
                    <a:pt x="281178" y="592836"/>
                  </a:lnTo>
                  <a:lnTo>
                    <a:pt x="326766" y="588954"/>
                  </a:lnTo>
                  <a:lnTo>
                    <a:pt x="370019" y="577716"/>
                  </a:lnTo>
                  <a:lnTo>
                    <a:pt x="410358" y="559735"/>
                  </a:lnTo>
                  <a:lnTo>
                    <a:pt x="447201" y="535621"/>
                  </a:lnTo>
                  <a:lnTo>
                    <a:pt x="479969" y="505987"/>
                  </a:lnTo>
                  <a:lnTo>
                    <a:pt x="508080" y="471443"/>
                  </a:lnTo>
                  <a:lnTo>
                    <a:pt x="530955" y="432603"/>
                  </a:lnTo>
                  <a:lnTo>
                    <a:pt x="548013" y="390078"/>
                  </a:lnTo>
                  <a:lnTo>
                    <a:pt x="558673" y="344479"/>
                  </a:lnTo>
                  <a:lnTo>
                    <a:pt x="562356" y="296418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1270997" y="4164585"/>
            <a:ext cx="351155" cy="7372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4650" spc="5" dirty="0">
                <a:latin typeface="Symbol"/>
                <a:cs typeface="Symbol"/>
              </a:rPr>
              <a:t></a:t>
            </a:r>
            <a:endParaRPr sz="4650">
              <a:latin typeface="Symbol"/>
              <a:cs typeface="Symbo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7618477" y="4248912"/>
            <a:ext cx="3546475" cy="2193925"/>
            <a:chOff x="2563876" y="4248911"/>
            <a:chExt cx="3546475" cy="2193925"/>
          </a:xfrm>
        </p:grpSpPr>
        <p:sp>
          <p:nvSpPr>
            <p:cNvPr id="15" name="object 15"/>
            <p:cNvSpPr/>
            <p:nvPr/>
          </p:nvSpPr>
          <p:spPr>
            <a:xfrm>
              <a:off x="2563876" y="4248924"/>
              <a:ext cx="3546475" cy="1487805"/>
            </a:xfrm>
            <a:custGeom>
              <a:avLst/>
              <a:gdLst/>
              <a:ahLst/>
              <a:cxnLst/>
              <a:rect l="l" t="t" r="r" b="b"/>
              <a:pathLst>
                <a:path w="3546475" h="1487804">
                  <a:moveTo>
                    <a:pt x="1351788" y="1053071"/>
                  </a:moveTo>
                  <a:lnTo>
                    <a:pt x="0" y="1053071"/>
                  </a:lnTo>
                  <a:lnTo>
                    <a:pt x="0" y="1085075"/>
                  </a:lnTo>
                  <a:lnTo>
                    <a:pt x="1351788" y="1085075"/>
                  </a:lnTo>
                  <a:lnTo>
                    <a:pt x="1351788" y="1053071"/>
                  </a:lnTo>
                  <a:close/>
                </a:path>
                <a:path w="3546475" h="1487804">
                  <a:moveTo>
                    <a:pt x="3546335" y="280403"/>
                  </a:moveTo>
                  <a:lnTo>
                    <a:pt x="3069336" y="280403"/>
                  </a:lnTo>
                  <a:lnTo>
                    <a:pt x="3069336" y="0"/>
                  </a:lnTo>
                  <a:lnTo>
                    <a:pt x="3009900" y="0"/>
                  </a:lnTo>
                  <a:lnTo>
                    <a:pt x="3009900" y="1053071"/>
                  </a:lnTo>
                  <a:lnTo>
                    <a:pt x="1926336" y="1053071"/>
                  </a:lnTo>
                  <a:lnTo>
                    <a:pt x="1926336" y="835139"/>
                  </a:lnTo>
                  <a:lnTo>
                    <a:pt x="1868424" y="835139"/>
                  </a:lnTo>
                  <a:lnTo>
                    <a:pt x="1868424" y="1053071"/>
                  </a:lnTo>
                  <a:lnTo>
                    <a:pt x="1862328" y="1053071"/>
                  </a:lnTo>
                  <a:lnTo>
                    <a:pt x="1520939" y="1053071"/>
                  </a:lnTo>
                  <a:lnTo>
                    <a:pt x="1520939" y="1085075"/>
                  </a:lnTo>
                  <a:lnTo>
                    <a:pt x="1868424" y="1085075"/>
                  </a:lnTo>
                  <a:lnTo>
                    <a:pt x="1868424" y="1487411"/>
                  </a:lnTo>
                  <a:lnTo>
                    <a:pt x="1926336" y="1487411"/>
                  </a:lnTo>
                  <a:lnTo>
                    <a:pt x="1926336" y="1082027"/>
                  </a:lnTo>
                  <a:lnTo>
                    <a:pt x="3009900" y="1082027"/>
                  </a:lnTo>
                  <a:lnTo>
                    <a:pt x="3009900" y="1304531"/>
                  </a:lnTo>
                  <a:lnTo>
                    <a:pt x="3069336" y="1304531"/>
                  </a:lnTo>
                  <a:lnTo>
                    <a:pt x="3069336" y="310883"/>
                  </a:lnTo>
                  <a:lnTo>
                    <a:pt x="3546335" y="310883"/>
                  </a:lnTo>
                  <a:lnTo>
                    <a:pt x="3546335" y="28040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915664" y="5230365"/>
              <a:ext cx="169545" cy="178435"/>
            </a:xfrm>
            <a:custGeom>
              <a:avLst/>
              <a:gdLst/>
              <a:ahLst/>
              <a:cxnLst/>
              <a:rect l="l" t="t" r="r" b="b"/>
              <a:pathLst>
                <a:path w="169545" h="178435">
                  <a:moveTo>
                    <a:pt x="0" y="178310"/>
                  </a:moveTo>
                  <a:lnTo>
                    <a:pt x="169162" y="178310"/>
                  </a:lnTo>
                  <a:lnTo>
                    <a:pt x="169162" y="0"/>
                  </a:lnTo>
                  <a:lnTo>
                    <a:pt x="0" y="0"/>
                  </a:lnTo>
                  <a:lnTo>
                    <a:pt x="0" y="178310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536950" y="5520689"/>
              <a:ext cx="169545" cy="297180"/>
            </a:xfrm>
            <a:custGeom>
              <a:avLst/>
              <a:gdLst/>
              <a:ahLst/>
              <a:cxnLst/>
              <a:rect l="l" t="t" r="r" b="b"/>
              <a:pathLst>
                <a:path w="169545" h="297179">
                  <a:moveTo>
                    <a:pt x="169164" y="89154"/>
                  </a:moveTo>
                  <a:lnTo>
                    <a:pt x="162513" y="54462"/>
                  </a:lnTo>
                  <a:lnTo>
                    <a:pt x="144379" y="26122"/>
                  </a:lnTo>
                  <a:lnTo>
                    <a:pt x="117493" y="7009"/>
                  </a:lnTo>
                  <a:lnTo>
                    <a:pt x="84582" y="0"/>
                  </a:lnTo>
                  <a:lnTo>
                    <a:pt x="51670" y="7009"/>
                  </a:lnTo>
                  <a:lnTo>
                    <a:pt x="24784" y="26122"/>
                  </a:lnTo>
                  <a:lnTo>
                    <a:pt x="6650" y="54462"/>
                  </a:lnTo>
                  <a:lnTo>
                    <a:pt x="0" y="89154"/>
                  </a:lnTo>
                  <a:lnTo>
                    <a:pt x="6650" y="123845"/>
                  </a:lnTo>
                  <a:lnTo>
                    <a:pt x="24784" y="152185"/>
                  </a:lnTo>
                  <a:lnTo>
                    <a:pt x="51670" y="171298"/>
                  </a:lnTo>
                  <a:lnTo>
                    <a:pt x="84582" y="178308"/>
                  </a:lnTo>
                  <a:lnTo>
                    <a:pt x="117493" y="171298"/>
                  </a:lnTo>
                  <a:lnTo>
                    <a:pt x="144379" y="152185"/>
                  </a:lnTo>
                  <a:lnTo>
                    <a:pt x="162513" y="123845"/>
                  </a:lnTo>
                  <a:lnTo>
                    <a:pt x="169164" y="89154"/>
                  </a:lnTo>
                  <a:close/>
                </a:path>
                <a:path w="169545" h="297179">
                  <a:moveTo>
                    <a:pt x="169164" y="208026"/>
                  </a:moveTo>
                  <a:lnTo>
                    <a:pt x="162513" y="173334"/>
                  </a:lnTo>
                  <a:lnTo>
                    <a:pt x="144379" y="144994"/>
                  </a:lnTo>
                  <a:lnTo>
                    <a:pt x="117493" y="125881"/>
                  </a:lnTo>
                  <a:lnTo>
                    <a:pt x="84582" y="118872"/>
                  </a:lnTo>
                  <a:lnTo>
                    <a:pt x="51670" y="125881"/>
                  </a:lnTo>
                  <a:lnTo>
                    <a:pt x="24784" y="144994"/>
                  </a:lnTo>
                  <a:lnTo>
                    <a:pt x="6650" y="173334"/>
                  </a:lnTo>
                  <a:lnTo>
                    <a:pt x="0" y="208026"/>
                  </a:lnTo>
                  <a:lnTo>
                    <a:pt x="6650" y="242717"/>
                  </a:lnTo>
                  <a:lnTo>
                    <a:pt x="24784" y="271057"/>
                  </a:lnTo>
                  <a:lnTo>
                    <a:pt x="51670" y="290170"/>
                  </a:lnTo>
                  <a:lnTo>
                    <a:pt x="84582" y="297180"/>
                  </a:lnTo>
                  <a:lnTo>
                    <a:pt x="117493" y="290170"/>
                  </a:lnTo>
                  <a:lnTo>
                    <a:pt x="144379" y="271057"/>
                  </a:lnTo>
                  <a:lnTo>
                    <a:pt x="162513" y="242717"/>
                  </a:lnTo>
                  <a:lnTo>
                    <a:pt x="169164" y="208026"/>
                  </a:lnTo>
                  <a:close/>
                </a:path>
              </a:pathLst>
            </a:custGeom>
            <a:ln w="28956">
              <a:solidFill>
                <a:srgbClr val="01AC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607816" y="5315711"/>
              <a:ext cx="36830" cy="944880"/>
            </a:xfrm>
            <a:custGeom>
              <a:avLst/>
              <a:gdLst/>
              <a:ahLst/>
              <a:cxnLst/>
              <a:rect l="l" t="t" r="r" b="b"/>
              <a:pathLst>
                <a:path w="36829" h="944879">
                  <a:moveTo>
                    <a:pt x="30480" y="0"/>
                  </a:moveTo>
                  <a:lnTo>
                    <a:pt x="0" y="0"/>
                  </a:lnTo>
                  <a:lnTo>
                    <a:pt x="0" y="205740"/>
                  </a:lnTo>
                  <a:lnTo>
                    <a:pt x="30480" y="205740"/>
                  </a:lnTo>
                  <a:lnTo>
                    <a:pt x="30480" y="0"/>
                  </a:lnTo>
                  <a:close/>
                </a:path>
                <a:path w="36829" h="944879">
                  <a:moveTo>
                    <a:pt x="36576" y="915924"/>
                  </a:moveTo>
                  <a:lnTo>
                    <a:pt x="30480" y="915924"/>
                  </a:lnTo>
                  <a:lnTo>
                    <a:pt x="30480" y="502932"/>
                  </a:lnTo>
                  <a:lnTo>
                    <a:pt x="0" y="502932"/>
                  </a:lnTo>
                  <a:lnTo>
                    <a:pt x="0" y="941832"/>
                  </a:lnTo>
                  <a:lnTo>
                    <a:pt x="22860" y="941832"/>
                  </a:lnTo>
                  <a:lnTo>
                    <a:pt x="22860" y="944880"/>
                  </a:lnTo>
                  <a:lnTo>
                    <a:pt x="36576" y="944880"/>
                  </a:lnTo>
                  <a:lnTo>
                    <a:pt x="36576" y="915924"/>
                  </a:lnTo>
                  <a:close/>
                </a:path>
              </a:pathLst>
            </a:custGeom>
            <a:solidFill>
              <a:srgbClr val="01A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773932" y="6071616"/>
              <a:ext cx="338455" cy="356870"/>
            </a:xfrm>
            <a:custGeom>
              <a:avLst/>
              <a:gdLst/>
              <a:ahLst/>
              <a:cxnLst/>
              <a:rect l="l" t="t" r="r" b="b"/>
              <a:pathLst>
                <a:path w="338454" h="356870">
                  <a:moveTo>
                    <a:pt x="338328" y="178308"/>
                  </a:moveTo>
                  <a:lnTo>
                    <a:pt x="332282" y="130924"/>
                  </a:lnTo>
                  <a:lnTo>
                    <a:pt x="315222" y="88335"/>
                  </a:lnTo>
                  <a:lnTo>
                    <a:pt x="288764" y="52244"/>
                  </a:lnTo>
                  <a:lnTo>
                    <a:pt x="254524" y="24355"/>
                  </a:lnTo>
                  <a:lnTo>
                    <a:pt x="214119" y="6372"/>
                  </a:lnTo>
                  <a:lnTo>
                    <a:pt x="169164" y="0"/>
                  </a:lnTo>
                  <a:lnTo>
                    <a:pt x="124208" y="6372"/>
                  </a:lnTo>
                  <a:lnTo>
                    <a:pt x="83803" y="24355"/>
                  </a:lnTo>
                  <a:lnTo>
                    <a:pt x="49563" y="52244"/>
                  </a:lnTo>
                  <a:lnTo>
                    <a:pt x="23105" y="88335"/>
                  </a:lnTo>
                  <a:lnTo>
                    <a:pt x="6045" y="130924"/>
                  </a:lnTo>
                  <a:lnTo>
                    <a:pt x="0" y="178308"/>
                  </a:lnTo>
                  <a:lnTo>
                    <a:pt x="6045" y="225691"/>
                  </a:lnTo>
                  <a:lnTo>
                    <a:pt x="23105" y="268280"/>
                  </a:lnTo>
                  <a:lnTo>
                    <a:pt x="49563" y="304371"/>
                  </a:lnTo>
                  <a:lnTo>
                    <a:pt x="83803" y="332260"/>
                  </a:lnTo>
                  <a:lnTo>
                    <a:pt x="124208" y="350243"/>
                  </a:lnTo>
                  <a:lnTo>
                    <a:pt x="169164" y="356616"/>
                  </a:lnTo>
                  <a:lnTo>
                    <a:pt x="214119" y="350243"/>
                  </a:lnTo>
                  <a:lnTo>
                    <a:pt x="254524" y="332260"/>
                  </a:lnTo>
                  <a:lnTo>
                    <a:pt x="288764" y="304371"/>
                  </a:lnTo>
                  <a:lnTo>
                    <a:pt x="315222" y="268280"/>
                  </a:lnTo>
                  <a:lnTo>
                    <a:pt x="332282" y="225691"/>
                  </a:lnTo>
                  <a:lnTo>
                    <a:pt x="338328" y="178308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641344" y="6181344"/>
              <a:ext cx="132715" cy="131445"/>
            </a:xfrm>
            <a:custGeom>
              <a:avLst/>
              <a:gdLst/>
              <a:ahLst/>
              <a:cxnLst/>
              <a:rect l="l" t="t" r="r" b="b"/>
              <a:pathLst>
                <a:path w="132714" h="131445">
                  <a:moveTo>
                    <a:pt x="0" y="0"/>
                  </a:moveTo>
                  <a:lnTo>
                    <a:pt x="0" y="131064"/>
                  </a:lnTo>
                  <a:lnTo>
                    <a:pt x="132588" y="655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1A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154170" y="5744717"/>
              <a:ext cx="181610" cy="296545"/>
            </a:xfrm>
            <a:custGeom>
              <a:avLst/>
              <a:gdLst/>
              <a:ahLst/>
              <a:cxnLst/>
              <a:rect l="l" t="t" r="r" b="b"/>
              <a:pathLst>
                <a:path w="181610" h="296545">
                  <a:moveTo>
                    <a:pt x="181356" y="89154"/>
                  </a:moveTo>
                  <a:lnTo>
                    <a:pt x="174225" y="54462"/>
                  </a:lnTo>
                  <a:lnTo>
                    <a:pt x="154786" y="26122"/>
                  </a:lnTo>
                  <a:lnTo>
                    <a:pt x="125961" y="7009"/>
                  </a:lnTo>
                  <a:lnTo>
                    <a:pt x="90678" y="0"/>
                  </a:lnTo>
                  <a:lnTo>
                    <a:pt x="55394" y="7009"/>
                  </a:lnTo>
                  <a:lnTo>
                    <a:pt x="26569" y="26122"/>
                  </a:lnTo>
                  <a:lnTo>
                    <a:pt x="7130" y="54462"/>
                  </a:lnTo>
                  <a:lnTo>
                    <a:pt x="0" y="89154"/>
                  </a:lnTo>
                  <a:lnTo>
                    <a:pt x="7130" y="123845"/>
                  </a:lnTo>
                  <a:lnTo>
                    <a:pt x="26569" y="152185"/>
                  </a:lnTo>
                  <a:lnTo>
                    <a:pt x="55394" y="171298"/>
                  </a:lnTo>
                  <a:lnTo>
                    <a:pt x="90678" y="178308"/>
                  </a:lnTo>
                  <a:lnTo>
                    <a:pt x="125961" y="171298"/>
                  </a:lnTo>
                  <a:lnTo>
                    <a:pt x="154786" y="152185"/>
                  </a:lnTo>
                  <a:lnTo>
                    <a:pt x="174225" y="123845"/>
                  </a:lnTo>
                  <a:lnTo>
                    <a:pt x="181356" y="89154"/>
                  </a:lnTo>
                  <a:close/>
                </a:path>
                <a:path w="181610" h="296545">
                  <a:moveTo>
                    <a:pt x="181356" y="208026"/>
                  </a:moveTo>
                  <a:lnTo>
                    <a:pt x="174225" y="173630"/>
                  </a:lnTo>
                  <a:lnTo>
                    <a:pt x="154786" y="145532"/>
                  </a:lnTo>
                  <a:lnTo>
                    <a:pt x="125961" y="126583"/>
                  </a:lnTo>
                  <a:lnTo>
                    <a:pt x="90678" y="119634"/>
                  </a:lnTo>
                  <a:lnTo>
                    <a:pt x="55394" y="126583"/>
                  </a:lnTo>
                  <a:lnTo>
                    <a:pt x="26569" y="145532"/>
                  </a:lnTo>
                  <a:lnTo>
                    <a:pt x="7130" y="173630"/>
                  </a:lnTo>
                  <a:lnTo>
                    <a:pt x="0" y="208026"/>
                  </a:lnTo>
                  <a:lnTo>
                    <a:pt x="7130" y="242421"/>
                  </a:lnTo>
                  <a:lnTo>
                    <a:pt x="26569" y="270519"/>
                  </a:lnTo>
                  <a:lnTo>
                    <a:pt x="55394" y="289468"/>
                  </a:lnTo>
                  <a:lnTo>
                    <a:pt x="90678" y="296418"/>
                  </a:lnTo>
                  <a:lnTo>
                    <a:pt x="125961" y="289468"/>
                  </a:lnTo>
                  <a:lnTo>
                    <a:pt x="154786" y="270519"/>
                  </a:lnTo>
                  <a:lnTo>
                    <a:pt x="174225" y="242421"/>
                  </a:lnTo>
                  <a:lnTo>
                    <a:pt x="181356" y="208026"/>
                  </a:lnTo>
                  <a:close/>
                </a:path>
              </a:pathLst>
            </a:custGeom>
            <a:ln w="2895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100068" y="5538215"/>
              <a:ext cx="349250" cy="772795"/>
            </a:xfrm>
            <a:custGeom>
              <a:avLst/>
              <a:gdLst/>
              <a:ahLst/>
              <a:cxnLst/>
              <a:rect l="l" t="t" r="r" b="b"/>
              <a:pathLst>
                <a:path w="349250" h="772795">
                  <a:moveTo>
                    <a:pt x="161544" y="504444"/>
                  </a:moveTo>
                  <a:lnTo>
                    <a:pt x="131064" y="504444"/>
                  </a:lnTo>
                  <a:lnTo>
                    <a:pt x="131064" y="640854"/>
                  </a:lnTo>
                  <a:lnTo>
                    <a:pt x="0" y="707136"/>
                  </a:lnTo>
                  <a:lnTo>
                    <a:pt x="132588" y="772668"/>
                  </a:lnTo>
                  <a:lnTo>
                    <a:pt x="132588" y="720852"/>
                  </a:lnTo>
                  <a:lnTo>
                    <a:pt x="143256" y="720852"/>
                  </a:lnTo>
                  <a:lnTo>
                    <a:pt x="143256" y="717804"/>
                  </a:lnTo>
                  <a:lnTo>
                    <a:pt x="161544" y="717804"/>
                  </a:lnTo>
                  <a:lnTo>
                    <a:pt x="161544" y="504444"/>
                  </a:lnTo>
                  <a:close/>
                </a:path>
                <a:path w="349250" h="772795">
                  <a:moveTo>
                    <a:pt x="348983" y="0"/>
                  </a:moveTo>
                  <a:lnTo>
                    <a:pt x="153924" y="0"/>
                  </a:lnTo>
                  <a:lnTo>
                    <a:pt x="153924" y="1524"/>
                  </a:lnTo>
                  <a:lnTo>
                    <a:pt x="131064" y="1524"/>
                  </a:lnTo>
                  <a:lnTo>
                    <a:pt x="131064" y="207264"/>
                  </a:lnTo>
                  <a:lnTo>
                    <a:pt x="161544" y="207264"/>
                  </a:lnTo>
                  <a:lnTo>
                    <a:pt x="161544" y="30480"/>
                  </a:lnTo>
                  <a:lnTo>
                    <a:pt x="348983" y="30480"/>
                  </a:lnTo>
                  <a:lnTo>
                    <a:pt x="34898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7052564" y="4368533"/>
            <a:ext cx="184150" cy="3111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850" b="1" spc="10" dirty="0">
                <a:latin typeface="Arial"/>
                <a:cs typeface="Arial"/>
              </a:rPr>
              <a:t>X</a:t>
            </a:r>
            <a:endParaRPr sz="1850">
              <a:latin typeface="Arial"/>
              <a:cs typeface="Arial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pc="-125" dirty="0"/>
              <a:t>Pag</a:t>
            </a:r>
            <a:r>
              <a:rPr spc="-55" dirty="0"/>
              <a:t>. </a:t>
            </a:r>
            <a:fld id="{81D60167-4931-47E6-BA6A-407CBD079E47}" type="slidenum">
              <a:rPr spc="-110" dirty="0"/>
              <a:pPr marL="12700"/>
              <a:t>75</a:t>
            </a:fld>
            <a:r>
              <a:rPr spc="-55" dirty="0"/>
              <a:t> </a:t>
            </a:r>
            <a:r>
              <a:rPr spc="-155" dirty="0"/>
              <a:t>D</a:t>
            </a:r>
            <a:r>
              <a:rPr spc="-110" dirty="0"/>
              <a:t>e</a:t>
            </a:r>
            <a:r>
              <a:rPr spc="-60" dirty="0"/>
              <a:t> </a:t>
            </a:r>
            <a:r>
              <a:rPr spc="-5" dirty="0"/>
              <a:t>149</a:t>
            </a:r>
          </a:p>
        </p:txBody>
      </p:sp>
      <p:sp>
        <p:nvSpPr>
          <p:cNvPr id="29" name="object 2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55"/>
              </a:lnSpc>
            </a:pPr>
            <a:r>
              <a:rPr spc="-105" dirty="0"/>
              <a:t>Elaboro:</a:t>
            </a:r>
          </a:p>
          <a:p>
            <a:pPr marL="12700">
              <a:lnSpc>
                <a:spcPts val="1300"/>
              </a:lnSpc>
            </a:pPr>
            <a:r>
              <a:rPr spc="-100" dirty="0"/>
              <a:t>Ingenier</a:t>
            </a:r>
            <a:r>
              <a:rPr spc="-120" dirty="0"/>
              <a:t>o</a:t>
            </a:r>
            <a:r>
              <a:rPr spc="-55" dirty="0"/>
              <a:t> </a:t>
            </a:r>
            <a:r>
              <a:rPr spc="-120" dirty="0"/>
              <a:t>Juan</a:t>
            </a:r>
            <a:r>
              <a:rPr spc="-55" dirty="0"/>
              <a:t> </a:t>
            </a:r>
            <a:r>
              <a:rPr spc="-155" dirty="0"/>
              <a:t>C</a:t>
            </a:r>
            <a:r>
              <a:rPr spc="-110" dirty="0"/>
              <a:t>a</a:t>
            </a:r>
            <a:r>
              <a:rPr spc="-90" dirty="0"/>
              <a:t>rlo</a:t>
            </a:r>
            <a:r>
              <a:rPr spc="-110" dirty="0"/>
              <a:t>s</a:t>
            </a:r>
            <a:r>
              <a:rPr spc="-70" dirty="0"/>
              <a:t> </a:t>
            </a:r>
            <a:r>
              <a:rPr spc="-135" dirty="0"/>
              <a:t>Mes</a:t>
            </a:r>
            <a:r>
              <a:rPr spc="-110" dirty="0"/>
              <a:t>a</a:t>
            </a:r>
            <a:r>
              <a:rPr spc="-70" dirty="0"/>
              <a:t> </a:t>
            </a:r>
            <a:r>
              <a:rPr spc="-155" dirty="0"/>
              <a:t>A</a:t>
            </a:r>
            <a:r>
              <a:rPr spc="-55" dirty="0"/>
              <a:t>l</a:t>
            </a:r>
            <a:r>
              <a:rPr spc="-105" dirty="0"/>
              <a:t>varez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8164577" y="6045150"/>
            <a:ext cx="1704339" cy="35877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63500">
              <a:spcBef>
                <a:spcPts val="130"/>
              </a:spcBef>
              <a:tabLst>
                <a:tab pos="715645" algn="l"/>
                <a:tab pos="1304925" algn="l"/>
              </a:tabLst>
            </a:pPr>
            <a:r>
              <a:rPr sz="3225" b="1" spc="30" baseline="2583" dirty="0">
                <a:solidFill>
                  <a:srgbClr val="01AC00"/>
                </a:solidFill>
                <a:latin typeface="Times New Roman"/>
                <a:cs typeface="Times New Roman"/>
              </a:rPr>
              <a:t>U</a:t>
            </a:r>
            <a:r>
              <a:rPr sz="2175" b="1" spc="30" baseline="-19157" dirty="0">
                <a:solidFill>
                  <a:srgbClr val="01AC00"/>
                </a:solidFill>
                <a:latin typeface="Times New Roman"/>
                <a:cs typeface="Times New Roman"/>
              </a:rPr>
              <a:t>E	</a:t>
            </a:r>
            <a:r>
              <a:rPr sz="1850" b="1" spc="10" dirty="0">
                <a:latin typeface="Times New Roman"/>
                <a:cs typeface="Times New Roman"/>
              </a:rPr>
              <a:t>25	</a:t>
            </a:r>
            <a:r>
              <a:rPr sz="3225" b="1" spc="22" baseline="1291" dirty="0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sz="2175" b="1" spc="22" baseline="-21072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endParaRPr sz="2175" baseline="-21072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744461" y="4334875"/>
            <a:ext cx="3296285" cy="1130935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50800">
              <a:spcBef>
                <a:spcPts val="505"/>
              </a:spcBef>
              <a:tabLst>
                <a:tab pos="2585085" algn="l"/>
                <a:tab pos="3086100" algn="l"/>
              </a:tabLst>
            </a:pPr>
            <a:r>
              <a:rPr sz="1850" b="1" spc="10" dirty="0">
                <a:latin typeface="Arial"/>
                <a:cs typeface="Arial"/>
              </a:rPr>
              <a:t>X	X	X</a:t>
            </a:r>
            <a:endParaRPr sz="1850">
              <a:latin typeface="Arial"/>
              <a:cs typeface="Arial"/>
            </a:endParaRPr>
          </a:p>
          <a:p>
            <a:pPr marL="848994">
              <a:spcBef>
                <a:spcPts val="489"/>
              </a:spcBef>
            </a:pPr>
            <a:r>
              <a:rPr sz="2150" b="1" spc="15" dirty="0">
                <a:latin typeface="Times New Roman"/>
                <a:cs typeface="Times New Roman"/>
              </a:rPr>
              <a:t>F</a:t>
            </a:r>
            <a:r>
              <a:rPr sz="2175" b="1" spc="22" baseline="-21072" dirty="0">
                <a:latin typeface="Times New Roman"/>
                <a:cs typeface="Times New Roman"/>
              </a:rPr>
              <a:t>R</a:t>
            </a:r>
            <a:r>
              <a:rPr sz="2150" b="1" spc="15" dirty="0">
                <a:latin typeface="Times New Roman"/>
                <a:cs typeface="Times New Roman"/>
              </a:rPr>
              <a:t>=F</a:t>
            </a:r>
            <a:r>
              <a:rPr sz="2175" b="1" spc="22" baseline="-21072" dirty="0">
                <a:latin typeface="Times New Roman"/>
                <a:cs typeface="Times New Roman"/>
              </a:rPr>
              <a:t>E</a:t>
            </a:r>
            <a:endParaRPr sz="2175" baseline="-21072">
              <a:latin typeface="Times New Roman"/>
              <a:cs typeface="Times New Roman"/>
            </a:endParaRPr>
          </a:p>
          <a:p>
            <a:pPr marL="50800">
              <a:spcBef>
                <a:spcPts val="785"/>
              </a:spcBef>
              <a:tabLst>
                <a:tab pos="1908175" algn="l"/>
                <a:tab pos="2586355" algn="l"/>
              </a:tabLst>
            </a:pPr>
            <a:r>
              <a:rPr sz="1850" b="1" spc="10" dirty="0">
                <a:latin typeface="Arial"/>
                <a:cs typeface="Arial"/>
              </a:rPr>
              <a:t>X	X	X</a:t>
            </a:r>
            <a:endParaRPr sz="185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806945" y="6610102"/>
            <a:ext cx="227012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dirty="0">
                <a:latin typeface="Arial MT"/>
                <a:cs typeface="Arial MT"/>
              </a:rPr>
              <a:t>Figura</a:t>
            </a:r>
            <a:r>
              <a:rPr sz="900" spc="-20" dirty="0">
                <a:latin typeface="Arial MT"/>
                <a:cs typeface="Arial MT"/>
              </a:rPr>
              <a:t> </a:t>
            </a:r>
            <a:r>
              <a:rPr sz="900" dirty="0">
                <a:latin typeface="Arial MT"/>
                <a:cs typeface="Arial MT"/>
              </a:rPr>
              <a:t>18:</a:t>
            </a:r>
            <a:r>
              <a:rPr sz="900" spc="-15" dirty="0">
                <a:latin typeface="Arial MT"/>
                <a:cs typeface="Arial MT"/>
              </a:rPr>
              <a:t> </a:t>
            </a:r>
            <a:r>
              <a:rPr sz="900" spc="-5" dirty="0">
                <a:latin typeface="Arial MT"/>
                <a:cs typeface="Arial MT"/>
              </a:rPr>
              <a:t>Función chequeo </a:t>
            </a:r>
            <a:r>
              <a:rPr sz="900" dirty="0">
                <a:latin typeface="Arial MT"/>
                <a:cs typeface="Arial MT"/>
              </a:rPr>
              <a:t>de</a:t>
            </a:r>
            <a:r>
              <a:rPr sz="900" spc="-15" dirty="0">
                <a:latin typeface="Arial MT"/>
                <a:cs typeface="Arial MT"/>
              </a:rPr>
              <a:t> </a:t>
            </a:r>
            <a:r>
              <a:rPr sz="900" spc="-5" dirty="0">
                <a:latin typeface="Arial MT"/>
                <a:cs typeface="Arial MT"/>
              </a:rPr>
              <a:t>Sincronismo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122925" y="7145537"/>
            <a:ext cx="5640705" cy="156491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spcBef>
                <a:spcPts val="95"/>
              </a:spcBef>
            </a:pPr>
            <a:r>
              <a:rPr sz="1300" b="1" spc="100" dirty="0">
                <a:latin typeface="Arial"/>
                <a:cs typeface="Arial"/>
              </a:rPr>
              <a:t>8</a:t>
            </a:r>
            <a:r>
              <a:rPr sz="1300" b="1" spc="40" dirty="0">
                <a:latin typeface="Arial"/>
                <a:cs typeface="Arial"/>
              </a:rPr>
              <a:t>.</a:t>
            </a:r>
            <a:r>
              <a:rPr sz="1300" b="1" spc="100" dirty="0">
                <a:latin typeface="Arial"/>
                <a:cs typeface="Arial"/>
              </a:rPr>
              <a:t>14</a:t>
            </a:r>
            <a:r>
              <a:rPr sz="1300" b="1" spc="40" dirty="0">
                <a:latin typeface="Arial"/>
                <a:cs typeface="Arial"/>
              </a:rPr>
              <a:t>.</a:t>
            </a:r>
            <a:r>
              <a:rPr sz="1300" b="1" spc="-5" dirty="0">
                <a:latin typeface="Arial"/>
                <a:cs typeface="Arial"/>
              </a:rPr>
              <a:t>2</a:t>
            </a:r>
            <a:r>
              <a:rPr sz="1300" b="1" dirty="0">
                <a:latin typeface="Arial"/>
                <a:cs typeface="Arial"/>
              </a:rPr>
              <a:t>       </a:t>
            </a:r>
            <a:r>
              <a:rPr sz="1300" b="1" spc="165" dirty="0">
                <a:latin typeface="Arial"/>
                <a:cs typeface="Arial"/>
              </a:rPr>
              <a:t> </a:t>
            </a:r>
            <a:r>
              <a:rPr sz="1300" b="1" spc="-45" dirty="0">
                <a:latin typeface="Arial"/>
                <a:cs typeface="Arial"/>
              </a:rPr>
              <a:t>F</a:t>
            </a:r>
            <a:r>
              <a:rPr sz="1300" b="1" spc="30" dirty="0">
                <a:latin typeface="Arial"/>
                <a:cs typeface="Arial"/>
              </a:rPr>
              <a:t>un</a:t>
            </a:r>
            <a:r>
              <a:rPr sz="1300" b="1" spc="-45" dirty="0">
                <a:latin typeface="Arial"/>
                <a:cs typeface="Arial"/>
              </a:rPr>
              <a:t>c</a:t>
            </a:r>
            <a:r>
              <a:rPr sz="1300" b="1" spc="25" dirty="0">
                <a:latin typeface="Arial"/>
                <a:cs typeface="Arial"/>
              </a:rPr>
              <a:t>i</a:t>
            </a:r>
            <a:r>
              <a:rPr sz="1300" b="1" dirty="0">
                <a:latin typeface="Arial"/>
                <a:cs typeface="Arial"/>
              </a:rPr>
              <a:t>ó</a:t>
            </a:r>
            <a:r>
              <a:rPr sz="1300" b="1" spc="-5" dirty="0">
                <a:latin typeface="Arial"/>
                <a:cs typeface="Arial"/>
              </a:rPr>
              <a:t>n</a:t>
            </a:r>
            <a:r>
              <a:rPr sz="1300" b="1" spc="60" dirty="0">
                <a:latin typeface="Arial"/>
                <a:cs typeface="Arial"/>
              </a:rPr>
              <a:t> </a:t>
            </a:r>
            <a:r>
              <a:rPr sz="1300" b="1" spc="15" dirty="0">
                <a:latin typeface="Arial"/>
                <a:cs typeface="Arial"/>
              </a:rPr>
              <a:t>d</a:t>
            </a:r>
            <a:r>
              <a:rPr sz="1300" b="1" spc="-5" dirty="0">
                <a:latin typeface="Arial"/>
                <a:cs typeface="Arial"/>
              </a:rPr>
              <a:t>e</a:t>
            </a:r>
            <a:r>
              <a:rPr sz="1300" b="1" spc="70" dirty="0">
                <a:latin typeface="Arial"/>
                <a:cs typeface="Arial"/>
              </a:rPr>
              <a:t> </a:t>
            </a:r>
            <a:r>
              <a:rPr sz="1300" b="1" spc="45" dirty="0">
                <a:latin typeface="Arial"/>
                <a:cs typeface="Arial"/>
              </a:rPr>
              <a:t>e</a:t>
            </a:r>
            <a:r>
              <a:rPr sz="1300" b="1" spc="40" dirty="0">
                <a:latin typeface="Arial"/>
                <a:cs typeface="Arial"/>
              </a:rPr>
              <a:t>n</a:t>
            </a:r>
            <a:r>
              <a:rPr sz="1300" b="1" spc="45" dirty="0">
                <a:latin typeface="Arial"/>
                <a:cs typeface="Arial"/>
              </a:rPr>
              <a:t>e</a:t>
            </a:r>
            <a:r>
              <a:rPr sz="1300" b="1" spc="50" dirty="0">
                <a:latin typeface="Arial"/>
                <a:cs typeface="Arial"/>
              </a:rPr>
              <a:t>r</a:t>
            </a:r>
            <a:r>
              <a:rPr sz="1300" b="1" spc="15" dirty="0">
                <a:latin typeface="Arial"/>
                <a:cs typeface="Arial"/>
              </a:rPr>
              <a:t>g</a:t>
            </a:r>
            <a:r>
              <a:rPr sz="1300" b="1" spc="25" dirty="0">
                <a:latin typeface="Arial"/>
                <a:cs typeface="Arial"/>
              </a:rPr>
              <a:t>iz</a:t>
            </a:r>
            <a:r>
              <a:rPr sz="1300" b="1" spc="50" dirty="0">
                <a:latin typeface="Arial"/>
                <a:cs typeface="Arial"/>
              </a:rPr>
              <a:t>a</a:t>
            </a:r>
            <a:r>
              <a:rPr sz="1300" b="1" spc="-45" dirty="0">
                <a:latin typeface="Arial"/>
                <a:cs typeface="Arial"/>
              </a:rPr>
              <a:t>c</a:t>
            </a:r>
            <a:r>
              <a:rPr sz="1300" b="1" spc="25" dirty="0">
                <a:latin typeface="Arial"/>
                <a:cs typeface="Arial"/>
              </a:rPr>
              <a:t>i</a:t>
            </a:r>
            <a:r>
              <a:rPr sz="1300" b="1" dirty="0">
                <a:latin typeface="Arial"/>
                <a:cs typeface="Arial"/>
              </a:rPr>
              <a:t>ó</a:t>
            </a:r>
            <a:r>
              <a:rPr sz="1300" b="1" spc="-5" dirty="0">
                <a:latin typeface="Arial"/>
                <a:cs typeface="Arial"/>
              </a:rPr>
              <a:t>n</a:t>
            </a:r>
            <a:r>
              <a:rPr sz="1300" b="1" spc="60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(</a:t>
            </a:r>
            <a:r>
              <a:rPr sz="1300" b="1" spc="-204" dirty="0">
                <a:latin typeface="Arial"/>
                <a:cs typeface="Arial"/>
              </a:rPr>
              <a:t> </a:t>
            </a:r>
            <a:r>
              <a:rPr sz="1300" b="1" spc="-45" dirty="0">
                <a:latin typeface="Arial"/>
                <a:cs typeface="Arial"/>
              </a:rPr>
              <a:t>c</a:t>
            </a:r>
            <a:r>
              <a:rPr sz="1300" b="1" spc="30" dirty="0">
                <a:latin typeface="Arial"/>
                <a:cs typeface="Arial"/>
              </a:rPr>
              <a:t>h</a:t>
            </a:r>
            <a:r>
              <a:rPr sz="1300" b="1" spc="45" dirty="0">
                <a:latin typeface="Arial"/>
                <a:cs typeface="Arial"/>
              </a:rPr>
              <a:t>e</a:t>
            </a:r>
            <a:r>
              <a:rPr sz="1300" b="1" spc="30" dirty="0">
                <a:latin typeface="Arial"/>
                <a:cs typeface="Arial"/>
              </a:rPr>
              <a:t>qu</a:t>
            </a:r>
            <a:r>
              <a:rPr sz="1300" b="1" spc="45" dirty="0">
                <a:latin typeface="Arial"/>
                <a:cs typeface="Arial"/>
              </a:rPr>
              <a:t>e</a:t>
            </a:r>
            <a:r>
              <a:rPr sz="1300" b="1" spc="-5" dirty="0">
                <a:latin typeface="Arial"/>
                <a:cs typeface="Arial"/>
              </a:rPr>
              <a:t>o</a:t>
            </a:r>
            <a:r>
              <a:rPr sz="1300" b="1" spc="30" dirty="0">
                <a:latin typeface="Arial"/>
                <a:cs typeface="Arial"/>
              </a:rPr>
              <a:t> </a:t>
            </a:r>
            <a:r>
              <a:rPr sz="1300" b="1" spc="15" dirty="0">
                <a:latin typeface="Arial"/>
                <a:cs typeface="Arial"/>
              </a:rPr>
              <a:t>d</a:t>
            </a:r>
            <a:r>
              <a:rPr sz="1300" b="1" spc="-5" dirty="0">
                <a:latin typeface="Arial"/>
                <a:cs typeface="Arial"/>
              </a:rPr>
              <a:t>e</a:t>
            </a:r>
            <a:r>
              <a:rPr sz="1300" b="1" spc="80" dirty="0">
                <a:latin typeface="Arial"/>
                <a:cs typeface="Arial"/>
              </a:rPr>
              <a:t> </a:t>
            </a:r>
            <a:r>
              <a:rPr sz="1300" b="1" spc="25" dirty="0">
                <a:latin typeface="Arial"/>
                <a:cs typeface="Arial"/>
              </a:rPr>
              <a:t>v</a:t>
            </a:r>
            <a:r>
              <a:rPr sz="1300" b="1" dirty="0">
                <a:latin typeface="Arial"/>
                <a:cs typeface="Arial"/>
              </a:rPr>
              <a:t>o</a:t>
            </a:r>
            <a:r>
              <a:rPr sz="1300" b="1" spc="25" dirty="0">
                <a:latin typeface="Arial"/>
                <a:cs typeface="Arial"/>
              </a:rPr>
              <a:t>l</a:t>
            </a:r>
            <a:r>
              <a:rPr sz="1300" b="1" spc="100" dirty="0">
                <a:latin typeface="Arial"/>
                <a:cs typeface="Arial"/>
              </a:rPr>
              <a:t>t</a:t>
            </a:r>
            <a:r>
              <a:rPr sz="1300" b="1" spc="50" dirty="0">
                <a:latin typeface="Arial"/>
                <a:cs typeface="Arial"/>
              </a:rPr>
              <a:t>a</a:t>
            </a:r>
            <a:r>
              <a:rPr sz="1300" b="1" spc="105" dirty="0">
                <a:latin typeface="Arial"/>
                <a:cs typeface="Arial"/>
              </a:rPr>
              <a:t>j</a:t>
            </a:r>
            <a:r>
              <a:rPr sz="1300" b="1" spc="45" dirty="0">
                <a:latin typeface="Arial"/>
                <a:cs typeface="Arial"/>
              </a:rPr>
              <a:t>e</a:t>
            </a:r>
            <a:r>
              <a:rPr sz="1300" b="1" spc="150" dirty="0">
                <a:latin typeface="Arial"/>
                <a:cs typeface="Arial"/>
              </a:rPr>
              <a:t>)</a:t>
            </a:r>
            <a:r>
              <a:rPr sz="1300" b="1" spc="-5" dirty="0">
                <a:latin typeface="Arial"/>
                <a:cs typeface="Arial"/>
              </a:rPr>
              <a:t>.</a:t>
            </a:r>
            <a:endParaRPr sz="1300">
              <a:latin typeface="Arial"/>
              <a:cs typeface="Arial"/>
            </a:endParaRPr>
          </a:p>
          <a:p>
            <a:pPr>
              <a:spcBef>
                <a:spcPts val="25"/>
              </a:spcBef>
            </a:pPr>
            <a:endParaRPr sz="1350">
              <a:latin typeface="Arial"/>
              <a:cs typeface="Arial"/>
            </a:endParaRPr>
          </a:p>
          <a:p>
            <a:pPr marL="12700" marR="5715" algn="just">
              <a:lnSpc>
                <a:spcPts val="1270"/>
              </a:lnSpc>
            </a:pPr>
            <a:r>
              <a:rPr sz="1100" spc="-5" dirty="0">
                <a:latin typeface="Arial MT"/>
                <a:cs typeface="Arial MT"/>
              </a:rPr>
              <a:t>El relé cuenta con una unidad adicional </a:t>
            </a:r>
            <a:r>
              <a:rPr sz="1100" dirty="0">
                <a:latin typeface="Arial MT"/>
                <a:cs typeface="Arial MT"/>
              </a:rPr>
              <a:t>que </a:t>
            </a:r>
            <a:r>
              <a:rPr sz="1100" spc="-5" dirty="0">
                <a:latin typeface="Arial MT"/>
                <a:cs typeface="Arial MT"/>
              </a:rPr>
              <a:t>le permite una </a:t>
            </a:r>
            <a:r>
              <a:rPr sz="1100" spc="-10" dirty="0">
                <a:latin typeface="Arial MT"/>
                <a:cs typeface="Arial MT"/>
              </a:rPr>
              <a:t>línea</a:t>
            </a:r>
            <a:r>
              <a:rPr sz="1100" spc="-5" dirty="0">
                <a:latin typeface="Arial MT"/>
                <a:cs typeface="Arial MT"/>
              </a:rPr>
              <a:t> desenergizada, ser 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conectada</a:t>
            </a:r>
            <a:r>
              <a:rPr sz="1100" dirty="0">
                <a:latin typeface="Arial MT"/>
                <a:cs typeface="Arial MT"/>
              </a:rPr>
              <a:t> a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una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sección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energizada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una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red.</a:t>
            </a:r>
            <a:endParaRPr sz="1100">
              <a:latin typeface="Arial MT"/>
              <a:cs typeface="Arial MT"/>
            </a:endParaRPr>
          </a:p>
          <a:p>
            <a:pPr>
              <a:spcBef>
                <a:spcPts val="30"/>
              </a:spcBef>
            </a:pPr>
            <a:endParaRPr sz="1050">
              <a:latin typeface="Arial MT"/>
              <a:cs typeface="Arial MT"/>
            </a:endParaRPr>
          </a:p>
          <a:p>
            <a:pPr marL="12700" marR="5080" algn="just">
              <a:lnSpc>
                <a:spcPct val="95800"/>
              </a:lnSpc>
            </a:pPr>
            <a:r>
              <a:rPr sz="1100" spc="-5" dirty="0">
                <a:latin typeface="Arial MT"/>
                <a:cs typeface="Arial MT"/>
              </a:rPr>
              <a:t>Una </a:t>
            </a:r>
            <a:r>
              <a:rPr sz="1100" spc="-10" dirty="0">
                <a:latin typeface="Arial MT"/>
                <a:cs typeface="Arial MT"/>
              </a:rPr>
              <a:t>línea </a:t>
            </a:r>
            <a:r>
              <a:rPr sz="1100" spc="-5" dirty="0">
                <a:latin typeface="Arial MT"/>
                <a:cs typeface="Arial MT"/>
              </a:rPr>
              <a:t>desconectada puede tener un potencial considerable debido, por ejemplo, </a:t>
            </a:r>
            <a:r>
              <a:rPr sz="1100" dirty="0">
                <a:latin typeface="Arial MT"/>
                <a:cs typeface="Arial MT"/>
              </a:rPr>
              <a:t>a </a:t>
            </a:r>
            <a:r>
              <a:rPr sz="1100" spc="-5" dirty="0">
                <a:latin typeface="Arial MT"/>
                <a:cs typeface="Arial MT"/>
              </a:rPr>
              <a:t>la 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inducción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una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10" dirty="0">
                <a:latin typeface="Arial MT"/>
                <a:cs typeface="Arial MT"/>
              </a:rPr>
              <a:t>línea</a:t>
            </a:r>
            <a:r>
              <a:rPr sz="1100" spc="-5" dirty="0">
                <a:latin typeface="Arial MT"/>
                <a:cs typeface="Arial MT"/>
              </a:rPr>
              <a:t> paralela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energizada</a:t>
            </a:r>
            <a:r>
              <a:rPr sz="1100" dirty="0">
                <a:latin typeface="Arial MT"/>
                <a:cs typeface="Arial MT"/>
              </a:rPr>
              <a:t> o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a </a:t>
            </a:r>
            <a:r>
              <a:rPr sz="1100" spc="-5" dirty="0">
                <a:latin typeface="Arial MT"/>
                <a:cs typeface="Arial MT"/>
              </a:rPr>
              <a:t>través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los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condensadores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los 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interruptores. Este voltaje puede ser </a:t>
            </a:r>
            <a:r>
              <a:rPr sz="1100" dirty="0">
                <a:latin typeface="Arial MT"/>
                <a:cs typeface="Arial MT"/>
              </a:rPr>
              <a:t>tan alto </a:t>
            </a:r>
            <a:r>
              <a:rPr sz="1100" spc="-5" dirty="0">
                <a:latin typeface="Arial MT"/>
                <a:cs typeface="Arial MT"/>
              </a:rPr>
              <a:t>como el 30% </a:t>
            </a:r>
            <a:r>
              <a:rPr sz="1100" dirty="0">
                <a:latin typeface="Arial MT"/>
                <a:cs typeface="Arial MT"/>
              </a:rPr>
              <a:t>o </a:t>
            </a:r>
            <a:r>
              <a:rPr sz="1100" spc="-5" dirty="0">
                <a:latin typeface="Arial MT"/>
                <a:cs typeface="Arial MT"/>
              </a:rPr>
              <a:t>más, de la tensión nominal de 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la línea.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64273" y="427736"/>
            <a:ext cx="235394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80" dirty="0">
                <a:solidFill>
                  <a:srgbClr val="7F7F7F"/>
                </a:solidFill>
                <a:latin typeface="Georgia"/>
                <a:cs typeface="Georgia"/>
              </a:rPr>
              <a:t>Generalidades</a:t>
            </a:r>
            <a:r>
              <a:rPr sz="1100" spc="70" dirty="0">
                <a:solidFill>
                  <a:srgbClr val="7F7F7F"/>
                </a:solidFill>
                <a:latin typeface="Georgia"/>
                <a:cs typeface="Georgia"/>
              </a:rPr>
              <a:t> </a:t>
            </a:r>
            <a:r>
              <a:rPr sz="1100" spc="90" dirty="0">
                <a:solidFill>
                  <a:srgbClr val="7F7F7F"/>
                </a:solidFill>
                <a:latin typeface="Georgia"/>
                <a:cs typeface="Georgia"/>
              </a:rPr>
              <a:t>en </a:t>
            </a:r>
            <a:r>
              <a:rPr sz="1100" spc="95" dirty="0">
                <a:solidFill>
                  <a:srgbClr val="7F7F7F"/>
                </a:solidFill>
                <a:latin typeface="Georgia"/>
                <a:cs typeface="Georgia"/>
              </a:rPr>
              <a:t>Subestaciones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117338" y="626363"/>
            <a:ext cx="5649595" cy="38100"/>
          </a:xfrm>
          <a:custGeom>
            <a:avLst/>
            <a:gdLst/>
            <a:ahLst/>
            <a:cxnLst/>
            <a:rect l="l" t="t" r="r" b="b"/>
            <a:pathLst>
              <a:path w="5649595" h="38100">
                <a:moveTo>
                  <a:pt x="5649468" y="0"/>
                </a:moveTo>
                <a:lnTo>
                  <a:pt x="0" y="0"/>
                </a:lnTo>
                <a:lnTo>
                  <a:pt x="0" y="38100"/>
                </a:lnTo>
                <a:lnTo>
                  <a:pt x="5649468" y="38100"/>
                </a:lnTo>
                <a:lnTo>
                  <a:pt x="5649468" y="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117338" y="9236962"/>
            <a:ext cx="5649595" cy="38100"/>
          </a:xfrm>
          <a:custGeom>
            <a:avLst/>
            <a:gdLst/>
            <a:ahLst/>
            <a:cxnLst/>
            <a:rect l="l" t="t" r="r" b="b"/>
            <a:pathLst>
              <a:path w="5649595" h="38100">
                <a:moveTo>
                  <a:pt x="5649468" y="0"/>
                </a:moveTo>
                <a:lnTo>
                  <a:pt x="0" y="0"/>
                </a:lnTo>
                <a:lnTo>
                  <a:pt x="0" y="38100"/>
                </a:lnTo>
                <a:lnTo>
                  <a:pt x="5649468" y="38100"/>
                </a:lnTo>
                <a:lnTo>
                  <a:pt x="5649468" y="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122923" y="1778000"/>
            <a:ext cx="5640705" cy="218367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algn="just">
              <a:lnSpc>
                <a:spcPct val="95800"/>
              </a:lnSpc>
              <a:spcBef>
                <a:spcPts val="160"/>
              </a:spcBef>
            </a:pPr>
            <a:r>
              <a:rPr sz="1100" spc="-5" dirty="0">
                <a:latin typeface="Arial MT"/>
                <a:cs typeface="Arial MT"/>
              </a:rPr>
              <a:t>El valor del voltaje, por debajo del cual la </a:t>
            </a:r>
            <a:r>
              <a:rPr sz="1100" spc="-10" dirty="0">
                <a:latin typeface="Arial MT"/>
                <a:cs typeface="Arial MT"/>
              </a:rPr>
              <a:t>línea </a:t>
            </a:r>
            <a:r>
              <a:rPr sz="1100" dirty="0">
                <a:latin typeface="Arial MT"/>
                <a:cs typeface="Arial MT"/>
              </a:rPr>
              <a:t>o </a:t>
            </a:r>
            <a:r>
              <a:rPr sz="1100" spc="-5" dirty="0">
                <a:latin typeface="Arial MT"/>
                <a:cs typeface="Arial MT"/>
              </a:rPr>
              <a:t>la barra es considerada no energizada </a:t>
            </a:r>
            <a:r>
              <a:rPr sz="1100" dirty="0">
                <a:latin typeface="Arial MT"/>
                <a:cs typeface="Arial MT"/>
              </a:rPr>
              <a:t>y 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energizada,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consecuentemente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debe ser</a:t>
            </a:r>
            <a:r>
              <a:rPr sz="1100" dirty="0">
                <a:latin typeface="Arial MT"/>
                <a:cs typeface="Arial MT"/>
              </a:rPr>
              <a:t> tomada </a:t>
            </a:r>
            <a:r>
              <a:rPr sz="1100" spc="-5" dirty="0">
                <a:latin typeface="Arial MT"/>
                <a:cs typeface="Arial MT"/>
              </a:rPr>
              <a:t>en sitio</a:t>
            </a:r>
            <a:r>
              <a:rPr sz="1100" dirty="0">
                <a:latin typeface="Arial MT"/>
                <a:cs typeface="Arial MT"/>
              </a:rPr>
              <a:t> y </a:t>
            </a:r>
            <a:r>
              <a:rPr sz="1100" spc="-5" dirty="0">
                <a:latin typeface="Arial MT"/>
                <a:cs typeface="Arial MT"/>
              </a:rPr>
              <a:t>ajustada en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la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unidad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 </a:t>
            </a:r>
            <a:r>
              <a:rPr sz="1100" dirty="0">
                <a:latin typeface="Arial MT"/>
                <a:cs typeface="Arial MT"/>
              </a:rPr>
              <a:t> chequeo </a:t>
            </a:r>
            <a:r>
              <a:rPr sz="1100" spc="-5" dirty="0">
                <a:latin typeface="Arial MT"/>
                <a:cs typeface="Arial MT"/>
              </a:rPr>
              <a:t>de voltaje entre el 30 </a:t>
            </a:r>
            <a:r>
              <a:rPr sz="1100" dirty="0">
                <a:latin typeface="Arial MT"/>
                <a:cs typeface="Arial MT"/>
              </a:rPr>
              <a:t>y </a:t>
            </a:r>
            <a:r>
              <a:rPr sz="1100" spc="-5" dirty="0">
                <a:latin typeface="Arial MT"/>
                <a:cs typeface="Arial MT"/>
              </a:rPr>
              <a:t>el 80% del voltaje nominal de la línea. La </a:t>
            </a:r>
            <a:r>
              <a:rPr sz="1100" spc="-10" dirty="0">
                <a:latin typeface="Arial MT"/>
                <a:cs typeface="Arial MT"/>
              </a:rPr>
              <a:t>línea </a:t>
            </a:r>
            <a:r>
              <a:rPr sz="1100" dirty="0">
                <a:latin typeface="Arial MT"/>
                <a:cs typeface="Arial MT"/>
              </a:rPr>
              <a:t>o </a:t>
            </a:r>
            <a:r>
              <a:rPr sz="1100" spc="-5" dirty="0">
                <a:latin typeface="Arial MT"/>
                <a:cs typeface="Arial MT"/>
              </a:rPr>
              <a:t>la barra 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considera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como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energizada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si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el</a:t>
            </a:r>
            <a:r>
              <a:rPr sz="1100" spc="-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voltaje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excede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el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80%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del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voltaje nominal.</a:t>
            </a:r>
            <a:endParaRPr sz="1100">
              <a:latin typeface="Arial MT"/>
              <a:cs typeface="Arial MT"/>
            </a:endParaRPr>
          </a:p>
          <a:p>
            <a:pPr>
              <a:spcBef>
                <a:spcPts val="35"/>
              </a:spcBef>
            </a:pPr>
            <a:endParaRPr sz="1100">
              <a:latin typeface="Arial MT"/>
              <a:cs typeface="Arial MT"/>
            </a:endParaRPr>
          </a:p>
          <a:p>
            <a:pPr marL="12700" marR="6350">
              <a:lnSpc>
                <a:spcPts val="1260"/>
              </a:lnSpc>
            </a:pPr>
            <a:r>
              <a:rPr sz="1100" spc="-5" dirty="0">
                <a:latin typeface="Arial MT"/>
                <a:cs typeface="Arial MT"/>
              </a:rPr>
              <a:t>La operación de energización puede ser ajustada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para realizarse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en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una </a:t>
            </a:r>
            <a:r>
              <a:rPr sz="1100" dirty="0">
                <a:latin typeface="Arial MT"/>
                <a:cs typeface="Arial MT"/>
              </a:rPr>
              <a:t>u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otra dirección </a:t>
            </a:r>
            <a:r>
              <a:rPr sz="1100" spc="-29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del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interruptor </a:t>
            </a:r>
            <a:r>
              <a:rPr sz="1100" dirty="0">
                <a:latin typeface="Arial MT"/>
                <a:cs typeface="Arial MT"/>
              </a:rPr>
              <a:t>o </a:t>
            </a:r>
            <a:r>
              <a:rPr sz="1100" spc="-5" dirty="0">
                <a:latin typeface="Arial MT"/>
                <a:cs typeface="Arial MT"/>
              </a:rPr>
              <a:t>puede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ser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permitida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para realizarla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en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ambas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direcciones.</a:t>
            </a:r>
            <a:endParaRPr sz="1100">
              <a:latin typeface="Arial MT"/>
              <a:cs typeface="Arial MT"/>
            </a:endParaRPr>
          </a:p>
          <a:p>
            <a:pPr>
              <a:spcBef>
                <a:spcPts val="10"/>
              </a:spcBef>
            </a:pPr>
            <a:endParaRPr sz="1100">
              <a:latin typeface="Arial MT"/>
              <a:cs typeface="Arial MT"/>
            </a:endParaRPr>
          </a:p>
          <a:p>
            <a:pPr marL="12700" marR="5080">
              <a:lnSpc>
                <a:spcPts val="1260"/>
              </a:lnSpc>
            </a:pPr>
            <a:r>
              <a:rPr sz="1100" spc="-5" dirty="0">
                <a:latin typeface="Arial MT"/>
                <a:cs typeface="Arial MT"/>
              </a:rPr>
              <a:t>El</a:t>
            </a:r>
            <a:r>
              <a:rPr sz="1100" spc="6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pulso</a:t>
            </a:r>
            <a:r>
              <a:rPr sz="1100" spc="6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6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cierre</a:t>
            </a:r>
            <a:r>
              <a:rPr sz="1100" spc="7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se</a:t>
            </a:r>
            <a:r>
              <a:rPr sz="1100" spc="5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da</a:t>
            </a:r>
            <a:r>
              <a:rPr sz="1100" spc="5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al</a:t>
            </a:r>
            <a:r>
              <a:rPr sz="1100" spc="6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interruptor</a:t>
            </a:r>
            <a:r>
              <a:rPr sz="1100" spc="6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si</a:t>
            </a:r>
            <a:r>
              <a:rPr sz="1100" spc="6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uno</a:t>
            </a:r>
            <a:r>
              <a:rPr sz="1100" spc="6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5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los</a:t>
            </a:r>
            <a:r>
              <a:rPr sz="1100" spc="7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voltajes</a:t>
            </a:r>
            <a:r>
              <a:rPr sz="1100" spc="5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U1</a:t>
            </a:r>
            <a:r>
              <a:rPr sz="1100" spc="6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o</a:t>
            </a:r>
            <a:r>
              <a:rPr sz="1100" spc="6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U2</a:t>
            </a:r>
            <a:r>
              <a:rPr sz="1100" spc="8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es</a:t>
            </a:r>
            <a:r>
              <a:rPr sz="1100" spc="7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"alto"</a:t>
            </a:r>
            <a:r>
              <a:rPr sz="1100" spc="8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y</a:t>
            </a:r>
            <a:r>
              <a:rPr sz="1100" spc="7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el</a:t>
            </a:r>
            <a:r>
              <a:rPr sz="1100" spc="8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otro</a:t>
            </a:r>
            <a:r>
              <a:rPr sz="1100" spc="6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es </a:t>
            </a:r>
            <a:r>
              <a:rPr sz="1100" spc="-29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"bajo",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por ejemplo,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cuando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solamente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un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lado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esta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energizado.</a:t>
            </a:r>
            <a:endParaRPr sz="1100">
              <a:latin typeface="Arial MT"/>
              <a:cs typeface="Arial MT"/>
            </a:endParaRPr>
          </a:p>
          <a:p>
            <a:pPr>
              <a:spcBef>
                <a:spcPts val="55"/>
              </a:spcBef>
            </a:pPr>
            <a:endParaRPr sz="1050">
              <a:latin typeface="Arial MT"/>
              <a:cs typeface="Arial MT"/>
            </a:endParaRPr>
          </a:p>
          <a:p>
            <a:pPr marL="12700" marR="6350">
              <a:lnSpc>
                <a:spcPts val="1270"/>
              </a:lnSpc>
            </a:pPr>
            <a:r>
              <a:rPr sz="1100" spc="-5" dirty="0">
                <a:latin typeface="Arial MT"/>
                <a:cs typeface="Arial MT"/>
              </a:rPr>
              <a:t>El</a:t>
            </a:r>
            <a:r>
              <a:rPr sz="1100" spc="6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tiempo</a:t>
            </a:r>
            <a:r>
              <a:rPr sz="1100" spc="7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5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operación</a:t>
            </a:r>
            <a:r>
              <a:rPr sz="1100" spc="7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para</a:t>
            </a:r>
            <a:r>
              <a:rPr sz="1100" spc="5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la</a:t>
            </a:r>
            <a:r>
              <a:rPr sz="1100" spc="6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función</a:t>
            </a:r>
            <a:r>
              <a:rPr sz="1100" spc="6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6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energización</a:t>
            </a:r>
            <a:r>
              <a:rPr sz="1100" spc="6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puede</a:t>
            </a:r>
            <a:r>
              <a:rPr sz="1100" spc="7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ser</a:t>
            </a:r>
            <a:r>
              <a:rPr sz="1100" spc="8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ajustado</a:t>
            </a:r>
            <a:r>
              <a:rPr sz="1100" spc="5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a</a:t>
            </a:r>
            <a:r>
              <a:rPr sz="1100" spc="7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0.2</a:t>
            </a:r>
            <a:r>
              <a:rPr sz="1100" spc="6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seg.</a:t>
            </a:r>
            <a:r>
              <a:rPr sz="1100" spc="8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,</a:t>
            </a:r>
            <a:r>
              <a:rPr sz="1100" spc="8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o </a:t>
            </a:r>
            <a:r>
              <a:rPr sz="1100" spc="-29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temporizado de</a:t>
            </a:r>
            <a:r>
              <a:rPr sz="1100" dirty="0">
                <a:latin typeface="Arial MT"/>
                <a:cs typeface="Arial MT"/>
              </a:rPr>
              <a:t> 1 a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20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seg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966205" y="5505705"/>
            <a:ext cx="638175" cy="102361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 marR="30480" algn="just">
              <a:lnSpc>
                <a:spcPct val="98900"/>
              </a:lnSpc>
              <a:spcBef>
                <a:spcPts val="125"/>
              </a:spcBef>
            </a:pPr>
            <a:r>
              <a:rPr sz="2200" b="1" spc="15" dirty="0">
                <a:solidFill>
                  <a:srgbClr val="01AC00"/>
                </a:solidFill>
                <a:latin typeface="Times New Roman"/>
                <a:cs typeface="Times New Roman"/>
              </a:rPr>
              <a:t>U</a:t>
            </a:r>
            <a:r>
              <a:rPr sz="2175" b="1" spc="22" baseline="-21072" dirty="0">
                <a:solidFill>
                  <a:srgbClr val="01AC00"/>
                </a:solidFill>
                <a:latin typeface="Times New Roman"/>
                <a:cs typeface="Times New Roman"/>
              </a:rPr>
              <a:t>E </a:t>
            </a:r>
            <a:r>
              <a:rPr sz="2200" spc="-5" dirty="0">
                <a:latin typeface="Symbol"/>
                <a:cs typeface="Symbol"/>
              </a:rPr>
              <a:t></a:t>
            </a:r>
            <a:r>
              <a:rPr sz="2200" spc="-535" dirty="0">
                <a:latin typeface="Times New Roman"/>
                <a:cs typeface="Times New Roman"/>
              </a:rPr>
              <a:t> </a:t>
            </a:r>
            <a:r>
              <a:rPr sz="2200" b="1" spc="15" dirty="0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sz="2175" b="1" spc="22" baseline="-21072" dirty="0">
                <a:solidFill>
                  <a:srgbClr val="FF0000"/>
                </a:solidFill>
                <a:latin typeface="Times New Roman"/>
                <a:cs typeface="Times New Roman"/>
              </a:rPr>
              <a:t>R </a:t>
            </a:r>
            <a:r>
              <a:rPr sz="2200" spc="-5" dirty="0">
                <a:latin typeface="Symbol"/>
                <a:cs typeface="Symbol"/>
              </a:rPr>
              <a:t></a:t>
            </a:r>
            <a:r>
              <a:rPr sz="2200" spc="-535" dirty="0">
                <a:latin typeface="Times New Roman"/>
                <a:cs typeface="Times New Roman"/>
              </a:rPr>
              <a:t> </a:t>
            </a:r>
            <a:r>
              <a:rPr sz="2200" b="1" spc="-5" dirty="0">
                <a:latin typeface="Times New Roman"/>
                <a:cs typeface="Times New Roman"/>
              </a:rPr>
              <a:t>t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580305" y="5504726"/>
            <a:ext cx="1103630" cy="10248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200" b="1" spc="-5" dirty="0">
                <a:latin typeface="Times New Roman"/>
                <a:cs typeface="Times New Roman"/>
              </a:rPr>
              <a:t>:10%</a:t>
            </a:r>
            <a:r>
              <a:rPr sz="2200" b="1" spc="-85" dirty="0">
                <a:latin typeface="Times New Roman"/>
                <a:cs typeface="Times New Roman"/>
              </a:rPr>
              <a:t> </a:t>
            </a:r>
            <a:r>
              <a:rPr sz="2200" b="1" spc="-5" dirty="0">
                <a:latin typeface="Times New Roman"/>
                <a:cs typeface="Times New Roman"/>
              </a:rPr>
              <a:t>Un</a:t>
            </a:r>
            <a:endParaRPr sz="2200">
              <a:latin typeface="Times New Roman"/>
              <a:cs typeface="Times New Roman"/>
            </a:endParaRPr>
          </a:p>
          <a:p>
            <a:pPr marL="12700">
              <a:lnSpc>
                <a:spcPts val="2615"/>
              </a:lnSpc>
            </a:pPr>
            <a:r>
              <a:rPr sz="2200" b="1" spc="-5" dirty="0">
                <a:latin typeface="Times New Roman"/>
                <a:cs typeface="Times New Roman"/>
              </a:rPr>
              <a:t>:80%</a:t>
            </a:r>
            <a:r>
              <a:rPr sz="2200" b="1" spc="-85" dirty="0">
                <a:latin typeface="Times New Roman"/>
                <a:cs typeface="Times New Roman"/>
              </a:rPr>
              <a:t> </a:t>
            </a:r>
            <a:r>
              <a:rPr sz="2200" b="1" spc="-5" dirty="0">
                <a:latin typeface="Times New Roman"/>
                <a:cs typeface="Times New Roman"/>
              </a:rPr>
              <a:t>Un</a:t>
            </a:r>
            <a:endParaRPr sz="2200">
              <a:latin typeface="Times New Roman"/>
              <a:cs typeface="Times New Roman"/>
            </a:endParaRPr>
          </a:p>
          <a:p>
            <a:pPr marL="12700">
              <a:lnSpc>
                <a:spcPts val="2615"/>
              </a:lnSpc>
            </a:pPr>
            <a:r>
              <a:rPr sz="2200" b="1" spc="-5" dirty="0">
                <a:latin typeface="Times New Roman"/>
                <a:cs typeface="Times New Roman"/>
              </a:rPr>
              <a:t>:1</a:t>
            </a:r>
            <a:r>
              <a:rPr sz="2200" b="1" spc="-30" dirty="0">
                <a:latin typeface="Times New Roman"/>
                <a:cs typeface="Times New Roman"/>
              </a:rPr>
              <a:t> </a:t>
            </a:r>
            <a:r>
              <a:rPr sz="2200" b="1" spc="-10" dirty="0">
                <a:latin typeface="Times New Roman"/>
                <a:cs typeface="Times New Roman"/>
              </a:rPr>
              <a:t>seg</a:t>
            </a:r>
            <a:endParaRPr sz="22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137911" y="4148328"/>
            <a:ext cx="5335905" cy="1374775"/>
            <a:chOff x="1083310" y="4148327"/>
            <a:chExt cx="5335905" cy="1374775"/>
          </a:xfrm>
        </p:grpSpPr>
        <p:sp>
          <p:nvSpPr>
            <p:cNvPr id="9" name="object 9"/>
            <p:cNvSpPr/>
            <p:nvPr/>
          </p:nvSpPr>
          <p:spPr>
            <a:xfrm>
              <a:off x="1098550" y="4171187"/>
              <a:ext cx="520065" cy="597535"/>
            </a:xfrm>
            <a:custGeom>
              <a:avLst/>
              <a:gdLst/>
              <a:ahLst/>
              <a:cxnLst/>
              <a:rect l="l" t="t" r="r" b="b"/>
              <a:pathLst>
                <a:path w="520065" h="597535">
                  <a:moveTo>
                    <a:pt x="519684" y="298704"/>
                  </a:moveTo>
                  <a:lnTo>
                    <a:pt x="516281" y="250273"/>
                  </a:lnTo>
                  <a:lnTo>
                    <a:pt x="506430" y="204323"/>
                  </a:lnTo>
                  <a:lnTo>
                    <a:pt x="490667" y="161470"/>
                  </a:lnTo>
                  <a:lnTo>
                    <a:pt x="469528" y="122330"/>
                  </a:lnTo>
                  <a:lnTo>
                    <a:pt x="443550" y="87520"/>
                  </a:lnTo>
                  <a:lnTo>
                    <a:pt x="413269" y="57657"/>
                  </a:lnTo>
                  <a:lnTo>
                    <a:pt x="379222" y="33356"/>
                  </a:lnTo>
                  <a:lnTo>
                    <a:pt x="341944" y="15236"/>
                  </a:lnTo>
                  <a:lnTo>
                    <a:pt x="301971" y="3911"/>
                  </a:lnTo>
                  <a:lnTo>
                    <a:pt x="259842" y="0"/>
                  </a:lnTo>
                  <a:lnTo>
                    <a:pt x="217712" y="3911"/>
                  </a:lnTo>
                  <a:lnTo>
                    <a:pt x="177739" y="15236"/>
                  </a:lnTo>
                  <a:lnTo>
                    <a:pt x="140461" y="33356"/>
                  </a:lnTo>
                  <a:lnTo>
                    <a:pt x="106414" y="57657"/>
                  </a:lnTo>
                  <a:lnTo>
                    <a:pt x="76133" y="87520"/>
                  </a:lnTo>
                  <a:lnTo>
                    <a:pt x="50155" y="122330"/>
                  </a:lnTo>
                  <a:lnTo>
                    <a:pt x="29016" y="161470"/>
                  </a:lnTo>
                  <a:lnTo>
                    <a:pt x="13253" y="204323"/>
                  </a:lnTo>
                  <a:lnTo>
                    <a:pt x="3402" y="250273"/>
                  </a:lnTo>
                  <a:lnTo>
                    <a:pt x="0" y="298704"/>
                  </a:lnTo>
                  <a:lnTo>
                    <a:pt x="3402" y="347134"/>
                  </a:lnTo>
                  <a:lnTo>
                    <a:pt x="13253" y="393084"/>
                  </a:lnTo>
                  <a:lnTo>
                    <a:pt x="29016" y="435937"/>
                  </a:lnTo>
                  <a:lnTo>
                    <a:pt x="50155" y="475077"/>
                  </a:lnTo>
                  <a:lnTo>
                    <a:pt x="76133" y="509887"/>
                  </a:lnTo>
                  <a:lnTo>
                    <a:pt x="106414" y="539750"/>
                  </a:lnTo>
                  <a:lnTo>
                    <a:pt x="140461" y="564051"/>
                  </a:lnTo>
                  <a:lnTo>
                    <a:pt x="177739" y="582171"/>
                  </a:lnTo>
                  <a:lnTo>
                    <a:pt x="217712" y="593496"/>
                  </a:lnTo>
                  <a:lnTo>
                    <a:pt x="259842" y="597408"/>
                  </a:lnTo>
                  <a:lnTo>
                    <a:pt x="301971" y="593496"/>
                  </a:lnTo>
                  <a:lnTo>
                    <a:pt x="341944" y="582171"/>
                  </a:lnTo>
                  <a:lnTo>
                    <a:pt x="379222" y="564051"/>
                  </a:lnTo>
                  <a:lnTo>
                    <a:pt x="413269" y="539750"/>
                  </a:lnTo>
                  <a:lnTo>
                    <a:pt x="443550" y="509887"/>
                  </a:lnTo>
                  <a:lnTo>
                    <a:pt x="469528" y="475077"/>
                  </a:lnTo>
                  <a:lnTo>
                    <a:pt x="490667" y="435937"/>
                  </a:lnTo>
                  <a:lnTo>
                    <a:pt x="506430" y="393084"/>
                  </a:lnTo>
                  <a:lnTo>
                    <a:pt x="516281" y="347134"/>
                  </a:lnTo>
                  <a:lnTo>
                    <a:pt x="519684" y="298704"/>
                  </a:lnTo>
                  <a:close/>
                </a:path>
              </a:pathLst>
            </a:custGeom>
            <a:ln w="30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618996" y="4148327"/>
              <a:ext cx="3797935" cy="1374775"/>
            </a:xfrm>
            <a:custGeom>
              <a:avLst/>
              <a:gdLst/>
              <a:ahLst/>
              <a:cxnLst/>
              <a:rect l="l" t="t" r="r" b="b"/>
              <a:pathLst>
                <a:path w="3797935" h="1374775">
                  <a:moveTo>
                    <a:pt x="3797808" y="283476"/>
                  </a:moveTo>
                  <a:lnTo>
                    <a:pt x="1018019" y="283476"/>
                  </a:lnTo>
                  <a:lnTo>
                    <a:pt x="1018019" y="0"/>
                  </a:lnTo>
                  <a:lnTo>
                    <a:pt x="958596" y="0"/>
                  </a:lnTo>
                  <a:lnTo>
                    <a:pt x="958596" y="283476"/>
                  </a:lnTo>
                  <a:lnTo>
                    <a:pt x="0" y="283476"/>
                  </a:lnTo>
                  <a:lnTo>
                    <a:pt x="0" y="313956"/>
                  </a:lnTo>
                  <a:lnTo>
                    <a:pt x="958596" y="313956"/>
                  </a:lnTo>
                  <a:lnTo>
                    <a:pt x="958596" y="1374648"/>
                  </a:lnTo>
                  <a:lnTo>
                    <a:pt x="1018019" y="1374648"/>
                  </a:lnTo>
                  <a:lnTo>
                    <a:pt x="1018019" y="313956"/>
                  </a:lnTo>
                  <a:lnTo>
                    <a:pt x="3797808" y="313956"/>
                  </a:lnTo>
                  <a:lnTo>
                    <a:pt x="3797808" y="28347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883910" y="4171187"/>
              <a:ext cx="520065" cy="597535"/>
            </a:xfrm>
            <a:custGeom>
              <a:avLst/>
              <a:gdLst/>
              <a:ahLst/>
              <a:cxnLst/>
              <a:rect l="l" t="t" r="r" b="b"/>
              <a:pathLst>
                <a:path w="520064" h="597535">
                  <a:moveTo>
                    <a:pt x="519684" y="298704"/>
                  </a:moveTo>
                  <a:lnTo>
                    <a:pt x="516281" y="250273"/>
                  </a:lnTo>
                  <a:lnTo>
                    <a:pt x="506430" y="204323"/>
                  </a:lnTo>
                  <a:lnTo>
                    <a:pt x="490667" y="161470"/>
                  </a:lnTo>
                  <a:lnTo>
                    <a:pt x="469528" y="122330"/>
                  </a:lnTo>
                  <a:lnTo>
                    <a:pt x="443550" y="87520"/>
                  </a:lnTo>
                  <a:lnTo>
                    <a:pt x="413269" y="57657"/>
                  </a:lnTo>
                  <a:lnTo>
                    <a:pt x="379222" y="33356"/>
                  </a:lnTo>
                  <a:lnTo>
                    <a:pt x="341944" y="15236"/>
                  </a:lnTo>
                  <a:lnTo>
                    <a:pt x="301971" y="3911"/>
                  </a:lnTo>
                  <a:lnTo>
                    <a:pt x="259842" y="0"/>
                  </a:lnTo>
                  <a:lnTo>
                    <a:pt x="217712" y="3911"/>
                  </a:lnTo>
                  <a:lnTo>
                    <a:pt x="177739" y="15236"/>
                  </a:lnTo>
                  <a:lnTo>
                    <a:pt x="140461" y="33356"/>
                  </a:lnTo>
                  <a:lnTo>
                    <a:pt x="106414" y="57657"/>
                  </a:lnTo>
                  <a:lnTo>
                    <a:pt x="76133" y="87520"/>
                  </a:lnTo>
                  <a:lnTo>
                    <a:pt x="50155" y="122330"/>
                  </a:lnTo>
                  <a:lnTo>
                    <a:pt x="29016" y="161470"/>
                  </a:lnTo>
                  <a:lnTo>
                    <a:pt x="13253" y="204323"/>
                  </a:lnTo>
                  <a:lnTo>
                    <a:pt x="3402" y="250273"/>
                  </a:lnTo>
                  <a:lnTo>
                    <a:pt x="0" y="298704"/>
                  </a:lnTo>
                  <a:lnTo>
                    <a:pt x="3402" y="347134"/>
                  </a:lnTo>
                  <a:lnTo>
                    <a:pt x="13253" y="393084"/>
                  </a:lnTo>
                  <a:lnTo>
                    <a:pt x="29016" y="435937"/>
                  </a:lnTo>
                  <a:lnTo>
                    <a:pt x="50155" y="475077"/>
                  </a:lnTo>
                  <a:lnTo>
                    <a:pt x="76133" y="509887"/>
                  </a:lnTo>
                  <a:lnTo>
                    <a:pt x="106414" y="539750"/>
                  </a:lnTo>
                  <a:lnTo>
                    <a:pt x="140461" y="564051"/>
                  </a:lnTo>
                  <a:lnTo>
                    <a:pt x="177739" y="582171"/>
                  </a:lnTo>
                  <a:lnTo>
                    <a:pt x="217712" y="593496"/>
                  </a:lnTo>
                  <a:lnTo>
                    <a:pt x="259842" y="597408"/>
                  </a:lnTo>
                  <a:lnTo>
                    <a:pt x="301971" y="593496"/>
                  </a:lnTo>
                  <a:lnTo>
                    <a:pt x="341944" y="582171"/>
                  </a:lnTo>
                  <a:lnTo>
                    <a:pt x="379222" y="564051"/>
                  </a:lnTo>
                  <a:lnTo>
                    <a:pt x="413269" y="539750"/>
                  </a:lnTo>
                  <a:lnTo>
                    <a:pt x="443550" y="509887"/>
                  </a:lnTo>
                  <a:lnTo>
                    <a:pt x="469528" y="475077"/>
                  </a:lnTo>
                  <a:lnTo>
                    <a:pt x="490667" y="435937"/>
                  </a:lnTo>
                  <a:lnTo>
                    <a:pt x="506430" y="393084"/>
                  </a:lnTo>
                  <a:lnTo>
                    <a:pt x="516281" y="347134"/>
                  </a:lnTo>
                  <a:lnTo>
                    <a:pt x="519684" y="298704"/>
                  </a:lnTo>
                  <a:close/>
                </a:path>
              </a:pathLst>
            </a:custGeom>
            <a:ln w="30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6240274" y="4064001"/>
            <a:ext cx="5134610" cy="742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4792980" algn="l"/>
              </a:tabLst>
            </a:pPr>
            <a:r>
              <a:rPr sz="4700" dirty="0">
                <a:latin typeface="Symbol"/>
                <a:cs typeface="Symbol"/>
              </a:rPr>
              <a:t></a:t>
            </a:r>
            <a:r>
              <a:rPr sz="4700" dirty="0">
                <a:latin typeface="Times New Roman"/>
                <a:cs typeface="Times New Roman"/>
              </a:rPr>
              <a:t>	</a:t>
            </a:r>
            <a:r>
              <a:rPr sz="4700" dirty="0">
                <a:latin typeface="Symbol"/>
                <a:cs typeface="Symbol"/>
              </a:rPr>
              <a:t></a:t>
            </a:r>
            <a:endParaRPr sz="4700">
              <a:latin typeface="Symbol"/>
              <a:cs typeface="Symbo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0440925" y="4148327"/>
            <a:ext cx="498475" cy="1315720"/>
          </a:xfrm>
          <a:custGeom>
            <a:avLst/>
            <a:gdLst/>
            <a:ahLst/>
            <a:cxnLst/>
            <a:rect l="l" t="t" r="r" b="b"/>
            <a:pathLst>
              <a:path w="498475" h="1315720">
                <a:moveTo>
                  <a:pt x="498348" y="283476"/>
                </a:moveTo>
                <a:lnTo>
                  <a:pt x="59436" y="283476"/>
                </a:lnTo>
                <a:lnTo>
                  <a:pt x="59436" y="0"/>
                </a:lnTo>
                <a:lnTo>
                  <a:pt x="0" y="0"/>
                </a:lnTo>
                <a:lnTo>
                  <a:pt x="0" y="1315212"/>
                </a:lnTo>
                <a:lnTo>
                  <a:pt x="59436" y="1315212"/>
                </a:lnTo>
                <a:lnTo>
                  <a:pt x="59436" y="313956"/>
                </a:lnTo>
                <a:lnTo>
                  <a:pt x="498348" y="313956"/>
                </a:lnTo>
                <a:lnTo>
                  <a:pt x="498348" y="28347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7806945" y="4284625"/>
            <a:ext cx="2987675" cy="3130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  <a:tabLst>
                <a:tab pos="2351405" algn="l"/>
                <a:tab pos="2814955" algn="l"/>
              </a:tabLst>
            </a:pPr>
            <a:r>
              <a:rPr sz="1850" b="1" spc="20" dirty="0">
                <a:latin typeface="Arial"/>
                <a:cs typeface="Arial"/>
              </a:rPr>
              <a:t>X	X	X</a:t>
            </a:r>
            <a:endParaRPr sz="185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7662672" y="4989578"/>
            <a:ext cx="2809240" cy="1370330"/>
            <a:chOff x="2608072" y="4989578"/>
            <a:chExt cx="2809240" cy="1370330"/>
          </a:xfrm>
        </p:grpSpPr>
        <p:sp>
          <p:nvSpPr>
            <p:cNvPr id="16" name="object 16"/>
            <p:cNvSpPr/>
            <p:nvPr/>
          </p:nvSpPr>
          <p:spPr>
            <a:xfrm>
              <a:off x="2608072" y="4989588"/>
              <a:ext cx="2809240" cy="658495"/>
            </a:xfrm>
            <a:custGeom>
              <a:avLst/>
              <a:gdLst/>
              <a:ahLst/>
              <a:cxnLst/>
              <a:rect l="l" t="t" r="r" b="b"/>
              <a:pathLst>
                <a:path w="2809240" h="658495">
                  <a:moveTo>
                    <a:pt x="149352" y="219443"/>
                  </a:moveTo>
                  <a:lnTo>
                    <a:pt x="0" y="219443"/>
                  </a:lnTo>
                  <a:lnTo>
                    <a:pt x="0" y="251447"/>
                  </a:lnTo>
                  <a:lnTo>
                    <a:pt x="149352" y="251447"/>
                  </a:lnTo>
                  <a:lnTo>
                    <a:pt x="149352" y="219443"/>
                  </a:lnTo>
                  <a:close/>
                </a:path>
                <a:path w="2809240" h="658495">
                  <a:moveTo>
                    <a:pt x="1248156" y="219443"/>
                  </a:moveTo>
                  <a:lnTo>
                    <a:pt x="306324" y="219443"/>
                  </a:lnTo>
                  <a:lnTo>
                    <a:pt x="306324" y="251447"/>
                  </a:lnTo>
                  <a:lnTo>
                    <a:pt x="1248156" y="251447"/>
                  </a:lnTo>
                  <a:lnTo>
                    <a:pt x="1248156" y="219443"/>
                  </a:lnTo>
                  <a:close/>
                </a:path>
                <a:path w="2809240" h="658495">
                  <a:moveTo>
                    <a:pt x="2808732" y="219443"/>
                  </a:moveTo>
                  <a:lnTo>
                    <a:pt x="1781543" y="219443"/>
                  </a:lnTo>
                  <a:lnTo>
                    <a:pt x="1781543" y="0"/>
                  </a:lnTo>
                  <a:lnTo>
                    <a:pt x="1722120" y="0"/>
                  </a:lnTo>
                  <a:lnTo>
                    <a:pt x="1722120" y="219443"/>
                  </a:lnTo>
                  <a:lnTo>
                    <a:pt x="1720596" y="219443"/>
                  </a:lnTo>
                  <a:lnTo>
                    <a:pt x="1405128" y="219443"/>
                  </a:lnTo>
                  <a:lnTo>
                    <a:pt x="1405128" y="251447"/>
                  </a:lnTo>
                  <a:lnTo>
                    <a:pt x="1722120" y="251447"/>
                  </a:lnTo>
                  <a:lnTo>
                    <a:pt x="1722120" y="658355"/>
                  </a:lnTo>
                  <a:lnTo>
                    <a:pt x="1781543" y="658355"/>
                  </a:lnTo>
                  <a:lnTo>
                    <a:pt x="1781543" y="249923"/>
                  </a:lnTo>
                  <a:lnTo>
                    <a:pt x="2808732" y="249923"/>
                  </a:lnTo>
                  <a:lnTo>
                    <a:pt x="2808732" y="21944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856227" y="5137401"/>
              <a:ext cx="157480" cy="180340"/>
            </a:xfrm>
            <a:custGeom>
              <a:avLst/>
              <a:gdLst/>
              <a:ahLst/>
              <a:cxnLst/>
              <a:rect l="l" t="t" r="r" b="b"/>
              <a:pathLst>
                <a:path w="157479" h="180339">
                  <a:moveTo>
                    <a:pt x="0" y="179834"/>
                  </a:moveTo>
                  <a:lnTo>
                    <a:pt x="156974" y="179834"/>
                  </a:lnTo>
                  <a:lnTo>
                    <a:pt x="156974" y="0"/>
                  </a:lnTo>
                  <a:lnTo>
                    <a:pt x="0" y="0"/>
                  </a:lnTo>
                  <a:lnTo>
                    <a:pt x="0" y="179834"/>
                  </a:lnTo>
                  <a:close/>
                </a:path>
              </a:pathLst>
            </a:custGeom>
            <a:ln w="30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724402" y="5984747"/>
              <a:ext cx="312420" cy="360045"/>
            </a:xfrm>
            <a:custGeom>
              <a:avLst/>
              <a:gdLst/>
              <a:ahLst/>
              <a:cxnLst/>
              <a:rect l="l" t="t" r="r" b="b"/>
              <a:pathLst>
                <a:path w="312420" h="360045">
                  <a:moveTo>
                    <a:pt x="312420" y="179832"/>
                  </a:moveTo>
                  <a:lnTo>
                    <a:pt x="306837" y="132044"/>
                  </a:lnTo>
                  <a:lnTo>
                    <a:pt x="291084" y="89091"/>
                  </a:lnTo>
                  <a:lnTo>
                    <a:pt x="266652" y="52692"/>
                  </a:lnTo>
                  <a:lnTo>
                    <a:pt x="235034" y="24564"/>
                  </a:lnTo>
                  <a:lnTo>
                    <a:pt x="197723" y="6427"/>
                  </a:lnTo>
                  <a:lnTo>
                    <a:pt x="156210" y="0"/>
                  </a:lnTo>
                  <a:lnTo>
                    <a:pt x="114696" y="6427"/>
                  </a:lnTo>
                  <a:lnTo>
                    <a:pt x="77385" y="24564"/>
                  </a:lnTo>
                  <a:lnTo>
                    <a:pt x="45767" y="52692"/>
                  </a:lnTo>
                  <a:lnTo>
                    <a:pt x="21336" y="89091"/>
                  </a:lnTo>
                  <a:lnTo>
                    <a:pt x="5582" y="132044"/>
                  </a:lnTo>
                  <a:lnTo>
                    <a:pt x="0" y="179832"/>
                  </a:lnTo>
                  <a:lnTo>
                    <a:pt x="5582" y="227619"/>
                  </a:lnTo>
                  <a:lnTo>
                    <a:pt x="21336" y="270572"/>
                  </a:lnTo>
                  <a:lnTo>
                    <a:pt x="45767" y="306971"/>
                  </a:lnTo>
                  <a:lnTo>
                    <a:pt x="77385" y="335099"/>
                  </a:lnTo>
                  <a:lnTo>
                    <a:pt x="114696" y="353236"/>
                  </a:lnTo>
                  <a:lnTo>
                    <a:pt x="156210" y="359664"/>
                  </a:lnTo>
                  <a:lnTo>
                    <a:pt x="197723" y="353236"/>
                  </a:lnTo>
                  <a:lnTo>
                    <a:pt x="235034" y="335099"/>
                  </a:lnTo>
                  <a:lnTo>
                    <a:pt x="266652" y="306971"/>
                  </a:lnTo>
                  <a:lnTo>
                    <a:pt x="291084" y="270572"/>
                  </a:lnTo>
                  <a:lnTo>
                    <a:pt x="306837" y="227619"/>
                  </a:lnTo>
                  <a:lnTo>
                    <a:pt x="312420" y="179832"/>
                  </a:lnTo>
                  <a:close/>
                </a:path>
              </a:pathLst>
            </a:custGeom>
            <a:ln w="30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7128764" y="4269385"/>
            <a:ext cx="185420" cy="3130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1850" b="1" spc="20" dirty="0">
                <a:latin typeface="Arial"/>
                <a:cs typeface="Arial"/>
              </a:rPr>
              <a:t>X</a:t>
            </a:r>
            <a:endParaRPr sz="185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522967" y="5061860"/>
            <a:ext cx="808355" cy="3130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  <a:tabLst>
                <a:tab pos="635635" algn="l"/>
              </a:tabLst>
            </a:pPr>
            <a:r>
              <a:rPr sz="1850" b="1" spc="20" dirty="0">
                <a:latin typeface="Arial"/>
                <a:cs typeface="Arial"/>
              </a:rPr>
              <a:t>X	X</a:t>
            </a:r>
            <a:endParaRPr sz="185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8546591" y="5224274"/>
            <a:ext cx="855344" cy="1004569"/>
            <a:chOff x="3491991" y="5224273"/>
            <a:chExt cx="855344" cy="1004569"/>
          </a:xfrm>
        </p:grpSpPr>
        <p:sp>
          <p:nvSpPr>
            <p:cNvPr id="22" name="object 22"/>
            <p:cNvSpPr/>
            <p:nvPr/>
          </p:nvSpPr>
          <p:spPr>
            <a:xfrm>
              <a:off x="3507231" y="5430774"/>
              <a:ext cx="155575" cy="299720"/>
            </a:xfrm>
            <a:custGeom>
              <a:avLst/>
              <a:gdLst/>
              <a:ahLst/>
              <a:cxnLst/>
              <a:rect l="l" t="t" r="r" b="b"/>
              <a:pathLst>
                <a:path w="155575" h="299720">
                  <a:moveTo>
                    <a:pt x="155448" y="89154"/>
                  </a:moveTo>
                  <a:lnTo>
                    <a:pt x="149336" y="54462"/>
                  </a:lnTo>
                  <a:lnTo>
                    <a:pt x="132673" y="26122"/>
                  </a:lnTo>
                  <a:lnTo>
                    <a:pt x="107967" y="7009"/>
                  </a:lnTo>
                  <a:lnTo>
                    <a:pt x="77724" y="0"/>
                  </a:lnTo>
                  <a:lnTo>
                    <a:pt x="47480" y="7009"/>
                  </a:lnTo>
                  <a:lnTo>
                    <a:pt x="22774" y="26122"/>
                  </a:lnTo>
                  <a:lnTo>
                    <a:pt x="6111" y="54462"/>
                  </a:lnTo>
                  <a:lnTo>
                    <a:pt x="0" y="89154"/>
                  </a:lnTo>
                  <a:lnTo>
                    <a:pt x="6111" y="123845"/>
                  </a:lnTo>
                  <a:lnTo>
                    <a:pt x="22774" y="152185"/>
                  </a:lnTo>
                  <a:lnTo>
                    <a:pt x="47480" y="171298"/>
                  </a:lnTo>
                  <a:lnTo>
                    <a:pt x="77724" y="178308"/>
                  </a:lnTo>
                  <a:lnTo>
                    <a:pt x="107967" y="171298"/>
                  </a:lnTo>
                  <a:lnTo>
                    <a:pt x="132673" y="152185"/>
                  </a:lnTo>
                  <a:lnTo>
                    <a:pt x="149336" y="123845"/>
                  </a:lnTo>
                  <a:lnTo>
                    <a:pt x="155448" y="89154"/>
                  </a:lnTo>
                  <a:close/>
                </a:path>
                <a:path w="155575" h="299720">
                  <a:moveTo>
                    <a:pt x="155448" y="209550"/>
                  </a:moveTo>
                  <a:lnTo>
                    <a:pt x="149336" y="174562"/>
                  </a:lnTo>
                  <a:lnTo>
                    <a:pt x="132673" y="145980"/>
                  </a:lnTo>
                  <a:lnTo>
                    <a:pt x="107967" y="126703"/>
                  </a:lnTo>
                  <a:lnTo>
                    <a:pt x="77724" y="119634"/>
                  </a:lnTo>
                  <a:lnTo>
                    <a:pt x="47480" y="126703"/>
                  </a:lnTo>
                  <a:lnTo>
                    <a:pt x="22774" y="145980"/>
                  </a:lnTo>
                  <a:lnTo>
                    <a:pt x="6111" y="174562"/>
                  </a:lnTo>
                  <a:lnTo>
                    <a:pt x="0" y="209550"/>
                  </a:lnTo>
                  <a:lnTo>
                    <a:pt x="6111" y="244537"/>
                  </a:lnTo>
                  <a:lnTo>
                    <a:pt x="22774" y="273119"/>
                  </a:lnTo>
                  <a:lnTo>
                    <a:pt x="47480" y="292396"/>
                  </a:lnTo>
                  <a:lnTo>
                    <a:pt x="77724" y="299466"/>
                  </a:lnTo>
                  <a:lnTo>
                    <a:pt x="107967" y="292396"/>
                  </a:lnTo>
                  <a:lnTo>
                    <a:pt x="132673" y="273119"/>
                  </a:lnTo>
                  <a:lnTo>
                    <a:pt x="149336" y="244537"/>
                  </a:lnTo>
                  <a:lnTo>
                    <a:pt x="155448" y="209550"/>
                  </a:lnTo>
                  <a:close/>
                </a:path>
              </a:pathLst>
            </a:custGeom>
            <a:ln w="30480">
              <a:solidFill>
                <a:srgbClr val="01AC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571240" y="5224284"/>
              <a:ext cx="154305" cy="1004569"/>
            </a:xfrm>
            <a:custGeom>
              <a:avLst/>
              <a:gdLst/>
              <a:ahLst/>
              <a:cxnLst/>
              <a:rect l="l" t="t" r="r" b="b"/>
              <a:pathLst>
                <a:path w="154304" h="1004570">
                  <a:moveTo>
                    <a:pt x="28956" y="0"/>
                  </a:moveTo>
                  <a:lnTo>
                    <a:pt x="0" y="0"/>
                  </a:lnTo>
                  <a:lnTo>
                    <a:pt x="0" y="207251"/>
                  </a:lnTo>
                  <a:lnTo>
                    <a:pt x="28956" y="207251"/>
                  </a:lnTo>
                  <a:lnTo>
                    <a:pt x="28956" y="0"/>
                  </a:lnTo>
                  <a:close/>
                </a:path>
                <a:path w="154304" h="1004570">
                  <a:moveTo>
                    <a:pt x="153924" y="937247"/>
                  </a:moveTo>
                  <a:lnTo>
                    <a:pt x="28956" y="874052"/>
                  </a:lnTo>
                  <a:lnTo>
                    <a:pt x="28956" y="505955"/>
                  </a:lnTo>
                  <a:lnTo>
                    <a:pt x="0" y="505955"/>
                  </a:lnTo>
                  <a:lnTo>
                    <a:pt x="0" y="947915"/>
                  </a:lnTo>
                  <a:lnTo>
                    <a:pt x="21336" y="947915"/>
                  </a:lnTo>
                  <a:lnTo>
                    <a:pt x="21336" y="1004303"/>
                  </a:lnTo>
                  <a:lnTo>
                    <a:pt x="153924" y="937247"/>
                  </a:lnTo>
                  <a:close/>
                </a:path>
              </a:pathLst>
            </a:custGeom>
            <a:solidFill>
              <a:srgbClr val="01A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075683" y="5655564"/>
              <a:ext cx="167640" cy="298450"/>
            </a:xfrm>
            <a:custGeom>
              <a:avLst/>
              <a:gdLst/>
              <a:ahLst/>
              <a:cxnLst/>
              <a:rect l="l" t="t" r="r" b="b"/>
              <a:pathLst>
                <a:path w="167639" h="298450">
                  <a:moveTo>
                    <a:pt x="167640" y="89916"/>
                  </a:moveTo>
                  <a:lnTo>
                    <a:pt x="161049" y="54928"/>
                  </a:lnTo>
                  <a:lnTo>
                    <a:pt x="143079" y="26346"/>
                  </a:lnTo>
                  <a:lnTo>
                    <a:pt x="116435" y="7069"/>
                  </a:lnTo>
                  <a:lnTo>
                    <a:pt x="83820" y="0"/>
                  </a:lnTo>
                  <a:lnTo>
                    <a:pt x="51204" y="7069"/>
                  </a:lnTo>
                  <a:lnTo>
                    <a:pt x="24560" y="26346"/>
                  </a:lnTo>
                  <a:lnTo>
                    <a:pt x="6590" y="54928"/>
                  </a:lnTo>
                  <a:lnTo>
                    <a:pt x="0" y="89916"/>
                  </a:lnTo>
                  <a:lnTo>
                    <a:pt x="6590" y="124903"/>
                  </a:lnTo>
                  <a:lnTo>
                    <a:pt x="24560" y="153485"/>
                  </a:lnTo>
                  <a:lnTo>
                    <a:pt x="51204" y="172762"/>
                  </a:lnTo>
                  <a:lnTo>
                    <a:pt x="83820" y="179832"/>
                  </a:lnTo>
                  <a:lnTo>
                    <a:pt x="116435" y="172762"/>
                  </a:lnTo>
                  <a:lnTo>
                    <a:pt x="143079" y="153485"/>
                  </a:lnTo>
                  <a:lnTo>
                    <a:pt x="161049" y="124903"/>
                  </a:lnTo>
                  <a:lnTo>
                    <a:pt x="167640" y="89916"/>
                  </a:lnTo>
                  <a:close/>
                </a:path>
                <a:path w="167639" h="298450">
                  <a:moveTo>
                    <a:pt x="167640" y="208788"/>
                  </a:moveTo>
                  <a:lnTo>
                    <a:pt x="161049" y="174096"/>
                  </a:lnTo>
                  <a:lnTo>
                    <a:pt x="143079" y="145756"/>
                  </a:lnTo>
                  <a:lnTo>
                    <a:pt x="116435" y="126643"/>
                  </a:lnTo>
                  <a:lnTo>
                    <a:pt x="83820" y="119634"/>
                  </a:lnTo>
                  <a:lnTo>
                    <a:pt x="51204" y="126643"/>
                  </a:lnTo>
                  <a:lnTo>
                    <a:pt x="24560" y="145756"/>
                  </a:lnTo>
                  <a:lnTo>
                    <a:pt x="6590" y="174096"/>
                  </a:lnTo>
                  <a:lnTo>
                    <a:pt x="0" y="208788"/>
                  </a:lnTo>
                  <a:lnTo>
                    <a:pt x="6590" y="243479"/>
                  </a:lnTo>
                  <a:lnTo>
                    <a:pt x="24560" y="271819"/>
                  </a:lnTo>
                  <a:lnTo>
                    <a:pt x="51204" y="290932"/>
                  </a:lnTo>
                  <a:lnTo>
                    <a:pt x="83820" y="297942"/>
                  </a:lnTo>
                  <a:lnTo>
                    <a:pt x="116435" y="290932"/>
                  </a:lnTo>
                  <a:lnTo>
                    <a:pt x="143079" y="271819"/>
                  </a:lnTo>
                  <a:lnTo>
                    <a:pt x="161049" y="243479"/>
                  </a:lnTo>
                  <a:lnTo>
                    <a:pt x="167640" y="208788"/>
                  </a:lnTo>
                  <a:close/>
                </a:path>
              </a:pathLst>
            </a:custGeom>
            <a:ln w="3048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025392" y="5448299"/>
              <a:ext cx="321945" cy="777240"/>
            </a:xfrm>
            <a:custGeom>
              <a:avLst/>
              <a:gdLst/>
              <a:ahLst/>
              <a:cxnLst/>
              <a:rect l="l" t="t" r="r" b="b"/>
              <a:pathLst>
                <a:path w="321945" h="777239">
                  <a:moveTo>
                    <a:pt x="149352" y="507504"/>
                  </a:moveTo>
                  <a:lnTo>
                    <a:pt x="120396" y="507504"/>
                  </a:lnTo>
                  <a:lnTo>
                    <a:pt x="120396" y="651510"/>
                  </a:lnTo>
                  <a:lnTo>
                    <a:pt x="0" y="711708"/>
                  </a:lnTo>
                  <a:lnTo>
                    <a:pt x="134112" y="777240"/>
                  </a:lnTo>
                  <a:lnTo>
                    <a:pt x="134112" y="722376"/>
                  </a:lnTo>
                  <a:lnTo>
                    <a:pt x="149352" y="722376"/>
                  </a:lnTo>
                  <a:lnTo>
                    <a:pt x="149352" y="507504"/>
                  </a:lnTo>
                  <a:close/>
                </a:path>
                <a:path w="321945" h="777239">
                  <a:moveTo>
                    <a:pt x="321564" y="0"/>
                  </a:moveTo>
                  <a:lnTo>
                    <a:pt x="141732" y="0"/>
                  </a:lnTo>
                  <a:lnTo>
                    <a:pt x="141732" y="1524"/>
                  </a:lnTo>
                  <a:lnTo>
                    <a:pt x="120396" y="1524"/>
                  </a:lnTo>
                  <a:lnTo>
                    <a:pt x="120396" y="207264"/>
                  </a:lnTo>
                  <a:lnTo>
                    <a:pt x="149352" y="207264"/>
                  </a:lnTo>
                  <a:lnTo>
                    <a:pt x="149352" y="30480"/>
                  </a:lnTo>
                  <a:lnTo>
                    <a:pt x="321564" y="30480"/>
                  </a:lnTo>
                  <a:lnTo>
                    <a:pt x="32156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8177783" y="5934494"/>
            <a:ext cx="40386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2200" b="1" spc="5" dirty="0">
                <a:solidFill>
                  <a:srgbClr val="01AC00"/>
                </a:solidFill>
                <a:latin typeface="Times New Roman"/>
                <a:cs typeface="Times New Roman"/>
              </a:rPr>
              <a:t>U</a:t>
            </a:r>
            <a:r>
              <a:rPr sz="2175" b="1" spc="7" baseline="-21072" dirty="0">
                <a:solidFill>
                  <a:srgbClr val="01AC00"/>
                </a:solidFill>
                <a:latin typeface="Times New Roman"/>
                <a:cs typeface="Times New Roman"/>
              </a:rPr>
              <a:t>E</a:t>
            </a:r>
            <a:endParaRPr sz="2175" baseline="-21072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779764" y="5961926"/>
            <a:ext cx="97536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  <a:tabLst>
                <a:tab pos="584835" algn="l"/>
              </a:tabLst>
            </a:pPr>
            <a:r>
              <a:rPr sz="1850" b="1" spc="10" dirty="0">
                <a:latin typeface="Times New Roman"/>
                <a:cs typeface="Times New Roman"/>
              </a:rPr>
              <a:t>25	</a:t>
            </a:r>
            <a:r>
              <a:rPr sz="2200" b="1" spc="15" dirty="0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sz="2175" b="1" spc="22" baseline="-21072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endParaRPr sz="2175" baseline="-21072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7812024" y="5137401"/>
            <a:ext cx="157480" cy="180340"/>
          </a:xfrm>
          <a:custGeom>
            <a:avLst/>
            <a:gdLst/>
            <a:ahLst/>
            <a:cxnLst/>
            <a:rect l="l" t="t" r="r" b="b"/>
            <a:pathLst>
              <a:path w="157480" h="180339">
                <a:moveTo>
                  <a:pt x="0" y="179834"/>
                </a:moveTo>
                <a:lnTo>
                  <a:pt x="156974" y="179834"/>
                </a:lnTo>
                <a:lnTo>
                  <a:pt x="156974" y="0"/>
                </a:lnTo>
                <a:lnTo>
                  <a:pt x="0" y="0"/>
                </a:lnTo>
                <a:lnTo>
                  <a:pt x="0" y="179834"/>
                </a:lnTo>
                <a:close/>
              </a:path>
            </a:pathLst>
          </a:custGeom>
          <a:ln w="3048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8382001" y="4631474"/>
            <a:ext cx="95186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2200" b="1" spc="5" dirty="0">
                <a:solidFill>
                  <a:srgbClr val="01AC00"/>
                </a:solidFill>
                <a:latin typeface="Times New Roman"/>
                <a:cs typeface="Times New Roman"/>
              </a:rPr>
              <a:t>U</a:t>
            </a:r>
            <a:r>
              <a:rPr sz="2175" b="1" spc="7" baseline="-21072" dirty="0">
                <a:solidFill>
                  <a:srgbClr val="01AC00"/>
                </a:solidFill>
                <a:latin typeface="Times New Roman"/>
                <a:cs typeface="Times New Roman"/>
              </a:rPr>
              <a:t>E</a:t>
            </a:r>
            <a:r>
              <a:rPr sz="2175" b="1" spc="-60" baseline="-21072" dirty="0">
                <a:solidFill>
                  <a:srgbClr val="01AC00"/>
                </a:solidFill>
                <a:latin typeface="Times New Roman"/>
                <a:cs typeface="Times New Roman"/>
              </a:rPr>
              <a:t> </a:t>
            </a:r>
            <a:r>
              <a:rPr sz="2200" b="1" spc="-5" dirty="0">
                <a:latin typeface="Times New Roman"/>
                <a:cs typeface="Times New Roman"/>
              </a:rPr>
              <a:t>=0V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pc="-125" dirty="0"/>
              <a:t>Pag</a:t>
            </a:r>
            <a:r>
              <a:rPr spc="-55" dirty="0"/>
              <a:t>. </a:t>
            </a:r>
            <a:fld id="{81D60167-4931-47E6-BA6A-407CBD079E47}" type="slidenum">
              <a:rPr spc="-110" dirty="0"/>
              <a:pPr marL="12700"/>
              <a:t>76</a:t>
            </a:fld>
            <a:r>
              <a:rPr spc="-55" dirty="0"/>
              <a:t> </a:t>
            </a:r>
            <a:r>
              <a:rPr spc="-155" dirty="0"/>
              <a:t>D</a:t>
            </a:r>
            <a:r>
              <a:rPr spc="-110" dirty="0"/>
              <a:t>e</a:t>
            </a:r>
            <a:r>
              <a:rPr spc="-60" dirty="0"/>
              <a:t> </a:t>
            </a:r>
            <a:r>
              <a:rPr spc="-5" dirty="0"/>
              <a:t>149</a:t>
            </a:r>
          </a:p>
        </p:txBody>
      </p:sp>
      <p:sp>
        <p:nvSpPr>
          <p:cNvPr id="35" name="object 3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55"/>
              </a:lnSpc>
            </a:pPr>
            <a:r>
              <a:rPr spc="-105" dirty="0"/>
              <a:t>Elaboro:</a:t>
            </a:r>
          </a:p>
          <a:p>
            <a:pPr marL="12700">
              <a:lnSpc>
                <a:spcPts val="1300"/>
              </a:lnSpc>
            </a:pPr>
            <a:r>
              <a:rPr spc="-100" dirty="0"/>
              <a:t>Ingenier</a:t>
            </a:r>
            <a:r>
              <a:rPr spc="-120" dirty="0"/>
              <a:t>o</a:t>
            </a:r>
            <a:r>
              <a:rPr spc="-55" dirty="0"/>
              <a:t> </a:t>
            </a:r>
            <a:r>
              <a:rPr spc="-120" dirty="0"/>
              <a:t>Juan</a:t>
            </a:r>
            <a:r>
              <a:rPr spc="-55" dirty="0"/>
              <a:t> </a:t>
            </a:r>
            <a:r>
              <a:rPr spc="-155" dirty="0"/>
              <a:t>C</a:t>
            </a:r>
            <a:r>
              <a:rPr spc="-110" dirty="0"/>
              <a:t>a</a:t>
            </a:r>
            <a:r>
              <a:rPr spc="-90" dirty="0"/>
              <a:t>rlo</a:t>
            </a:r>
            <a:r>
              <a:rPr spc="-110" dirty="0"/>
              <a:t>s</a:t>
            </a:r>
            <a:r>
              <a:rPr spc="-70" dirty="0"/>
              <a:t> </a:t>
            </a:r>
            <a:r>
              <a:rPr spc="-135" dirty="0"/>
              <a:t>Mes</a:t>
            </a:r>
            <a:r>
              <a:rPr spc="-110" dirty="0"/>
              <a:t>a</a:t>
            </a:r>
            <a:r>
              <a:rPr spc="-70" dirty="0"/>
              <a:t> </a:t>
            </a:r>
            <a:r>
              <a:rPr spc="-155" dirty="0"/>
              <a:t>A</a:t>
            </a:r>
            <a:r>
              <a:rPr spc="-55" dirty="0"/>
              <a:t>l</a:t>
            </a:r>
            <a:r>
              <a:rPr spc="-105" dirty="0"/>
              <a:t>varez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8044689" y="6549133"/>
            <a:ext cx="179387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dirty="0">
                <a:latin typeface="Arial MT"/>
                <a:cs typeface="Arial MT"/>
              </a:rPr>
              <a:t>Figura</a:t>
            </a:r>
            <a:r>
              <a:rPr sz="900" spc="-25" dirty="0">
                <a:latin typeface="Arial MT"/>
                <a:cs typeface="Arial MT"/>
              </a:rPr>
              <a:t> </a:t>
            </a:r>
            <a:r>
              <a:rPr sz="900" dirty="0">
                <a:latin typeface="Arial MT"/>
                <a:cs typeface="Arial MT"/>
              </a:rPr>
              <a:t>19:</a:t>
            </a:r>
            <a:r>
              <a:rPr sz="900" spc="-25" dirty="0">
                <a:latin typeface="Arial MT"/>
                <a:cs typeface="Arial MT"/>
              </a:rPr>
              <a:t> </a:t>
            </a:r>
            <a:r>
              <a:rPr sz="900" spc="-5" dirty="0">
                <a:latin typeface="Arial MT"/>
                <a:cs typeface="Arial MT"/>
              </a:rPr>
              <a:t>función</a:t>
            </a:r>
            <a:r>
              <a:rPr sz="900" spc="-10" dirty="0">
                <a:latin typeface="Arial MT"/>
                <a:cs typeface="Arial MT"/>
              </a:rPr>
              <a:t> </a:t>
            </a:r>
            <a:r>
              <a:rPr sz="900" dirty="0">
                <a:latin typeface="Arial MT"/>
                <a:cs typeface="Arial MT"/>
              </a:rPr>
              <a:t>de</a:t>
            </a:r>
            <a:r>
              <a:rPr sz="900" spc="-5" dirty="0">
                <a:latin typeface="Arial MT"/>
                <a:cs typeface="Arial MT"/>
              </a:rPr>
              <a:t> Energización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122925" y="7083039"/>
            <a:ext cx="536575" cy="2122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300" b="1" spc="100" dirty="0">
                <a:latin typeface="Arial"/>
                <a:cs typeface="Arial"/>
              </a:rPr>
              <a:t>8</a:t>
            </a:r>
            <a:r>
              <a:rPr sz="1300" b="1" spc="40" dirty="0">
                <a:latin typeface="Arial"/>
                <a:cs typeface="Arial"/>
              </a:rPr>
              <a:t>.</a:t>
            </a:r>
            <a:r>
              <a:rPr sz="1300" b="1" spc="100" dirty="0">
                <a:latin typeface="Arial"/>
                <a:cs typeface="Arial"/>
              </a:rPr>
              <a:t>14</a:t>
            </a:r>
            <a:r>
              <a:rPr sz="1300" b="1" spc="40" dirty="0">
                <a:latin typeface="Arial"/>
                <a:cs typeface="Arial"/>
              </a:rPr>
              <a:t>.</a:t>
            </a:r>
            <a:r>
              <a:rPr sz="1300" b="1" spc="-5" dirty="0">
                <a:latin typeface="Arial"/>
                <a:cs typeface="Arial"/>
              </a:rPr>
              <a:t>3</a:t>
            </a:r>
            <a:endParaRPr sz="13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022089" y="7083039"/>
            <a:ext cx="3709670" cy="2122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300" b="1" spc="-15" dirty="0">
                <a:latin typeface="Arial"/>
                <a:cs typeface="Arial"/>
              </a:rPr>
              <a:t>Uso</a:t>
            </a:r>
            <a:r>
              <a:rPr sz="1300" b="1" spc="25" dirty="0">
                <a:latin typeface="Arial"/>
                <a:cs typeface="Arial"/>
              </a:rPr>
              <a:t> </a:t>
            </a:r>
            <a:r>
              <a:rPr sz="1300" b="1" spc="5" dirty="0">
                <a:latin typeface="Arial"/>
                <a:cs typeface="Arial"/>
              </a:rPr>
              <a:t>de</a:t>
            </a:r>
            <a:r>
              <a:rPr sz="1300" b="1" spc="70" dirty="0">
                <a:latin typeface="Arial"/>
                <a:cs typeface="Arial"/>
              </a:rPr>
              <a:t> </a:t>
            </a:r>
            <a:r>
              <a:rPr sz="1300" b="1" spc="5" dirty="0">
                <a:latin typeface="Arial"/>
                <a:cs typeface="Arial"/>
              </a:rPr>
              <a:t>los</a:t>
            </a:r>
            <a:r>
              <a:rPr sz="1300" b="1" spc="-30" dirty="0">
                <a:latin typeface="Arial"/>
                <a:cs typeface="Arial"/>
              </a:rPr>
              <a:t> </a:t>
            </a:r>
            <a:r>
              <a:rPr sz="1300" b="1" spc="20" dirty="0">
                <a:latin typeface="Arial"/>
                <a:cs typeface="Arial"/>
              </a:rPr>
              <a:t>Relés</a:t>
            </a:r>
            <a:r>
              <a:rPr sz="1300" b="1" spc="-30" dirty="0">
                <a:latin typeface="Arial"/>
                <a:cs typeface="Arial"/>
              </a:rPr>
              <a:t> </a:t>
            </a:r>
            <a:r>
              <a:rPr sz="1300" b="1" spc="5" dirty="0">
                <a:latin typeface="Arial"/>
                <a:cs typeface="Arial"/>
              </a:rPr>
              <a:t>de</a:t>
            </a:r>
            <a:r>
              <a:rPr sz="1300" b="1" spc="65" dirty="0">
                <a:latin typeface="Arial"/>
                <a:cs typeface="Arial"/>
              </a:rPr>
              <a:t> </a:t>
            </a:r>
            <a:r>
              <a:rPr sz="1300" b="1" spc="10" dirty="0">
                <a:latin typeface="Arial"/>
                <a:cs typeface="Arial"/>
              </a:rPr>
              <a:t>Chequeo</a:t>
            </a:r>
            <a:r>
              <a:rPr sz="1300" b="1" spc="30" dirty="0">
                <a:latin typeface="Arial"/>
                <a:cs typeface="Arial"/>
              </a:rPr>
              <a:t> </a:t>
            </a:r>
            <a:r>
              <a:rPr sz="1300" b="1" spc="5" dirty="0">
                <a:latin typeface="Arial"/>
                <a:cs typeface="Arial"/>
              </a:rPr>
              <a:t>de</a:t>
            </a:r>
            <a:r>
              <a:rPr sz="1300" b="1" spc="80" dirty="0">
                <a:latin typeface="Arial"/>
                <a:cs typeface="Arial"/>
              </a:rPr>
              <a:t> </a:t>
            </a:r>
            <a:r>
              <a:rPr sz="1300" b="1" spc="10" dirty="0">
                <a:latin typeface="Arial"/>
                <a:cs typeface="Arial"/>
              </a:rPr>
              <a:t>Sincronismo</a:t>
            </a:r>
            <a:endParaRPr sz="13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122922" y="7631680"/>
            <a:ext cx="5639435" cy="13560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" dirty="0">
                <a:latin typeface="Arial MT"/>
                <a:cs typeface="Arial MT"/>
              </a:rPr>
              <a:t>Los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relés de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chequeo de sincronismo se usan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para:</a:t>
            </a:r>
            <a:endParaRPr sz="1100">
              <a:latin typeface="Arial MT"/>
              <a:cs typeface="Arial MT"/>
            </a:endParaRPr>
          </a:p>
          <a:p>
            <a:pPr>
              <a:spcBef>
                <a:spcPts val="5"/>
              </a:spcBef>
            </a:pPr>
            <a:endParaRPr sz="1050">
              <a:latin typeface="Arial MT"/>
              <a:cs typeface="Arial MT"/>
            </a:endParaRPr>
          </a:p>
          <a:p>
            <a:pPr marL="240665" indent="-228600" algn="just">
              <a:buAutoNum type="arabicPeriod"/>
              <a:tabLst>
                <a:tab pos="241300" algn="l"/>
              </a:tabLst>
            </a:pPr>
            <a:r>
              <a:rPr sz="1100" spc="-5" dirty="0">
                <a:latin typeface="Arial MT"/>
                <a:cs typeface="Arial MT"/>
              </a:rPr>
              <a:t>Controlar</a:t>
            </a:r>
            <a:r>
              <a:rPr sz="1100" spc="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la conexión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partes de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una </a:t>
            </a:r>
            <a:r>
              <a:rPr sz="1100" dirty="0">
                <a:latin typeface="Arial MT"/>
                <a:cs typeface="Arial MT"/>
              </a:rPr>
              <a:t>red</a:t>
            </a:r>
            <a:r>
              <a:rPr sz="1100" spc="-1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que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esta interconectada.</a:t>
            </a:r>
            <a:endParaRPr sz="1100">
              <a:latin typeface="Arial MT"/>
              <a:cs typeface="Arial MT"/>
            </a:endParaRPr>
          </a:p>
          <a:p>
            <a:pPr marL="241300" marR="5080" indent="-228600" algn="just">
              <a:lnSpc>
                <a:spcPct val="97900"/>
              </a:lnSpc>
              <a:spcBef>
                <a:spcPts val="65"/>
              </a:spcBef>
              <a:buAutoNum type="arabicPeriod"/>
              <a:tabLst>
                <a:tab pos="241300" algn="l"/>
              </a:tabLst>
            </a:pPr>
            <a:r>
              <a:rPr sz="1100" spc="-5" dirty="0">
                <a:latin typeface="Arial MT"/>
                <a:cs typeface="Arial MT"/>
              </a:rPr>
              <a:t>Comparar las diferencias entre dos tensiones </a:t>
            </a:r>
            <a:r>
              <a:rPr sz="1100" dirty="0">
                <a:latin typeface="Arial MT"/>
                <a:cs typeface="Arial MT"/>
              </a:rPr>
              <a:t>U1 y U2 </a:t>
            </a:r>
            <a:r>
              <a:rPr sz="1100" spc="-5" dirty="0">
                <a:latin typeface="Arial MT"/>
                <a:cs typeface="Arial MT"/>
              </a:rPr>
              <a:t>en cuanto </a:t>
            </a:r>
            <a:r>
              <a:rPr sz="1100" dirty="0">
                <a:latin typeface="Arial MT"/>
                <a:cs typeface="Arial MT"/>
              </a:rPr>
              <a:t>a </a:t>
            </a:r>
            <a:r>
              <a:rPr sz="1100" spc="-5" dirty="0">
                <a:latin typeface="Arial MT"/>
                <a:cs typeface="Arial MT"/>
              </a:rPr>
              <a:t>magnitud (</a:t>
            </a:r>
            <a:r>
              <a:rPr sz="1100" spc="-5" dirty="0">
                <a:latin typeface="Symbol"/>
                <a:cs typeface="Symbol"/>
              </a:rPr>
              <a:t></a:t>
            </a:r>
            <a:r>
              <a:rPr sz="1100" spc="-5" dirty="0">
                <a:latin typeface="Arial MT"/>
                <a:cs typeface="Arial MT"/>
              </a:rPr>
              <a:t>U), </a:t>
            </a:r>
            <a:r>
              <a:rPr sz="1100" dirty="0">
                <a:latin typeface="Arial MT"/>
                <a:cs typeface="Arial MT"/>
              </a:rPr>
              <a:t> ángulo </a:t>
            </a:r>
            <a:r>
              <a:rPr sz="1100" spc="-5" dirty="0">
                <a:latin typeface="Arial MT"/>
                <a:cs typeface="Arial MT"/>
              </a:rPr>
              <a:t>de </a:t>
            </a:r>
            <a:r>
              <a:rPr sz="1100" dirty="0">
                <a:latin typeface="Arial MT"/>
                <a:cs typeface="Arial MT"/>
              </a:rPr>
              <a:t>fase </a:t>
            </a:r>
            <a:r>
              <a:rPr sz="1100" i="1" spc="-5" dirty="0">
                <a:latin typeface="Arial"/>
                <a:cs typeface="Arial"/>
              </a:rPr>
              <a:t>(</a:t>
            </a:r>
            <a:r>
              <a:rPr sz="1100" spc="-5" dirty="0">
                <a:latin typeface="Symbol"/>
                <a:cs typeface="Symbol"/>
              </a:rPr>
              <a:t></a:t>
            </a:r>
            <a:r>
              <a:rPr sz="1100" spc="-5" dirty="0">
                <a:latin typeface="Arial MT"/>
                <a:cs typeface="Arial MT"/>
              </a:rPr>
              <a:t>)</a:t>
            </a:r>
            <a:r>
              <a:rPr sz="1100" dirty="0">
                <a:latin typeface="Arial MT"/>
                <a:cs typeface="Arial MT"/>
              </a:rPr>
              <a:t> y </a:t>
            </a:r>
            <a:r>
              <a:rPr sz="1100" spc="-5" dirty="0">
                <a:latin typeface="Arial MT"/>
                <a:cs typeface="Arial MT"/>
              </a:rPr>
              <a:t>frecuencia (</a:t>
            </a:r>
            <a:r>
              <a:rPr sz="1100" spc="-5" dirty="0">
                <a:latin typeface="Symbol"/>
                <a:cs typeface="Symbol"/>
              </a:rPr>
              <a:t></a:t>
            </a:r>
            <a:r>
              <a:rPr sz="1100" spc="-5" dirty="0">
                <a:latin typeface="Arial MT"/>
                <a:cs typeface="Arial MT"/>
              </a:rPr>
              <a:t>f),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esto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es,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permitir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el cierre de</a:t>
            </a:r>
            <a:r>
              <a:rPr sz="1100" spc="29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un interruptor 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cuando los fasores de tensiones entre sus extremos </a:t>
            </a:r>
            <a:r>
              <a:rPr sz="1100" dirty="0">
                <a:latin typeface="Arial MT"/>
                <a:cs typeface="Arial MT"/>
              </a:rPr>
              <a:t>están </a:t>
            </a:r>
            <a:r>
              <a:rPr sz="1100" spc="-5" dirty="0">
                <a:latin typeface="Arial MT"/>
                <a:cs typeface="Arial MT"/>
              </a:rPr>
              <a:t>entre unos limites ajustados 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en el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mismo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relé.</a:t>
            </a:r>
            <a:endParaRPr sz="1100">
              <a:latin typeface="Arial MT"/>
              <a:cs typeface="Arial MT"/>
            </a:endParaRPr>
          </a:p>
          <a:p>
            <a:pPr marL="240665" indent="-228600" algn="just">
              <a:lnSpc>
                <a:spcPts val="1260"/>
              </a:lnSpc>
              <a:buAutoNum type="arabicPeriod"/>
              <a:tabLst>
                <a:tab pos="241300" algn="l"/>
              </a:tabLst>
            </a:pPr>
            <a:r>
              <a:rPr sz="1100" spc="-5" dirty="0">
                <a:latin typeface="Arial MT"/>
                <a:cs typeface="Arial MT"/>
              </a:rPr>
              <a:t>Realizar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la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función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chequeo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voltaje,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para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energización.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64273" y="427736"/>
            <a:ext cx="235394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80" dirty="0">
                <a:solidFill>
                  <a:srgbClr val="7F7F7F"/>
                </a:solidFill>
                <a:latin typeface="Georgia"/>
                <a:cs typeface="Georgia"/>
              </a:rPr>
              <a:t>Generalidades</a:t>
            </a:r>
            <a:r>
              <a:rPr sz="1100" spc="70" dirty="0">
                <a:solidFill>
                  <a:srgbClr val="7F7F7F"/>
                </a:solidFill>
                <a:latin typeface="Georgia"/>
                <a:cs typeface="Georgia"/>
              </a:rPr>
              <a:t> </a:t>
            </a:r>
            <a:r>
              <a:rPr sz="1100" spc="90" dirty="0">
                <a:solidFill>
                  <a:srgbClr val="7F7F7F"/>
                </a:solidFill>
                <a:latin typeface="Georgia"/>
                <a:cs typeface="Georgia"/>
              </a:rPr>
              <a:t>en </a:t>
            </a:r>
            <a:r>
              <a:rPr sz="1100" spc="95" dirty="0">
                <a:solidFill>
                  <a:srgbClr val="7F7F7F"/>
                </a:solidFill>
                <a:latin typeface="Georgia"/>
                <a:cs typeface="Georgia"/>
              </a:rPr>
              <a:t>Subestaciones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117338" y="626363"/>
            <a:ext cx="5649595" cy="38100"/>
          </a:xfrm>
          <a:custGeom>
            <a:avLst/>
            <a:gdLst/>
            <a:ahLst/>
            <a:cxnLst/>
            <a:rect l="l" t="t" r="r" b="b"/>
            <a:pathLst>
              <a:path w="5649595" h="38100">
                <a:moveTo>
                  <a:pt x="5649468" y="0"/>
                </a:moveTo>
                <a:lnTo>
                  <a:pt x="0" y="0"/>
                </a:lnTo>
                <a:lnTo>
                  <a:pt x="0" y="38100"/>
                </a:lnTo>
                <a:lnTo>
                  <a:pt x="5649468" y="38100"/>
                </a:lnTo>
                <a:lnTo>
                  <a:pt x="5649468" y="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117338" y="9236962"/>
            <a:ext cx="5649595" cy="38100"/>
          </a:xfrm>
          <a:custGeom>
            <a:avLst/>
            <a:gdLst/>
            <a:ahLst/>
            <a:cxnLst/>
            <a:rect l="l" t="t" r="r" b="b"/>
            <a:pathLst>
              <a:path w="5649595" h="38100">
                <a:moveTo>
                  <a:pt x="5649468" y="0"/>
                </a:moveTo>
                <a:lnTo>
                  <a:pt x="0" y="0"/>
                </a:lnTo>
                <a:lnTo>
                  <a:pt x="0" y="38100"/>
                </a:lnTo>
                <a:lnTo>
                  <a:pt x="5649468" y="38100"/>
                </a:lnTo>
                <a:lnTo>
                  <a:pt x="5649468" y="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122922" y="1777999"/>
            <a:ext cx="5641340" cy="26573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ts val="1290"/>
              </a:lnSpc>
              <a:spcBef>
                <a:spcPts val="100"/>
              </a:spcBef>
              <a:buAutoNum type="arabicPeriod" startAt="4"/>
              <a:tabLst>
                <a:tab pos="241300" algn="l"/>
              </a:tabLst>
            </a:pPr>
            <a:r>
              <a:rPr sz="1100" spc="-5" dirty="0">
                <a:latin typeface="Arial MT"/>
                <a:cs typeface="Arial MT"/>
              </a:rPr>
              <a:t>Función de chequeo</a:t>
            </a:r>
            <a:r>
              <a:rPr sz="1100" spc="-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sincronismo.</a:t>
            </a:r>
            <a:endParaRPr sz="1100">
              <a:latin typeface="Arial MT"/>
              <a:cs typeface="Arial MT"/>
            </a:endParaRPr>
          </a:p>
          <a:p>
            <a:pPr marL="241300" marR="5715" indent="-228600">
              <a:lnSpc>
                <a:spcPts val="1260"/>
              </a:lnSpc>
              <a:spcBef>
                <a:spcPts val="65"/>
              </a:spcBef>
              <a:buAutoNum type="arabicPeriod" startAt="4"/>
              <a:tabLst>
                <a:tab pos="241300" algn="l"/>
              </a:tabLst>
            </a:pPr>
            <a:r>
              <a:rPr sz="1100" spc="-5" dirty="0">
                <a:latin typeface="Arial MT"/>
                <a:cs typeface="Arial MT"/>
              </a:rPr>
              <a:t>Para</a:t>
            </a:r>
            <a:r>
              <a:rPr sz="1100" spc="2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que</a:t>
            </a:r>
            <a:r>
              <a:rPr sz="1100" spc="3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el</a:t>
            </a:r>
            <a:r>
              <a:rPr sz="1100" spc="2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relé</a:t>
            </a:r>
            <a:r>
              <a:rPr sz="1100" spc="4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opere</a:t>
            </a:r>
            <a:r>
              <a:rPr sz="1100" spc="4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y</a:t>
            </a:r>
            <a:r>
              <a:rPr sz="1100" spc="3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permita</a:t>
            </a:r>
            <a:r>
              <a:rPr sz="1100" spc="3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el</a:t>
            </a:r>
            <a:r>
              <a:rPr sz="1100" spc="4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cierre</a:t>
            </a:r>
            <a:r>
              <a:rPr sz="1100" spc="4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del</a:t>
            </a:r>
            <a:r>
              <a:rPr sz="1100" spc="3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interruptor,</a:t>
            </a:r>
            <a:r>
              <a:rPr sz="1100" spc="4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se</a:t>
            </a:r>
            <a:r>
              <a:rPr sz="1100" spc="3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deben</a:t>
            </a:r>
            <a:r>
              <a:rPr sz="1100" spc="4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cumplir</a:t>
            </a:r>
            <a:r>
              <a:rPr sz="1100" spc="5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las </a:t>
            </a:r>
            <a:r>
              <a:rPr sz="1100" spc="-29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siguientes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condiciones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completa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y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simultáneamente</a:t>
            </a:r>
            <a:endParaRPr sz="1100">
              <a:latin typeface="Arial MT"/>
              <a:cs typeface="Arial MT"/>
            </a:endParaRPr>
          </a:p>
          <a:p>
            <a:pPr marL="408940" lvl="1" indent="-288290">
              <a:lnSpc>
                <a:spcPts val="1210"/>
              </a:lnSpc>
              <a:buFont typeface="Wingdings"/>
              <a:buChar char=""/>
              <a:tabLst>
                <a:tab pos="408305" algn="l"/>
                <a:tab pos="408940" algn="l"/>
              </a:tabLst>
            </a:pPr>
            <a:r>
              <a:rPr sz="1100" spc="-5" dirty="0">
                <a:latin typeface="Arial MT"/>
                <a:cs typeface="Arial MT"/>
              </a:rPr>
              <a:t>Los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voltajes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U1</a:t>
            </a:r>
            <a:r>
              <a:rPr sz="1100" spc="-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y</a:t>
            </a:r>
            <a:r>
              <a:rPr sz="1100" spc="-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U2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deben ser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mayores</a:t>
            </a:r>
            <a:r>
              <a:rPr sz="1100" spc="-1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que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el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80 </a:t>
            </a:r>
            <a:r>
              <a:rPr sz="1100" dirty="0">
                <a:latin typeface="Arial MT"/>
                <a:cs typeface="Arial MT"/>
              </a:rPr>
              <a:t>%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la tensión nominal.</a:t>
            </a:r>
            <a:endParaRPr sz="1100">
              <a:latin typeface="Arial MT"/>
              <a:cs typeface="Arial MT"/>
            </a:endParaRPr>
          </a:p>
          <a:p>
            <a:pPr marL="408940" lvl="1" indent="-288290">
              <a:lnSpc>
                <a:spcPts val="1290"/>
              </a:lnSpc>
              <a:buFont typeface="Wingdings"/>
              <a:buChar char=""/>
              <a:tabLst>
                <a:tab pos="408305" algn="l"/>
                <a:tab pos="408940" algn="l"/>
              </a:tabLst>
            </a:pPr>
            <a:r>
              <a:rPr sz="1100" spc="-5" dirty="0">
                <a:latin typeface="Arial MT"/>
                <a:cs typeface="Arial MT"/>
              </a:rPr>
              <a:t>La</a:t>
            </a:r>
            <a:r>
              <a:rPr sz="1100" spc="12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diferencia</a:t>
            </a:r>
            <a:r>
              <a:rPr sz="1100" spc="114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12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magnitud</a:t>
            </a:r>
            <a:r>
              <a:rPr sz="1100" spc="114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entre</a:t>
            </a:r>
            <a:r>
              <a:rPr sz="1100" spc="12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voltajes</a:t>
            </a:r>
            <a:r>
              <a:rPr sz="1100" spc="12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debe</a:t>
            </a:r>
            <a:r>
              <a:rPr sz="1100" spc="114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ser</a:t>
            </a:r>
            <a:r>
              <a:rPr sz="1100" spc="12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menor</a:t>
            </a:r>
            <a:r>
              <a:rPr sz="1100" spc="12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que</a:t>
            </a:r>
            <a:r>
              <a:rPr sz="1100" spc="114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el</a:t>
            </a:r>
            <a:r>
              <a:rPr sz="1100" spc="13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valor</a:t>
            </a:r>
            <a:r>
              <a:rPr sz="1100" spc="13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ajustado</a:t>
            </a:r>
            <a:r>
              <a:rPr sz="1100" spc="114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endParaRPr sz="1100">
              <a:latin typeface="Arial MT"/>
              <a:cs typeface="Arial MT"/>
            </a:endParaRPr>
          </a:p>
          <a:p>
            <a:pPr marL="408940">
              <a:spcBef>
                <a:spcPts val="35"/>
              </a:spcBef>
            </a:pPr>
            <a:r>
              <a:rPr sz="1100" spc="-10" dirty="0">
                <a:latin typeface="Symbol"/>
                <a:cs typeface="Symbol"/>
              </a:rPr>
              <a:t></a:t>
            </a:r>
            <a:r>
              <a:rPr sz="1100" spc="-10" dirty="0">
                <a:latin typeface="Arial MT"/>
                <a:cs typeface="Arial MT"/>
              </a:rPr>
              <a:t>U.</a:t>
            </a:r>
            <a:endParaRPr sz="1100">
              <a:latin typeface="Arial MT"/>
              <a:cs typeface="Arial MT"/>
            </a:endParaRPr>
          </a:p>
          <a:p>
            <a:pPr marL="408940" lvl="1" indent="-288925">
              <a:spcBef>
                <a:spcPts val="25"/>
              </a:spcBef>
              <a:buFont typeface="Wingdings"/>
              <a:buChar char=""/>
              <a:tabLst>
                <a:tab pos="408305" algn="l"/>
                <a:tab pos="409575" algn="l"/>
              </a:tabLst>
            </a:pPr>
            <a:r>
              <a:rPr sz="1100" spc="-5" dirty="0">
                <a:latin typeface="Arial MT"/>
                <a:cs typeface="Arial MT"/>
              </a:rPr>
              <a:t>La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diferencia de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ángulo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debe ser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menor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que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el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valor</a:t>
            </a:r>
            <a:r>
              <a:rPr sz="1100" spc="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ajustado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 </a:t>
            </a:r>
            <a:r>
              <a:rPr sz="1100" spc="-5" dirty="0">
                <a:latin typeface="Symbol"/>
                <a:cs typeface="Symbol"/>
              </a:rPr>
              <a:t></a:t>
            </a:r>
            <a:r>
              <a:rPr sz="1100" i="1" spc="-5" dirty="0">
                <a:latin typeface="Arial"/>
                <a:cs typeface="Arial"/>
              </a:rPr>
              <a:t>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>
              <a:latin typeface="Arial"/>
              <a:cs typeface="Arial"/>
            </a:endParaRPr>
          </a:p>
          <a:p>
            <a:pPr marL="12700" marR="6985" algn="just">
              <a:lnSpc>
                <a:spcPct val="95900"/>
              </a:lnSpc>
              <a:spcBef>
                <a:spcPts val="1030"/>
              </a:spcBef>
            </a:pPr>
            <a:r>
              <a:rPr sz="1100" spc="-5" dirty="0">
                <a:latin typeface="Arial MT"/>
                <a:cs typeface="Arial MT"/>
              </a:rPr>
              <a:t>El relé puede ser usado en circuitos de control para operaciones automáticas </a:t>
            </a:r>
            <a:r>
              <a:rPr sz="1100" dirty="0">
                <a:latin typeface="Arial MT"/>
                <a:cs typeface="Arial MT"/>
              </a:rPr>
              <a:t>o </a:t>
            </a:r>
            <a:r>
              <a:rPr sz="1100" spc="-5" dirty="0">
                <a:latin typeface="Arial MT"/>
                <a:cs typeface="Arial MT"/>
              </a:rPr>
              <a:t>manuales 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 un interruptor </a:t>
            </a:r>
            <a:r>
              <a:rPr sz="1100" dirty="0">
                <a:latin typeface="Arial MT"/>
                <a:cs typeface="Arial MT"/>
              </a:rPr>
              <a:t>y </a:t>
            </a:r>
            <a:r>
              <a:rPr sz="1100" spc="-5" dirty="0">
                <a:latin typeface="Arial MT"/>
                <a:cs typeface="Arial MT"/>
              </a:rPr>
              <a:t>puede estar permanentemente conectado </a:t>
            </a:r>
            <a:r>
              <a:rPr sz="1100" dirty="0">
                <a:latin typeface="Arial MT"/>
                <a:cs typeface="Arial MT"/>
              </a:rPr>
              <a:t>a </a:t>
            </a:r>
            <a:r>
              <a:rPr sz="1100" spc="-5" dirty="0">
                <a:latin typeface="Arial MT"/>
                <a:cs typeface="Arial MT"/>
              </a:rPr>
              <a:t>los transformadores de 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voltaje</a:t>
            </a:r>
            <a:r>
              <a:rPr sz="1100" dirty="0">
                <a:latin typeface="Arial MT"/>
                <a:cs typeface="Arial MT"/>
              </a:rPr>
              <a:t> o </a:t>
            </a:r>
            <a:r>
              <a:rPr sz="1100" spc="-5" dirty="0">
                <a:latin typeface="Arial MT"/>
                <a:cs typeface="Arial MT"/>
              </a:rPr>
              <a:t>por medio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circuitos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control.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100">
              <a:latin typeface="Arial MT"/>
              <a:cs typeface="Arial MT"/>
            </a:endParaRPr>
          </a:p>
          <a:p>
            <a:pPr marL="12700" marR="5080" algn="just">
              <a:lnSpc>
                <a:spcPct val="95900"/>
              </a:lnSpc>
            </a:pPr>
            <a:r>
              <a:rPr sz="1100" spc="-5" dirty="0">
                <a:latin typeface="Arial MT"/>
                <a:cs typeface="Arial MT"/>
              </a:rPr>
              <a:t>La salida del relé </a:t>
            </a:r>
            <a:r>
              <a:rPr sz="1100" spc="-10" dirty="0">
                <a:latin typeface="Arial MT"/>
                <a:cs typeface="Arial MT"/>
              </a:rPr>
              <a:t>es</a:t>
            </a:r>
            <a:r>
              <a:rPr sz="1100" spc="28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normalmente un pulso de salida de una duración de </a:t>
            </a:r>
            <a:r>
              <a:rPr sz="1100" dirty="0">
                <a:latin typeface="Arial MT"/>
                <a:cs typeface="Arial MT"/>
              </a:rPr>
              <a:t>0.1 ó </a:t>
            </a:r>
            <a:r>
              <a:rPr sz="1100" spc="-5" dirty="0">
                <a:latin typeface="Arial MT"/>
                <a:cs typeface="Arial MT"/>
              </a:rPr>
              <a:t>0.25 </a:t>
            </a:r>
            <a:r>
              <a:rPr sz="1100" spc="-10" dirty="0">
                <a:latin typeface="Arial MT"/>
                <a:cs typeface="Arial MT"/>
              </a:rPr>
              <a:t>seg. </a:t>
            </a:r>
            <a:r>
              <a:rPr sz="1100" spc="-5" dirty="0">
                <a:latin typeface="Arial MT"/>
                <a:cs typeface="Arial MT"/>
              </a:rPr>
              <a:t> Sin</a:t>
            </a:r>
            <a:r>
              <a:rPr sz="1100" spc="2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embargo,</a:t>
            </a:r>
            <a:r>
              <a:rPr sz="1100" spc="2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la</a:t>
            </a:r>
            <a:r>
              <a:rPr sz="1100" spc="18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señal</a:t>
            </a:r>
            <a:r>
              <a:rPr sz="1100" spc="204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puede</a:t>
            </a:r>
            <a:r>
              <a:rPr sz="1100" spc="19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ser</a:t>
            </a:r>
            <a:r>
              <a:rPr sz="1100" spc="19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continua,</a:t>
            </a:r>
            <a:r>
              <a:rPr sz="1100" spc="2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realizando</a:t>
            </a:r>
            <a:r>
              <a:rPr sz="1100" spc="204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las</a:t>
            </a:r>
            <a:r>
              <a:rPr sz="1100" spc="2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conexiones</a:t>
            </a:r>
            <a:r>
              <a:rPr sz="1100" spc="204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necesarias</a:t>
            </a:r>
            <a:r>
              <a:rPr sz="1100" spc="204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en</a:t>
            </a:r>
            <a:r>
              <a:rPr sz="1100" spc="2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la </a:t>
            </a:r>
            <a:r>
              <a:rPr sz="1100" spc="-29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parte</a:t>
            </a:r>
            <a:r>
              <a:rPr sz="1100" spc="-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trasera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del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relé.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22932" y="5011924"/>
            <a:ext cx="182626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78460" marR="5080" indent="-365760">
              <a:spcBef>
                <a:spcPts val="105"/>
              </a:spcBef>
              <a:tabLst>
                <a:tab pos="1558925" algn="l"/>
              </a:tabLst>
            </a:pPr>
            <a:r>
              <a:rPr sz="1400" b="1" spc="105" dirty="0">
                <a:latin typeface="Arial"/>
                <a:cs typeface="Arial"/>
              </a:rPr>
              <a:t>8</a:t>
            </a:r>
            <a:r>
              <a:rPr sz="1400" b="1" spc="50" dirty="0">
                <a:latin typeface="Arial"/>
                <a:cs typeface="Arial"/>
              </a:rPr>
              <a:t>.</a:t>
            </a:r>
            <a:r>
              <a:rPr sz="1400" b="1" spc="105" dirty="0">
                <a:latin typeface="Arial"/>
                <a:cs typeface="Arial"/>
              </a:rPr>
              <a:t>1</a:t>
            </a:r>
            <a:r>
              <a:rPr sz="1400" b="1" dirty="0">
                <a:latin typeface="Arial"/>
                <a:cs typeface="Arial"/>
              </a:rPr>
              <a:t>5</a:t>
            </a:r>
            <a:r>
              <a:rPr sz="1400" b="1" spc="145" dirty="0">
                <a:latin typeface="Arial"/>
                <a:cs typeface="Arial"/>
              </a:rPr>
              <a:t> </a:t>
            </a:r>
            <a:r>
              <a:rPr sz="1400" b="1" spc="-50" dirty="0">
                <a:latin typeface="Arial"/>
                <a:cs typeface="Arial"/>
              </a:rPr>
              <a:t>S</a:t>
            </a:r>
            <a:r>
              <a:rPr sz="1400" b="1" dirty="0">
                <a:latin typeface="Arial"/>
                <a:cs typeface="Arial"/>
              </a:rPr>
              <a:t>I</a:t>
            </a:r>
            <a:r>
              <a:rPr sz="1400" b="1" spc="-105" dirty="0">
                <a:latin typeface="Arial"/>
                <a:cs typeface="Arial"/>
              </a:rPr>
              <a:t> </a:t>
            </a:r>
            <a:r>
              <a:rPr sz="1400" b="1" spc="-50" dirty="0">
                <a:latin typeface="Arial"/>
                <a:cs typeface="Arial"/>
              </a:rPr>
              <a:t>S</a:t>
            </a:r>
            <a:r>
              <a:rPr sz="1400" b="1" dirty="0">
                <a:latin typeface="Arial"/>
                <a:cs typeface="Arial"/>
              </a:rPr>
              <a:t>T</a:t>
            </a:r>
            <a:r>
              <a:rPr sz="1400" b="1" spc="-75" dirty="0">
                <a:latin typeface="Arial"/>
                <a:cs typeface="Arial"/>
              </a:rPr>
              <a:t>E</a:t>
            </a:r>
            <a:r>
              <a:rPr sz="1400" b="1" spc="80" dirty="0">
                <a:latin typeface="Arial"/>
                <a:cs typeface="Arial"/>
              </a:rPr>
              <a:t>M</a:t>
            </a:r>
            <a:r>
              <a:rPr sz="1400" b="1" spc="-55" dirty="0">
                <a:latin typeface="Arial"/>
                <a:cs typeface="Arial"/>
              </a:rPr>
              <a:t>A</a:t>
            </a:r>
            <a:r>
              <a:rPr sz="1400" b="1" dirty="0">
                <a:latin typeface="Arial"/>
                <a:cs typeface="Arial"/>
              </a:rPr>
              <a:t>S	</a:t>
            </a:r>
            <a:r>
              <a:rPr sz="1400" b="1" spc="45" dirty="0">
                <a:latin typeface="Arial"/>
                <a:cs typeface="Arial"/>
              </a:rPr>
              <a:t>D</a:t>
            </a:r>
            <a:r>
              <a:rPr sz="1400" b="1" dirty="0">
                <a:latin typeface="Arial"/>
                <a:cs typeface="Arial"/>
              </a:rPr>
              <a:t>E  </a:t>
            </a:r>
            <a:r>
              <a:rPr sz="1400" b="1" spc="-15" dirty="0">
                <a:latin typeface="Arial"/>
                <a:cs typeface="Arial"/>
              </a:rPr>
              <a:t>P</a:t>
            </a:r>
            <a:r>
              <a:rPr sz="1400" b="1" spc="5" dirty="0">
                <a:latin typeface="Arial"/>
                <a:cs typeface="Arial"/>
              </a:rPr>
              <a:t>R</a:t>
            </a:r>
            <a:r>
              <a:rPr sz="1400" b="1" spc="-15" dirty="0">
                <a:latin typeface="Arial"/>
                <a:cs typeface="Arial"/>
              </a:rPr>
              <a:t>O</a:t>
            </a:r>
            <a:r>
              <a:rPr sz="1400" b="1" spc="-10" dirty="0">
                <a:latin typeface="Arial"/>
                <a:cs typeface="Arial"/>
              </a:rPr>
              <a:t>T</a:t>
            </a:r>
            <a:r>
              <a:rPr sz="1400" b="1" spc="-75" dirty="0">
                <a:latin typeface="Arial"/>
                <a:cs typeface="Arial"/>
              </a:rPr>
              <a:t>E</a:t>
            </a:r>
            <a:r>
              <a:rPr sz="1400" b="1" spc="-80" dirty="0">
                <a:latin typeface="Arial"/>
                <a:cs typeface="Arial"/>
              </a:rPr>
              <a:t>C</a:t>
            </a:r>
            <a:r>
              <a:rPr sz="1400" b="1" dirty="0">
                <a:latin typeface="Arial"/>
                <a:cs typeface="Arial"/>
              </a:rPr>
              <a:t>I</a:t>
            </a:r>
            <a:r>
              <a:rPr sz="1400" b="1" spc="-100" dirty="0">
                <a:latin typeface="Arial"/>
                <a:cs typeface="Arial"/>
              </a:rPr>
              <a:t> </a:t>
            </a:r>
            <a:r>
              <a:rPr sz="1400" b="1" spc="-25" dirty="0">
                <a:latin typeface="Arial"/>
                <a:cs typeface="Arial"/>
              </a:rPr>
              <a:t>Ó</a:t>
            </a:r>
            <a:r>
              <a:rPr sz="1400" b="1" dirty="0">
                <a:latin typeface="Arial"/>
                <a:cs typeface="Arial"/>
              </a:rPr>
              <a:t>N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087680" y="5011924"/>
            <a:ext cx="368109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1894839" algn="l"/>
                <a:tab pos="2317115" algn="l"/>
                <a:tab pos="3414395" algn="l"/>
              </a:tabLst>
            </a:pPr>
            <a:r>
              <a:rPr sz="1400" b="1" spc="-80" dirty="0">
                <a:latin typeface="Arial"/>
                <a:cs typeface="Arial"/>
              </a:rPr>
              <a:t>C</a:t>
            </a:r>
            <a:r>
              <a:rPr sz="1400" b="1" spc="-15" dirty="0">
                <a:latin typeface="Arial"/>
                <a:cs typeface="Arial"/>
              </a:rPr>
              <a:t>O</a:t>
            </a:r>
            <a:r>
              <a:rPr sz="1400" b="1" spc="80" dirty="0">
                <a:latin typeface="Arial"/>
                <a:cs typeface="Arial"/>
              </a:rPr>
              <a:t>M</a:t>
            </a:r>
            <a:r>
              <a:rPr sz="1400" b="1" spc="20" dirty="0">
                <a:latin typeface="Arial"/>
                <a:cs typeface="Arial"/>
              </a:rPr>
              <a:t>U</a:t>
            </a:r>
            <a:r>
              <a:rPr sz="1400" b="1" spc="55" dirty="0">
                <a:latin typeface="Arial"/>
                <a:cs typeface="Arial"/>
              </a:rPr>
              <a:t>N</a:t>
            </a:r>
            <a:r>
              <a:rPr sz="1400" b="1" dirty="0">
                <a:latin typeface="Arial"/>
                <a:cs typeface="Arial"/>
              </a:rPr>
              <a:t>I</a:t>
            </a:r>
            <a:r>
              <a:rPr sz="1400" b="1" spc="-105" dirty="0">
                <a:latin typeface="Arial"/>
                <a:cs typeface="Arial"/>
              </a:rPr>
              <a:t> </a:t>
            </a:r>
            <a:r>
              <a:rPr sz="1400" b="1" spc="-80" dirty="0">
                <a:latin typeface="Arial"/>
                <a:cs typeface="Arial"/>
              </a:rPr>
              <a:t>C</a:t>
            </a:r>
            <a:r>
              <a:rPr sz="1400" b="1" spc="-55" dirty="0">
                <a:latin typeface="Arial"/>
                <a:cs typeface="Arial"/>
              </a:rPr>
              <a:t>A</a:t>
            </a:r>
            <a:r>
              <a:rPr sz="1400" b="1" spc="-95" dirty="0">
                <a:latin typeface="Arial"/>
                <a:cs typeface="Arial"/>
              </a:rPr>
              <a:t>C</a:t>
            </a:r>
            <a:r>
              <a:rPr sz="1400" b="1" dirty="0">
                <a:latin typeface="Arial"/>
                <a:cs typeface="Arial"/>
              </a:rPr>
              <a:t>I</a:t>
            </a:r>
            <a:r>
              <a:rPr sz="1400" b="1" spc="-105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O</a:t>
            </a:r>
            <a:r>
              <a:rPr sz="1400" b="1" spc="65" dirty="0">
                <a:latin typeface="Arial"/>
                <a:cs typeface="Arial"/>
              </a:rPr>
              <a:t>N</a:t>
            </a:r>
            <a:r>
              <a:rPr sz="1400" b="1" spc="-75" dirty="0">
                <a:latin typeface="Arial"/>
                <a:cs typeface="Arial"/>
              </a:rPr>
              <a:t>E</a:t>
            </a:r>
            <a:r>
              <a:rPr sz="1400" b="1" dirty="0">
                <a:latin typeface="Arial"/>
                <a:cs typeface="Arial"/>
              </a:rPr>
              <a:t>S	</a:t>
            </a:r>
            <a:r>
              <a:rPr sz="1400" b="1" spc="-75" dirty="0">
                <a:latin typeface="Arial"/>
                <a:cs typeface="Arial"/>
              </a:rPr>
              <a:t>E</a:t>
            </a:r>
            <a:r>
              <a:rPr sz="1400" b="1" dirty="0">
                <a:latin typeface="Arial"/>
                <a:cs typeface="Arial"/>
              </a:rPr>
              <a:t>N	</a:t>
            </a:r>
            <a:r>
              <a:rPr sz="1400" b="1" spc="-65" dirty="0">
                <a:latin typeface="Arial"/>
                <a:cs typeface="Arial"/>
              </a:rPr>
              <a:t>S</a:t>
            </a:r>
            <a:r>
              <a:rPr sz="1400" b="1" dirty="0">
                <a:latin typeface="Arial"/>
                <a:cs typeface="Arial"/>
              </a:rPr>
              <a:t>I</a:t>
            </a:r>
            <a:r>
              <a:rPr sz="1400" b="1" spc="-100" dirty="0">
                <a:latin typeface="Arial"/>
                <a:cs typeface="Arial"/>
              </a:rPr>
              <a:t> </a:t>
            </a:r>
            <a:r>
              <a:rPr sz="1400" b="1" spc="-65" dirty="0">
                <a:latin typeface="Arial"/>
                <a:cs typeface="Arial"/>
              </a:rPr>
              <a:t>S</a:t>
            </a:r>
            <a:r>
              <a:rPr sz="1400" b="1" spc="5" dirty="0">
                <a:latin typeface="Arial"/>
                <a:cs typeface="Arial"/>
              </a:rPr>
              <a:t>T</a:t>
            </a:r>
            <a:r>
              <a:rPr sz="1400" b="1" spc="-75" dirty="0">
                <a:latin typeface="Arial"/>
                <a:cs typeface="Arial"/>
              </a:rPr>
              <a:t>E</a:t>
            </a:r>
            <a:r>
              <a:rPr sz="1400" b="1" spc="80" dirty="0">
                <a:latin typeface="Arial"/>
                <a:cs typeface="Arial"/>
              </a:rPr>
              <a:t>M</a:t>
            </a:r>
            <a:r>
              <a:rPr sz="1400" b="1" spc="-55" dirty="0">
                <a:latin typeface="Arial"/>
                <a:cs typeface="Arial"/>
              </a:rPr>
              <a:t>A</a:t>
            </a:r>
            <a:r>
              <a:rPr sz="1400" b="1" dirty="0">
                <a:latin typeface="Arial"/>
                <a:cs typeface="Arial"/>
              </a:rPr>
              <a:t>S	</a:t>
            </a:r>
            <a:r>
              <a:rPr sz="1400" b="1" spc="45" dirty="0">
                <a:latin typeface="Arial"/>
                <a:cs typeface="Arial"/>
              </a:rPr>
              <a:t>D</a:t>
            </a:r>
            <a:r>
              <a:rPr sz="1400" b="1" dirty="0">
                <a:latin typeface="Arial"/>
                <a:cs typeface="Arial"/>
              </a:rPr>
              <a:t>E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22932" y="5906515"/>
            <a:ext cx="5638800" cy="358431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>
              <a:lnSpc>
                <a:spcPts val="1260"/>
              </a:lnSpc>
              <a:spcBef>
                <a:spcPts val="195"/>
              </a:spcBef>
            </a:pPr>
            <a:r>
              <a:rPr sz="1100" spc="-5" dirty="0">
                <a:latin typeface="Arial MT"/>
                <a:cs typeface="Arial MT"/>
              </a:rPr>
              <a:t>Los</a:t>
            </a:r>
            <a:r>
              <a:rPr sz="1100" spc="10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sistemas</a:t>
            </a:r>
            <a:r>
              <a:rPr sz="1100" spc="9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1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protección</a:t>
            </a:r>
            <a:r>
              <a:rPr sz="1100" spc="114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utilizados</a:t>
            </a:r>
            <a:r>
              <a:rPr sz="1100" spc="12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para</a:t>
            </a:r>
            <a:r>
              <a:rPr sz="1100" spc="114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las</a:t>
            </a:r>
            <a:r>
              <a:rPr sz="1100" spc="12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protecciones</a:t>
            </a:r>
            <a:r>
              <a:rPr sz="1100" spc="114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1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las</a:t>
            </a:r>
            <a:r>
              <a:rPr sz="1100" spc="114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líneas</a:t>
            </a:r>
            <a:r>
              <a:rPr sz="1100" spc="12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114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transmisión </a:t>
            </a:r>
            <a:r>
              <a:rPr sz="1100" spc="-29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deben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 comunicar;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con el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fin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ofrecer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un sistema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confiable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y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seguro.</a:t>
            </a:r>
            <a:endParaRPr sz="1100">
              <a:latin typeface="Arial MT"/>
              <a:cs typeface="Arial MT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259066" y="6854191"/>
            <a:ext cx="5314315" cy="208915"/>
            <a:chOff x="1204465" y="6854190"/>
            <a:chExt cx="5314315" cy="208915"/>
          </a:xfrm>
        </p:grpSpPr>
        <p:sp>
          <p:nvSpPr>
            <p:cNvPr id="10" name="object 10"/>
            <p:cNvSpPr/>
            <p:nvPr/>
          </p:nvSpPr>
          <p:spPr>
            <a:xfrm>
              <a:off x="1204455" y="6858774"/>
              <a:ext cx="294640" cy="70485"/>
            </a:xfrm>
            <a:custGeom>
              <a:avLst/>
              <a:gdLst/>
              <a:ahLst/>
              <a:cxnLst/>
              <a:rect l="l" t="t" r="r" b="b"/>
              <a:pathLst>
                <a:path w="294640" h="70484">
                  <a:moveTo>
                    <a:pt x="30480" y="68580"/>
                  </a:moveTo>
                  <a:lnTo>
                    <a:pt x="0" y="68580"/>
                  </a:lnTo>
                  <a:lnTo>
                    <a:pt x="0" y="70104"/>
                  </a:lnTo>
                  <a:lnTo>
                    <a:pt x="30480" y="70104"/>
                  </a:lnTo>
                  <a:lnTo>
                    <a:pt x="30480" y="68580"/>
                  </a:lnTo>
                  <a:close/>
                </a:path>
                <a:path w="294640" h="70484">
                  <a:moveTo>
                    <a:pt x="30480" y="65532"/>
                  </a:moveTo>
                  <a:lnTo>
                    <a:pt x="0" y="65532"/>
                  </a:lnTo>
                  <a:lnTo>
                    <a:pt x="0" y="67043"/>
                  </a:lnTo>
                  <a:lnTo>
                    <a:pt x="0" y="68567"/>
                  </a:lnTo>
                  <a:lnTo>
                    <a:pt x="30480" y="68567"/>
                  </a:lnTo>
                  <a:lnTo>
                    <a:pt x="30480" y="67043"/>
                  </a:lnTo>
                  <a:lnTo>
                    <a:pt x="30480" y="65532"/>
                  </a:lnTo>
                  <a:close/>
                </a:path>
                <a:path w="294640" h="70484">
                  <a:moveTo>
                    <a:pt x="30480" y="64008"/>
                  </a:moveTo>
                  <a:lnTo>
                    <a:pt x="0" y="64008"/>
                  </a:lnTo>
                  <a:lnTo>
                    <a:pt x="0" y="65519"/>
                  </a:lnTo>
                  <a:lnTo>
                    <a:pt x="30480" y="65519"/>
                  </a:lnTo>
                  <a:lnTo>
                    <a:pt x="30480" y="64008"/>
                  </a:lnTo>
                  <a:close/>
                </a:path>
                <a:path w="294640" h="70484">
                  <a:moveTo>
                    <a:pt x="30480" y="60960"/>
                  </a:moveTo>
                  <a:lnTo>
                    <a:pt x="0" y="60960"/>
                  </a:lnTo>
                  <a:lnTo>
                    <a:pt x="0" y="62484"/>
                  </a:lnTo>
                  <a:lnTo>
                    <a:pt x="0" y="63995"/>
                  </a:lnTo>
                  <a:lnTo>
                    <a:pt x="30480" y="63995"/>
                  </a:lnTo>
                  <a:lnTo>
                    <a:pt x="30480" y="62484"/>
                  </a:lnTo>
                  <a:lnTo>
                    <a:pt x="30480" y="60960"/>
                  </a:lnTo>
                  <a:close/>
                </a:path>
                <a:path w="294640" h="70484">
                  <a:moveTo>
                    <a:pt x="30480" y="57912"/>
                  </a:moveTo>
                  <a:lnTo>
                    <a:pt x="0" y="57912"/>
                  </a:lnTo>
                  <a:lnTo>
                    <a:pt x="0" y="59423"/>
                  </a:lnTo>
                  <a:lnTo>
                    <a:pt x="0" y="60947"/>
                  </a:lnTo>
                  <a:lnTo>
                    <a:pt x="30480" y="60947"/>
                  </a:lnTo>
                  <a:lnTo>
                    <a:pt x="30480" y="59423"/>
                  </a:lnTo>
                  <a:lnTo>
                    <a:pt x="30480" y="57912"/>
                  </a:lnTo>
                  <a:close/>
                </a:path>
                <a:path w="294640" h="70484">
                  <a:moveTo>
                    <a:pt x="30480" y="56388"/>
                  </a:moveTo>
                  <a:lnTo>
                    <a:pt x="0" y="56388"/>
                  </a:lnTo>
                  <a:lnTo>
                    <a:pt x="0" y="57899"/>
                  </a:lnTo>
                  <a:lnTo>
                    <a:pt x="30480" y="57899"/>
                  </a:lnTo>
                  <a:lnTo>
                    <a:pt x="30480" y="56388"/>
                  </a:lnTo>
                  <a:close/>
                </a:path>
                <a:path w="294640" h="70484">
                  <a:moveTo>
                    <a:pt x="30480" y="53340"/>
                  </a:moveTo>
                  <a:lnTo>
                    <a:pt x="0" y="53340"/>
                  </a:lnTo>
                  <a:lnTo>
                    <a:pt x="0" y="54864"/>
                  </a:lnTo>
                  <a:lnTo>
                    <a:pt x="0" y="56375"/>
                  </a:lnTo>
                  <a:lnTo>
                    <a:pt x="30480" y="56375"/>
                  </a:lnTo>
                  <a:lnTo>
                    <a:pt x="30480" y="54864"/>
                  </a:lnTo>
                  <a:lnTo>
                    <a:pt x="30480" y="53340"/>
                  </a:lnTo>
                  <a:close/>
                </a:path>
                <a:path w="294640" h="70484">
                  <a:moveTo>
                    <a:pt x="30480" y="50292"/>
                  </a:moveTo>
                  <a:lnTo>
                    <a:pt x="0" y="50292"/>
                  </a:lnTo>
                  <a:lnTo>
                    <a:pt x="0" y="51803"/>
                  </a:lnTo>
                  <a:lnTo>
                    <a:pt x="0" y="53327"/>
                  </a:lnTo>
                  <a:lnTo>
                    <a:pt x="30480" y="53327"/>
                  </a:lnTo>
                  <a:lnTo>
                    <a:pt x="30480" y="51803"/>
                  </a:lnTo>
                  <a:lnTo>
                    <a:pt x="30480" y="50292"/>
                  </a:lnTo>
                  <a:close/>
                </a:path>
                <a:path w="294640" h="70484">
                  <a:moveTo>
                    <a:pt x="30480" y="48768"/>
                  </a:moveTo>
                  <a:lnTo>
                    <a:pt x="0" y="48768"/>
                  </a:lnTo>
                  <a:lnTo>
                    <a:pt x="0" y="50279"/>
                  </a:lnTo>
                  <a:lnTo>
                    <a:pt x="30480" y="50279"/>
                  </a:lnTo>
                  <a:lnTo>
                    <a:pt x="30480" y="48768"/>
                  </a:lnTo>
                  <a:close/>
                </a:path>
                <a:path w="294640" h="70484">
                  <a:moveTo>
                    <a:pt x="30480" y="45720"/>
                  </a:moveTo>
                  <a:lnTo>
                    <a:pt x="0" y="45720"/>
                  </a:lnTo>
                  <a:lnTo>
                    <a:pt x="0" y="47244"/>
                  </a:lnTo>
                  <a:lnTo>
                    <a:pt x="0" y="48755"/>
                  </a:lnTo>
                  <a:lnTo>
                    <a:pt x="30480" y="48755"/>
                  </a:lnTo>
                  <a:lnTo>
                    <a:pt x="30480" y="47244"/>
                  </a:lnTo>
                  <a:lnTo>
                    <a:pt x="30480" y="45720"/>
                  </a:lnTo>
                  <a:close/>
                </a:path>
                <a:path w="294640" h="70484">
                  <a:moveTo>
                    <a:pt x="30480" y="42672"/>
                  </a:moveTo>
                  <a:lnTo>
                    <a:pt x="0" y="42672"/>
                  </a:lnTo>
                  <a:lnTo>
                    <a:pt x="0" y="44183"/>
                  </a:lnTo>
                  <a:lnTo>
                    <a:pt x="0" y="45707"/>
                  </a:lnTo>
                  <a:lnTo>
                    <a:pt x="30480" y="45707"/>
                  </a:lnTo>
                  <a:lnTo>
                    <a:pt x="30480" y="44183"/>
                  </a:lnTo>
                  <a:lnTo>
                    <a:pt x="30480" y="42672"/>
                  </a:lnTo>
                  <a:close/>
                </a:path>
                <a:path w="294640" h="70484">
                  <a:moveTo>
                    <a:pt x="30480" y="41148"/>
                  </a:moveTo>
                  <a:lnTo>
                    <a:pt x="0" y="41148"/>
                  </a:lnTo>
                  <a:lnTo>
                    <a:pt x="0" y="42659"/>
                  </a:lnTo>
                  <a:lnTo>
                    <a:pt x="30480" y="42659"/>
                  </a:lnTo>
                  <a:lnTo>
                    <a:pt x="30480" y="41148"/>
                  </a:lnTo>
                  <a:close/>
                </a:path>
                <a:path w="294640" h="70484">
                  <a:moveTo>
                    <a:pt x="30480" y="38100"/>
                  </a:moveTo>
                  <a:lnTo>
                    <a:pt x="0" y="38100"/>
                  </a:lnTo>
                  <a:lnTo>
                    <a:pt x="0" y="39624"/>
                  </a:lnTo>
                  <a:lnTo>
                    <a:pt x="0" y="41135"/>
                  </a:lnTo>
                  <a:lnTo>
                    <a:pt x="30480" y="41135"/>
                  </a:lnTo>
                  <a:lnTo>
                    <a:pt x="30480" y="39624"/>
                  </a:lnTo>
                  <a:lnTo>
                    <a:pt x="30480" y="38100"/>
                  </a:lnTo>
                  <a:close/>
                </a:path>
                <a:path w="294640" h="70484">
                  <a:moveTo>
                    <a:pt x="32016" y="35052"/>
                  </a:moveTo>
                  <a:lnTo>
                    <a:pt x="0" y="35052"/>
                  </a:lnTo>
                  <a:lnTo>
                    <a:pt x="0" y="36563"/>
                  </a:lnTo>
                  <a:lnTo>
                    <a:pt x="0" y="38087"/>
                  </a:lnTo>
                  <a:lnTo>
                    <a:pt x="32016" y="38087"/>
                  </a:lnTo>
                  <a:lnTo>
                    <a:pt x="32016" y="36563"/>
                  </a:lnTo>
                  <a:lnTo>
                    <a:pt x="32016" y="35052"/>
                  </a:lnTo>
                  <a:close/>
                </a:path>
                <a:path w="294640" h="70484">
                  <a:moveTo>
                    <a:pt x="33540" y="33528"/>
                  </a:moveTo>
                  <a:lnTo>
                    <a:pt x="0" y="33528"/>
                  </a:lnTo>
                  <a:lnTo>
                    <a:pt x="0" y="35039"/>
                  </a:lnTo>
                  <a:lnTo>
                    <a:pt x="33540" y="35039"/>
                  </a:lnTo>
                  <a:lnTo>
                    <a:pt x="33540" y="33528"/>
                  </a:lnTo>
                  <a:close/>
                </a:path>
                <a:path w="294640" h="70484">
                  <a:moveTo>
                    <a:pt x="38100" y="30480"/>
                  </a:moveTo>
                  <a:lnTo>
                    <a:pt x="1536" y="30480"/>
                  </a:lnTo>
                  <a:lnTo>
                    <a:pt x="1536" y="32004"/>
                  </a:lnTo>
                  <a:lnTo>
                    <a:pt x="1536" y="33515"/>
                  </a:lnTo>
                  <a:lnTo>
                    <a:pt x="35064" y="33515"/>
                  </a:lnTo>
                  <a:lnTo>
                    <a:pt x="35064" y="32004"/>
                  </a:lnTo>
                  <a:lnTo>
                    <a:pt x="38100" y="32004"/>
                  </a:lnTo>
                  <a:lnTo>
                    <a:pt x="38100" y="30480"/>
                  </a:lnTo>
                  <a:close/>
                </a:path>
                <a:path w="294640" h="70484">
                  <a:moveTo>
                    <a:pt x="265176" y="1524"/>
                  </a:moveTo>
                  <a:lnTo>
                    <a:pt x="257556" y="1524"/>
                  </a:lnTo>
                  <a:lnTo>
                    <a:pt x="257556" y="0"/>
                  </a:lnTo>
                  <a:lnTo>
                    <a:pt x="38100" y="0"/>
                  </a:lnTo>
                  <a:lnTo>
                    <a:pt x="38100" y="1524"/>
                  </a:lnTo>
                  <a:lnTo>
                    <a:pt x="30480" y="1524"/>
                  </a:lnTo>
                  <a:lnTo>
                    <a:pt x="30480" y="3035"/>
                  </a:lnTo>
                  <a:lnTo>
                    <a:pt x="265176" y="3035"/>
                  </a:lnTo>
                  <a:lnTo>
                    <a:pt x="265176" y="1524"/>
                  </a:lnTo>
                  <a:close/>
                </a:path>
                <a:path w="294640" h="70484">
                  <a:moveTo>
                    <a:pt x="271284" y="3048"/>
                  </a:moveTo>
                  <a:lnTo>
                    <a:pt x="22860" y="3048"/>
                  </a:lnTo>
                  <a:lnTo>
                    <a:pt x="22860" y="4559"/>
                  </a:lnTo>
                  <a:lnTo>
                    <a:pt x="271284" y="4559"/>
                  </a:lnTo>
                  <a:lnTo>
                    <a:pt x="271284" y="3048"/>
                  </a:lnTo>
                  <a:close/>
                </a:path>
                <a:path w="294640" h="70484">
                  <a:moveTo>
                    <a:pt x="275856" y="6083"/>
                  </a:moveTo>
                  <a:lnTo>
                    <a:pt x="274320" y="6083"/>
                  </a:lnTo>
                  <a:lnTo>
                    <a:pt x="274320" y="4572"/>
                  </a:lnTo>
                  <a:lnTo>
                    <a:pt x="19824" y="4572"/>
                  </a:lnTo>
                  <a:lnTo>
                    <a:pt x="19824" y="6083"/>
                  </a:lnTo>
                  <a:lnTo>
                    <a:pt x="18300" y="6083"/>
                  </a:lnTo>
                  <a:lnTo>
                    <a:pt x="18300" y="7607"/>
                  </a:lnTo>
                  <a:lnTo>
                    <a:pt x="275856" y="7607"/>
                  </a:lnTo>
                  <a:lnTo>
                    <a:pt x="275856" y="6083"/>
                  </a:lnTo>
                  <a:close/>
                </a:path>
                <a:path w="294640" h="70484">
                  <a:moveTo>
                    <a:pt x="278904" y="9144"/>
                  </a:moveTo>
                  <a:lnTo>
                    <a:pt x="277380" y="9144"/>
                  </a:lnTo>
                  <a:lnTo>
                    <a:pt x="277380" y="7620"/>
                  </a:lnTo>
                  <a:lnTo>
                    <a:pt x="16776" y="7620"/>
                  </a:lnTo>
                  <a:lnTo>
                    <a:pt x="16776" y="9144"/>
                  </a:lnTo>
                  <a:lnTo>
                    <a:pt x="15240" y="9144"/>
                  </a:lnTo>
                  <a:lnTo>
                    <a:pt x="15240" y="10655"/>
                  </a:lnTo>
                  <a:lnTo>
                    <a:pt x="278904" y="10655"/>
                  </a:lnTo>
                  <a:lnTo>
                    <a:pt x="278904" y="9144"/>
                  </a:lnTo>
                  <a:close/>
                </a:path>
                <a:path w="294640" h="70484">
                  <a:moveTo>
                    <a:pt x="280416" y="10668"/>
                  </a:moveTo>
                  <a:lnTo>
                    <a:pt x="13716" y="10668"/>
                  </a:lnTo>
                  <a:lnTo>
                    <a:pt x="13716" y="12179"/>
                  </a:lnTo>
                  <a:lnTo>
                    <a:pt x="280416" y="12179"/>
                  </a:lnTo>
                  <a:lnTo>
                    <a:pt x="280416" y="10668"/>
                  </a:lnTo>
                  <a:close/>
                </a:path>
                <a:path w="294640" h="70484">
                  <a:moveTo>
                    <a:pt x="283476" y="13703"/>
                  </a:moveTo>
                  <a:lnTo>
                    <a:pt x="281940" y="13703"/>
                  </a:lnTo>
                  <a:lnTo>
                    <a:pt x="281940" y="12192"/>
                  </a:lnTo>
                  <a:lnTo>
                    <a:pt x="12204" y="12192"/>
                  </a:lnTo>
                  <a:lnTo>
                    <a:pt x="12204" y="13703"/>
                  </a:lnTo>
                  <a:lnTo>
                    <a:pt x="10680" y="13703"/>
                  </a:lnTo>
                  <a:lnTo>
                    <a:pt x="10680" y="15227"/>
                  </a:lnTo>
                  <a:lnTo>
                    <a:pt x="283476" y="15227"/>
                  </a:lnTo>
                  <a:lnTo>
                    <a:pt x="283476" y="13703"/>
                  </a:lnTo>
                  <a:close/>
                </a:path>
                <a:path w="294640" h="70484">
                  <a:moveTo>
                    <a:pt x="285000" y="15240"/>
                  </a:moveTo>
                  <a:lnTo>
                    <a:pt x="10680" y="15240"/>
                  </a:lnTo>
                  <a:lnTo>
                    <a:pt x="10680" y="16764"/>
                  </a:lnTo>
                  <a:lnTo>
                    <a:pt x="9156" y="16764"/>
                  </a:lnTo>
                  <a:lnTo>
                    <a:pt x="9156" y="18275"/>
                  </a:lnTo>
                  <a:lnTo>
                    <a:pt x="285000" y="18275"/>
                  </a:lnTo>
                  <a:lnTo>
                    <a:pt x="285000" y="16764"/>
                  </a:lnTo>
                  <a:lnTo>
                    <a:pt x="285000" y="15240"/>
                  </a:lnTo>
                  <a:close/>
                </a:path>
                <a:path w="294640" h="70484">
                  <a:moveTo>
                    <a:pt x="286524" y="18288"/>
                  </a:moveTo>
                  <a:lnTo>
                    <a:pt x="7620" y="18288"/>
                  </a:lnTo>
                  <a:lnTo>
                    <a:pt x="7620" y="19799"/>
                  </a:lnTo>
                  <a:lnTo>
                    <a:pt x="286524" y="19799"/>
                  </a:lnTo>
                  <a:lnTo>
                    <a:pt x="286524" y="18288"/>
                  </a:lnTo>
                  <a:close/>
                </a:path>
                <a:path w="294640" h="70484">
                  <a:moveTo>
                    <a:pt x="289560" y="21323"/>
                  </a:moveTo>
                  <a:lnTo>
                    <a:pt x="288036" y="21323"/>
                  </a:lnTo>
                  <a:lnTo>
                    <a:pt x="288036" y="19812"/>
                  </a:lnTo>
                  <a:lnTo>
                    <a:pt x="6096" y="19812"/>
                  </a:lnTo>
                  <a:lnTo>
                    <a:pt x="6096" y="21323"/>
                  </a:lnTo>
                  <a:lnTo>
                    <a:pt x="4584" y="21323"/>
                  </a:lnTo>
                  <a:lnTo>
                    <a:pt x="4584" y="22847"/>
                  </a:lnTo>
                  <a:lnTo>
                    <a:pt x="289560" y="22847"/>
                  </a:lnTo>
                  <a:lnTo>
                    <a:pt x="289560" y="21323"/>
                  </a:lnTo>
                  <a:close/>
                </a:path>
                <a:path w="294640" h="70484">
                  <a:moveTo>
                    <a:pt x="291096" y="22860"/>
                  </a:moveTo>
                  <a:lnTo>
                    <a:pt x="3060" y="22860"/>
                  </a:lnTo>
                  <a:lnTo>
                    <a:pt x="3060" y="24384"/>
                  </a:lnTo>
                  <a:lnTo>
                    <a:pt x="3060" y="25895"/>
                  </a:lnTo>
                  <a:lnTo>
                    <a:pt x="291096" y="25895"/>
                  </a:lnTo>
                  <a:lnTo>
                    <a:pt x="291096" y="24384"/>
                  </a:lnTo>
                  <a:lnTo>
                    <a:pt x="291096" y="22860"/>
                  </a:lnTo>
                  <a:close/>
                </a:path>
                <a:path w="294640" h="70484">
                  <a:moveTo>
                    <a:pt x="292620" y="30480"/>
                  </a:moveTo>
                  <a:lnTo>
                    <a:pt x="257568" y="30480"/>
                  </a:lnTo>
                  <a:lnTo>
                    <a:pt x="257568" y="32004"/>
                  </a:lnTo>
                  <a:lnTo>
                    <a:pt x="259092" y="32004"/>
                  </a:lnTo>
                  <a:lnTo>
                    <a:pt x="259092" y="33515"/>
                  </a:lnTo>
                  <a:lnTo>
                    <a:pt x="292620" y="33515"/>
                  </a:lnTo>
                  <a:lnTo>
                    <a:pt x="292620" y="32004"/>
                  </a:lnTo>
                  <a:lnTo>
                    <a:pt x="292620" y="30480"/>
                  </a:lnTo>
                  <a:close/>
                </a:path>
                <a:path w="294640" h="70484">
                  <a:moveTo>
                    <a:pt x="292620" y="27432"/>
                  </a:moveTo>
                  <a:lnTo>
                    <a:pt x="1536" y="27432"/>
                  </a:lnTo>
                  <a:lnTo>
                    <a:pt x="1536" y="28943"/>
                  </a:lnTo>
                  <a:lnTo>
                    <a:pt x="1536" y="30467"/>
                  </a:lnTo>
                  <a:lnTo>
                    <a:pt x="292620" y="30467"/>
                  </a:lnTo>
                  <a:lnTo>
                    <a:pt x="292620" y="28943"/>
                  </a:lnTo>
                  <a:lnTo>
                    <a:pt x="292620" y="27432"/>
                  </a:lnTo>
                  <a:close/>
                </a:path>
                <a:path w="294640" h="70484">
                  <a:moveTo>
                    <a:pt x="292620" y="25908"/>
                  </a:moveTo>
                  <a:lnTo>
                    <a:pt x="3060" y="25908"/>
                  </a:lnTo>
                  <a:lnTo>
                    <a:pt x="3060" y="27419"/>
                  </a:lnTo>
                  <a:lnTo>
                    <a:pt x="292620" y="27419"/>
                  </a:lnTo>
                  <a:lnTo>
                    <a:pt x="292620" y="25908"/>
                  </a:lnTo>
                  <a:close/>
                </a:path>
                <a:path w="294640" h="70484">
                  <a:moveTo>
                    <a:pt x="294132" y="33528"/>
                  </a:moveTo>
                  <a:lnTo>
                    <a:pt x="260604" y="33528"/>
                  </a:lnTo>
                  <a:lnTo>
                    <a:pt x="260604" y="35039"/>
                  </a:lnTo>
                  <a:lnTo>
                    <a:pt x="294132" y="35039"/>
                  </a:lnTo>
                  <a:lnTo>
                    <a:pt x="294132" y="33528"/>
                  </a:lnTo>
                  <a:close/>
                </a:path>
                <a:path w="294640" h="70484">
                  <a:moveTo>
                    <a:pt x="294144" y="65532"/>
                  </a:moveTo>
                  <a:lnTo>
                    <a:pt x="263664" y="65532"/>
                  </a:lnTo>
                  <a:lnTo>
                    <a:pt x="263664" y="67043"/>
                  </a:lnTo>
                  <a:lnTo>
                    <a:pt x="263664" y="68567"/>
                  </a:lnTo>
                  <a:lnTo>
                    <a:pt x="294144" y="68567"/>
                  </a:lnTo>
                  <a:lnTo>
                    <a:pt x="294144" y="67043"/>
                  </a:lnTo>
                  <a:lnTo>
                    <a:pt x="294144" y="65532"/>
                  </a:lnTo>
                  <a:close/>
                </a:path>
                <a:path w="294640" h="70484">
                  <a:moveTo>
                    <a:pt x="294144" y="64008"/>
                  </a:moveTo>
                  <a:lnTo>
                    <a:pt x="263664" y="64008"/>
                  </a:lnTo>
                  <a:lnTo>
                    <a:pt x="263664" y="65519"/>
                  </a:lnTo>
                  <a:lnTo>
                    <a:pt x="294144" y="65519"/>
                  </a:lnTo>
                  <a:lnTo>
                    <a:pt x="294144" y="64008"/>
                  </a:lnTo>
                  <a:close/>
                </a:path>
                <a:path w="294640" h="70484">
                  <a:moveTo>
                    <a:pt x="294144" y="60960"/>
                  </a:moveTo>
                  <a:lnTo>
                    <a:pt x="263664" y="60960"/>
                  </a:lnTo>
                  <a:lnTo>
                    <a:pt x="263664" y="62484"/>
                  </a:lnTo>
                  <a:lnTo>
                    <a:pt x="263664" y="63995"/>
                  </a:lnTo>
                  <a:lnTo>
                    <a:pt x="294144" y="63995"/>
                  </a:lnTo>
                  <a:lnTo>
                    <a:pt x="294144" y="62484"/>
                  </a:lnTo>
                  <a:lnTo>
                    <a:pt x="294144" y="60960"/>
                  </a:lnTo>
                  <a:close/>
                </a:path>
                <a:path w="294640" h="70484">
                  <a:moveTo>
                    <a:pt x="294144" y="57912"/>
                  </a:moveTo>
                  <a:lnTo>
                    <a:pt x="263664" y="57912"/>
                  </a:lnTo>
                  <a:lnTo>
                    <a:pt x="263664" y="59423"/>
                  </a:lnTo>
                  <a:lnTo>
                    <a:pt x="263664" y="60947"/>
                  </a:lnTo>
                  <a:lnTo>
                    <a:pt x="294144" y="60947"/>
                  </a:lnTo>
                  <a:lnTo>
                    <a:pt x="294144" y="59423"/>
                  </a:lnTo>
                  <a:lnTo>
                    <a:pt x="294144" y="57912"/>
                  </a:lnTo>
                  <a:close/>
                </a:path>
                <a:path w="294640" h="70484">
                  <a:moveTo>
                    <a:pt x="294144" y="56388"/>
                  </a:moveTo>
                  <a:lnTo>
                    <a:pt x="263664" y="56388"/>
                  </a:lnTo>
                  <a:lnTo>
                    <a:pt x="263664" y="57899"/>
                  </a:lnTo>
                  <a:lnTo>
                    <a:pt x="294144" y="57899"/>
                  </a:lnTo>
                  <a:lnTo>
                    <a:pt x="294144" y="56388"/>
                  </a:lnTo>
                  <a:close/>
                </a:path>
                <a:path w="294640" h="70484">
                  <a:moveTo>
                    <a:pt x="294144" y="53340"/>
                  </a:moveTo>
                  <a:lnTo>
                    <a:pt x="263664" y="53340"/>
                  </a:lnTo>
                  <a:lnTo>
                    <a:pt x="263664" y="54864"/>
                  </a:lnTo>
                  <a:lnTo>
                    <a:pt x="263664" y="56375"/>
                  </a:lnTo>
                  <a:lnTo>
                    <a:pt x="294144" y="56375"/>
                  </a:lnTo>
                  <a:lnTo>
                    <a:pt x="294144" y="54864"/>
                  </a:lnTo>
                  <a:lnTo>
                    <a:pt x="294144" y="53340"/>
                  </a:lnTo>
                  <a:close/>
                </a:path>
                <a:path w="294640" h="70484">
                  <a:moveTo>
                    <a:pt x="294144" y="50292"/>
                  </a:moveTo>
                  <a:lnTo>
                    <a:pt x="263664" y="50292"/>
                  </a:lnTo>
                  <a:lnTo>
                    <a:pt x="263664" y="51803"/>
                  </a:lnTo>
                  <a:lnTo>
                    <a:pt x="263664" y="53327"/>
                  </a:lnTo>
                  <a:lnTo>
                    <a:pt x="294144" y="53327"/>
                  </a:lnTo>
                  <a:lnTo>
                    <a:pt x="294144" y="51803"/>
                  </a:lnTo>
                  <a:lnTo>
                    <a:pt x="294144" y="50292"/>
                  </a:lnTo>
                  <a:close/>
                </a:path>
                <a:path w="294640" h="70484">
                  <a:moveTo>
                    <a:pt x="294144" y="48768"/>
                  </a:moveTo>
                  <a:lnTo>
                    <a:pt x="263664" y="48768"/>
                  </a:lnTo>
                  <a:lnTo>
                    <a:pt x="263664" y="50279"/>
                  </a:lnTo>
                  <a:lnTo>
                    <a:pt x="294144" y="50279"/>
                  </a:lnTo>
                  <a:lnTo>
                    <a:pt x="294144" y="48768"/>
                  </a:lnTo>
                  <a:close/>
                </a:path>
                <a:path w="294640" h="70484">
                  <a:moveTo>
                    <a:pt x="294144" y="45720"/>
                  </a:moveTo>
                  <a:lnTo>
                    <a:pt x="263664" y="45720"/>
                  </a:lnTo>
                  <a:lnTo>
                    <a:pt x="263664" y="47244"/>
                  </a:lnTo>
                  <a:lnTo>
                    <a:pt x="263664" y="48755"/>
                  </a:lnTo>
                  <a:lnTo>
                    <a:pt x="294144" y="48755"/>
                  </a:lnTo>
                  <a:lnTo>
                    <a:pt x="294144" y="47244"/>
                  </a:lnTo>
                  <a:lnTo>
                    <a:pt x="294144" y="45720"/>
                  </a:lnTo>
                  <a:close/>
                </a:path>
                <a:path w="294640" h="70484">
                  <a:moveTo>
                    <a:pt x="294144" y="42672"/>
                  </a:moveTo>
                  <a:lnTo>
                    <a:pt x="263664" y="42672"/>
                  </a:lnTo>
                  <a:lnTo>
                    <a:pt x="263664" y="44183"/>
                  </a:lnTo>
                  <a:lnTo>
                    <a:pt x="263664" y="45707"/>
                  </a:lnTo>
                  <a:lnTo>
                    <a:pt x="294144" y="45707"/>
                  </a:lnTo>
                  <a:lnTo>
                    <a:pt x="294144" y="44183"/>
                  </a:lnTo>
                  <a:lnTo>
                    <a:pt x="294144" y="42672"/>
                  </a:lnTo>
                  <a:close/>
                </a:path>
                <a:path w="294640" h="70484">
                  <a:moveTo>
                    <a:pt x="294144" y="41148"/>
                  </a:moveTo>
                  <a:lnTo>
                    <a:pt x="263664" y="41148"/>
                  </a:lnTo>
                  <a:lnTo>
                    <a:pt x="263664" y="42659"/>
                  </a:lnTo>
                  <a:lnTo>
                    <a:pt x="294144" y="42659"/>
                  </a:lnTo>
                  <a:lnTo>
                    <a:pt x="294144" y="41148"/>
                  </a:lnTo>
                  <a:close/>
                </a:path>
                <a:path w="294640" h="70484">
                  <a:moveTo>
                    <a:pt x="294144" y="38100"/>
                  </a:moveTo>
                  <a:lnTo>
                    <a:pt x="263664" y="38100"/>
                  </a:lnTo>
                  <a:lnTo>
                    <a:pt x="263664" y="39624"/>
                  </a:lnTo>
                  <a:lnTo>
                    <a:pt x="263664" y="41135"/>
                  </a:lnTo>
                  <a:lnTo>
                    <a:pt x="294144" y="41135"/>
                  </a:lnTo>
                  <a:lnTo>
                    <a:pt x="294144" y="39624"/>
                  </a:lnTo>
                  <a:lnTo>
                    <a:pt x="294144" y="38100"/>
                  </a:lnTo>
                  <a:close/>
                </a:path>
                <a:path w="294640" h="70484">
                  <a:moveTo>
                    <a:pt x="294144" y="36563"/>
                  </a:moveTo>
                  <a:lnTo>
                    <a:pt x="294132" y="35052"/>
                  </a:lnTo>
                  <a:lnTo>
                    <a:pt x="262140" y="35052"/>
                  </a:lnTo>
                  <a:lnTo>
                    <a:pt x="262140" y="36563"/>
                  </a:lnTo>
                  <a:lnTo>
                    <a:pt x="263664" y="36563"/>
                  </a:lnTo>
                  <a:lnTo>
                    <a:pt x="263664" y="38087"/>
                  </a:lnTo>
                  <a:lnTo>
                    <a:pt x="294144" y="38087"/>
                  </a:lnTo>
                  <a:lnTo>
                    <a:pt x="294144" y="3656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04455" y="6927354"/>
              <a:ext cx="294640" cy="55244"/>
            </a:xfrm>
            <a:custGeom>
              <a:avLst/>
              <a:gdLst/>
              <a:ahLst/>
              <a:cxnLst/>
              <a:rect l="l" t="t" r="r" b="b"/>
              <a:pathLst>
                <a:path w="294640" h="55245">
                  <a:moveTo>
                    <a:pt x="30480" y="53340"/>
                  </a:moveTo>
                  <a:lnTo>
                    <a:pt x="0" y="53340"/>
                  </a:lnTo>
                  <a:lnTo>
                    <a:pt x="0" y="54864"/>
                  </a:lnTo>
                  <a:lnTo>
                    <a:pt x="30480" y="54864"/>
                  </a:lnTo>
                  <a:lnTo>
                    <a:pt x="30480" y="53340"/>
                  </a:lnTo>
                  <a:close/>
                </a:path>
                <a:path w="294640" h="55245">
                  <a:moveTo>
                    <a:pt x="30480" y="50292"/>
                  </a:moveTo>
                  <a:lnTo>
                    <a:pt x="0" y="50292"/>
                  </a:lnTo>
                  <a:lnTo>
                    <a:pt x="0" y="51803"/>
                  </a:lnTo>
                  <a:lnTo>
                    <a:pt x="0" y="53327"/>
                  </a:lnTo>
                  <a:lnTo>
                    <a:pt x="30480" y="53327"/>
                  </a:lnTo>
                  <a:lnTo>
                    <a:pt x="30480" y="51803"/>
                  </a:lnTo>
                  <a:lnTo>
                    <a:pt x="30480" y="50292"/>
                  </a:lnTo>
                  <a:close/>
                </a:path>
                <a:path w="294640" h="55245">
                  <a:moveTo>
                    <a:pt x="30480" y="48768"/>
                  </a:moveTo>
                  <a:lnTo>
                    <a:pt x="0" y="48768"/>
                  </a:lnTo>
                  <a:lnTo>
                    <a:pt x="0" y="50279"/>
                  </a:lnTo>
                  <a:lnTo>
                    <a:pt x="30480" y="50279"/>
                  </a:lnTo>
                  <a:lnTo>
                    <a:pt x="30480" y="48768"/>
                  </a:lnTo>
                  <a:close/>
                </a:path>
                <a:path w="294640" h="55245">
                  <a:moveTo>
                    <a:pt x="30480" y="45720"/>
                  </a:moveTo>
                  <a:lnTo>
                    <a:pt x="0" y="45720"/>
                  </a:lnTo>
                  <a:lnTo>
                    <a:pt x="0" y="47244"/>
                  </a:lnTo>
                  <a:lnTo>
                    <a:pt x="0" y="48755"/>
                  </a:lnTo>
                  <a:lnTo>
                    <a:pt x="30480" y="48755"/>
                  </a:lnTo>
                  <a:lnTo>
                    <a:pt x="30480" y="47244"/>
                  </a:lnTo>
                  <a:lnTo>
                    <a:pt x="30480" y="45720"/>
                  </a:lnTo>
                  <a:close/>
                </a:path>
                <a:path w="294640" h="55245">
                  <a:moveTo>
                    <a:pt x="30480" y="42672"/>
                  </a:moveTo>
                  <a:lnTo>
                    <a:pt x="0" y="42672"/>
                  </a:lnTo>
                  <a:lnTo>
                    <a:pt x="0" y="44183"/>
                  </a:lnTo>
                  <a:lnTo>
                    <a:pt x="0" y="45707"/>
                  </a:lnTo>
                  <a:lnTo>
                    <a:pt x="30480" y="45707"/>
                  </a:lnTo>
                  <a:lnTo>
                    <a:pt x="30480" y="44183"/>
                  </a:lnTo>
                  <a:lnTo>
                    <a:pt x="30480" y="42672"/>
                  </a:lnTo>
                  <a:close/>
                </a:path>
                <a:path w="294640" h="55245">
                  <a:moveTo>
                    <a:pt x="30480" y="41148"/>
                  </a:moveTo>
                  <a:lnTo>
                    <a:pt x="0" y="41148"/>
                  </a:lnTo>
                  <a:lnTo>
                    <a:pt x="0" y="42659"/>
                  </a:lnTo>
                  <a:lnTo>
                    <a:pt x="30480" y="42659"/>
                  </a:lnTo>
                  <a:lnTo>
                    <a:pt x="30480" y="41148"/>
                  </a:lnTo>
                  <a:close/>
                </a:path>
                <a:path w="294640" h="55245">
                  <a:moveTo>
                    <a:pt x="30480" y="38100"/>
                  </a:moveTo>
                  <a:lnTo>
                    <a:pt x="0" y="38100"/>
                  </a:lnTo>
                  <a:lnTo>
                    <a:pt x="0" y="39624"/>
                  </a:lnTo>
                  <a:lnTo>
                    <a:pt x="0" y="41135"/>
                  </a:lnTo>
                  <a:lnTo>
                    <a:pt x="30480" y="41135"/>
                  </a:lnTo>
                  <a:lnTo>
                    <a:pt x="30480" y="39624"/>
                  </a:lnTo>
                  <a:lnTo>
                    <a:pt x="30480" y="38100"/>
                  </a:lnTo>
                  <a:close/>
                </a:path>
                <a:path w="294640" h="55245">
                  <a:moveTo>
                    <a:pt x="30480" y="35052"/>
                  </a:moveTo>
                  <a:lnTo>
                    <a:pt x="0" y="35052"/>
                  </a:lnTo>
                  <a:lnTo>
                    <a:pt x="0" y="36563"/>
                  </a:lnTo>
                  <a:lnTo>
                    <a:pt x="0" y="38087"/>
                  </a:lnTo>
                  <a:lnTo>
                    <a:pt x="30480" y="38087"/>
                  </a:lnTo>
                  <a:lnTo>
                    <a:pt x="30480" y="36563"/>
                  </a:lnTo>
                  <a:lnTo>
                    <a:pt x="30480" y="35052"/>
                  </a:lnTo>
                  <a:close/>
                </a:path>
                <a:path w="294640" h="55245">
                  <a:moveTo>
                    <a:pt x="30480" y="33528"/>
                  </a:moveTo>
                  <a:lnTo>
                    <a:pt x="0" y="33528"/>
                  </a:lnTo>
                  <a:lnTo>
                    <a:pt x="0" y="35039"/>
                  </a:lnTo>
                  <a:lnTo>
                    <a:pt x="30480" y="35039"/>
                  </a:lnTo>
                  <a:lnTo>
                    <a:pt x="30480" y="33528"/>
                  </a:lnTo>
                  <a:close/>
                </a:path>
                <a:path w="294640" h="55245">
                  <a:moveTo>
                    <a:pt x="30480" y="30480"/>
                  </a:moveTo>
                  <a:lnTo>
                    <a:pt x="0" y="30480"/>
                  </a:lnTo>
                  <a:lnTo>
                    <a:pt x="0" y="32004"/>
                  </a:lnTo>
                  <a:lnTo>
                    <a:pt x="0" y="33515"/>
                  </a:lnTo>
                  <a:lnTo>
                    <a:pt x="30480" y="33515"/>
                  </a:lnTo>
                  <a:lnTo>
                    <a:pt x="30480" y="32004"/>
                  </a:lnTo>
                  <a:lnTo>
                    <a:pt x="30480" y="30480"/>
                  </a:lnTo>
                  <a:close/>
                </a:path>
                <a:path w="294640" h="55245">
                  <a:moveTo>
                    <a:pt x="30480" y="27432"/>
                  </a:moveTo>
                  <a:lnTo>
                    <a:pt x="0" y="27432"/>
                  </a:lnTo>
                  <a:lnTo>
                    <a:pt x="0" y="28943"/>
                  </a:lnTo>
                  <a:lnTo>
                    <a:pt x="0" y="30467"/>
                  </a:lnTo>
                  <a:lnTo>
                    <a:pt x="30480" y="30467"/>
                  </a:lnTo>
                  <a:lnTo>
                    <a:pt x="30480" y="28943"/>
                  </a:lnTo>
                  <a:lnTo>
                    <a:pt x="30480" y="27432"/>
                  </a:lnTo>
                  <a:close/>
                </a:path>
                <a:path w="294640" h="55245">
                  <a:moveTo>
                    <a:pt x="30480" y="25908"/>
                  </a:moveTo>
                  <a:lnTo>
                    <a:pt x="0" y="25908"/>
                  </a:lnTo>
                  <a:lnTo>
                    <a:pt x="0" y="27419"/>
                  </a:lnTo>
                  <a:lnTo>
                    <a:pt x="30480" y="27419"/>
                  </a:lnTo>
                  <a:lnTo>
                    <a:pt x="30480" y="25908"/>
                  </a:lnTo>
                  <a:close/>
                </a:path>
                <a:path w="294640" h="55245">
                  <a:moveTo>
                    <a:pt x="30480" y="22860"/>
                  </a:moveTo>
                  <a:lnTo>
                    <a:pt x="0" y="22860"/>
                  </a:lnTo>
                  <a:lnTo>
                    <a:pt x="0" y="24384"/>
                  </a:lnTo>
                  <a:lnTo>
                    <a:pt x="0" y="25895"/>
                  </a:lnTo>
                  <a:lnTo>
                    <a:pt x="30480" y="25895"/>
                  </a:lnTo>
                  <a:lnTo>
                    <a:pt x="30480" y="24384"/>
                  </a:lnTo>
                  <a:lnTo>
                    <a:pt x="30480" y="22860"/>
                  </a:lnTo>
                  <a:close/>
                </a:path>
                <a:path w="294640" h="55245">
                  <a:moveTo>
                    <a:pt x="30480" y="19812"/>
                  </a:moveTo>
                  <a:lnTo>
                    <a:pt x="0" y="19812"/>
                  </a:lnTo>
                  <a:lnTo>
                    <a:pt x="0" y="21323"/>
                  </a:lnTo>
                  <a:lnTo>
                    <a:pt x="0" y="22847"/>
                  </a:lnTo>
                  <a:lnTo>
                    <a:pt x="30480" y="22847"/>
                  </a:lnTo>
                  <a:lnTo>
                    <a:pt x="30480" y="21323"/>
                  </a:lnTo>
                  <a:lnTo>
                    <a:pt x="30480" y="19812"/>
                  </a:lnTo>
                  <a:close/>
                </a:path>
                <a:path w="294640" h="55245">
                  <a:moveTo>
                    <a:pt x="30480" y="18288"/>
                  </a:moveTo>
                  <a:lnTo>
                    <a:pt x="0" y="18288"/>
                  </a:lnTo>
                  <a:lnTo>
                    <a:pt x="0" y="19799"/>
                  </a:lnTo>
                  <a:lnTo>
                    <a:pt x="30480" y="19799"/>
                  </a:lnTo>
                  <a:lnTo>
                    <a:pt x="30480" y="18288"/>
                  </a:lnTo>
                  <a:close/>
                </a:path>
                <a:path w="294640" h="55245">
                  <a:moveTo>
                    <a:pt x="30480" y="15240"/>
                  </a:moveTo>
                  <a:lnTo>
                    <a:pt x="0" y="15240"/>
                  </a:lnTo>
                  <a:lnTo>
                    <a:pt x="0" y="16764"/>
                  </a:lnTo>
                  <a:lnTo>
                    <a:pt x="0" y="18275"/>
                  </a:lnTo>
                  <a:lnTo>
                    <a:pt x="30480" y="18275"/>
                  </a:lnTo>
                  <a:lnTo>
                    <a:pt x="30480" y="16764"/>
                  </a:lnTo>
                  <a:lnTo>
                    <a:pt x="30480" y="15240"/>
                  </a:lnTo>
                  <a:close/>
                </a:path>
                <a:path w="294640" h="55245">
                  <a:moveTo>
                    <a:pt x="30480" y="12192"/>
                  </a:moveTo>
                  <a:lnTo>
                    <a:pt x="0" y="12192"/>
                  </a:lnTo>
                  <a:lnTo>
                    <a:pt x="0" y="13703"/>
                  </a:lnTo>
                  <a:lnTo>
                    <a:pt x="0" y="15227"/>
                  </a:lnTo>
                  <a:lnTo>
                    <a:pt x="30480" y="15227"/>
                  </a:lnTo>
                  <a:lnTo>
                    <a:pt x="30480" y="13703"/>
                  </a:lnTo>
                  <a:lnTo>
                    <a:pt x="30480" y="12192"/>
                  </a:lnTo>
                  <a:close/>
                </a:path>
                <a:path w="294640" h="55245">
                  <a:moveTo>
                    <a:pt x="30480" y="10668"/>
                  </a:moveTo>
                  <a:lnTo>
                    <a:pt x="0" y="10668"/>
                  </a:lnTo>
                  <a:lnTo>
                    <a:pt x="0" y="12179"/>
                  </a:lnTo>
                  <a:lnTo>
                    <a:pt x="30480" y="12179"/>
                  </a:lnTo>
                  <a:lnTo>
                    <a:pt x="30480" y="10668"/>
                  </a:lnTo>
                  <a:close/>
                </a:path>
                <a:path w="294640" h="55245">
                  <a:moveTo>
                    <a:pt x="30480" y="7620"/>
                  </a:moveTo>
                  <a:lnTo>
                    <a:pt x="0" y="7620"/>
                  </a:lnTo>
                  <a:lnTo>
                    <a:pt x="0" y="9144"/>
                  </a:lnTo>
                  <a:lnTo>
                    <a:pt x="0" y="10655"/>
                  </a:lnTo>
                  <a:lnTo>
                    <a:pt x="30480" y="10655"/>
                  </a:lnTo>
                  <a:lnTo>
                    <a:pt x="30480" y="9144"/>
                  </a:lnTo>
                  <a:lnTo>
                    <a:pt x="30480" y="7620"/>
                  </a:lnTo>
                  <a:close/>
                </a:path>
                <a:path w="294640" h="55245">
                  <a:moveTo>
                    <a:pt x="30480" y="4572"/>
                  </a:moveTo>
                  <a:lnTo>
                    <a:pt x="0" y="4572"/>
                  </a:lnTo>
                  <a:lnTo>
                    <a:pt x="0" y="6083"/>
                  </a:lnTo>
                  <a:lnTo>
                    <a:pt x="0" y="7607"/>
                  </a:lnTo>
                  <a:lnTo>
                    <a:pt x="30480" y="7607"/>
                  </a:lnTo>
                  <a:lnTo>
                    <a:pt x="30480" y="6083"/>
                  </a:lnTo>
                  <a:lnTo>
                    <a:pt x="30480" y="4572"/>
                  </a:lnTo>
                  <a:close/>
                </a:path>
                <a:path w="294640" h="55245">
                  <a:moveTo>
                    <a:pt x="30480" y="3048"/>
                  </a:moveTo>
                  <a:lnTo>
                    <a:pt x="0" y="3048"/>
                  </a:lnTo>
                  <a:lnTo>
                    <a:pt x="0" y="4559"/>
                  </a:lnTo>
                  <a:lnTo>
                    <a:pt x="30480" y="4559"/>
                  </a:lnTo>
                  <a:lnTo>
                    <a:pt x="30480" y="3048"/>
                  </a:lnTo>
                  <a:close/>
                </a:path>
                <a:path w="294640" h="55245">
                  <a:moveTo>
                    <a:pt x="30480" y="0"/>
                  </a:moveTo>
                  <a:lnTo>
                    <a:pt x="0" y="0"/>
                  </a:lnTo>
                  <a:lnTo>
                    <a:pt x="0" y="1524"/>
                  </a:lnTo>
                  <a:lnTo>
                    <a:pt x="0" y="3035"/>
                  </a:lnTo>
                  <a:lnTo>
                    <a:pt x="30480" y="3035"/>
                  </a:lnTo>
                  <a:lnTo>
                    <a:pt x="30480" y="1524"/>
                  </a:lnTo>
                  <a:lnTo>
                    <a:pt x="30480" y="0"/>
                  </a:lnTo>
                  <a:close/>
                </a:path>
                <a:path w="294640" h="55245">
                  <a:moveTo>
                    <a:pt x="294144" y="50292"/>
                  </a:moveTo>
                  <a:lnTo>
                    <a:pt x="263664" y="50292"/>
                  </a:lnTo>
                  <a:lnTo>
                    <a:pt x="263664" y="51803"/>
                  </a:lnTo>
                  <a:lnTo>
                    <a:pt x="263664" y="53327"/>
                  </a:lnTo>
                  <a:lnTo>
                    <a:pt x="294144" y="53327"/>
                  </a:lnTo>
                  <a:lnTo>
                    <a:pt x="294144" y="51803"/>
                  </a:lnTo>
                  <a:lnTo>
                    <a:pt x="294144" y="50292"/>
                  </a:lnTo>
                  <a:close/>
                </a:path>
                <a:path w="294640" h="55245">
                  <a:moveTo>
                    <a:pt x="294144" y="48768"/>
                  </a:moveTo>
                  <a:lnTo>
                    <a:pt x="263664" y="48768"/>
                  </a:lnTo>
                  <a:lnTo>
                    <a:pt x="263664" y="50279"/>
                  </a:lnTo>
                  <a:lnTo>
                    <a:pt x="294144" y="50279"/>
                  </a:lnTo>
                  <a:lnTo>
                    <a:pt x="294144" y="48768"/>
                  </a:lnTo>
                  <a:close/>
                </a:path>
                <a:path w="294640" h="55245">
                  <a:moveTo>
                    <a:pt x="294144" y="45720"/>
                  </a:moveTo>
                  <a:lnTo>
                    <a:pt x="263664" y="45720"/>
                  </a:lnTo>
                  <a:lnTo>
                    <a:pt x="263664" y="47244"/>
                  </a:lnTo>
                  <a:lnTo>
                    <a:pt x="263664" y="48755"/>
                  </a:lnTo>
                  <a:lnTo>
                    <a:pt x="294144" y="48755"/>
                  </a:lnTo>
                  <a:lnTo>
                    <a:pt x="294144" y="47244"/>
                  </a:lnTo>
                  <a:lnTo>
                    <a:pt x="294144" y="45720"/>
                  </a:lnTo>
                  <a:close/>
                </a:path>
                <a:path w="294640" h="55245">
                  <a:moveTo>
                    <a:pt x="294144" y="42672"/>
                  </a:moveTo>
                  <a:lnTo>
                    <a:pt x="263664" y="42672"/>
                  </a:lnTo>
                  <a:lnTo>
                    <a:pt x="263664" y="44183"/>
                  </a:lnTo>
                  <a:lnTo>
                    <a:pt x="263664" y="45707"/>
                  </a:lnTo>
                  <a:lnTo>
                    <a:pt x="294144" y="45707"/>
                  </a:lnTo>
                  <a:lnTo>
                    <a:pt x="294144" y="44183"/>
                  </a:lnTo>
                  <a:lnTo>
                    <a:pt x="294144" y="42672"/>
                  </a:lnTo>
                  <a:close/>
                </a:path>
                <a:path w="294640" h="55245">
                  <a:moveTo>
                    <a:pt x="294144" y="41148"/>
                  </a:moveTo>
                  <a:lnTo>
                    <a:pt x="263664" y="41148"/>
                  </a:lnTo>
                  <a:lnTo>
                    <a:pt x="263664" y="42659"/>
                  </a:lnTo>
                  <a:lnTo>
                    <a:pt x="294144" y="42659"/>
                  </a:lnTo>
                  <a:lnTo>
                    <a:pt x="294144" y="41148"/>
                  </a:lnTo>
                  <a:close/>
                </a:path>
                <a:path w="294640" h="55245">
                  <a:moveTo>
                    <a:pt x="294144" y="38100"/>
                  </a:moveTo>
                  <a:lnTo>
                    <a:pt x="263664" y="38100"/>
                  </a:lnTo>
                  <a:lnTo>
                    <a:pt x="263664" y="39624"/>
                  </a:lnTo>
                  <a:lnTo>
                    <a:pt x="263664" y="41135"/>
                  </a:lnTo>
                  <a:lnTo>
                    <a:pt x="294144" y="41135"/>
                  </a:lnTo>
                  <a:lnTo>
                    <a:pt x="294144" y="39624"/>
                  </a:lnTo>
                  <a:lnTo>
                    <a:pt x="294144" y="38100"/>
                  </a:lnTo>
                  <a:close/>
                </a:path>
                <a:path w="294640" h="55245">
                  <a:moveTo>
                    <a:pt x="294144" y="35052"/>
                  </a:moveTo>
                  <a:lnTo>
                    <a:pt x="263664" y="35052"/>
                  </a:lnTo>
                  <a:lnTo>
                    <a:pt x="263664" y="36563"/>
                  </a:lnTo>
                  <a:lnTo>
                    <a:pt x="263664" y="38087"/>
                  </a:lnTo>
                  <a:lnTo>
                    <a:pt x="294144" y="38087"/>
                  </a:lnTo>
                  <a:lnTo>
                    <a:pt x="294144" y="36563"/>
                  </a:lnTo>
                  <a:lnTo>
                    <a:pt x="294144" y="35052"/>
                  </a:lnTo>
                  <a:close/>
                </a:path>
                <a:path w="294640" h="55245">
                  <a:moveTo>
                    <a:pt x="294144" y="33528"/>
                  </a:moveTo>
                  <a:lnTo>
                    <a:pt x="263664" y="33528"/>
                  </a:lnTo>
                  <a:lnTo>
                    <a:pt x="263664" y="35039"/>
                  </a:lnTo>
                  <a:lnTo>
                    <a:pt x="294144" y="35039"/>
                  </a:lnTo>
                  <a:lnTo>
                    <a:pt x="294144" y="33528"/>
                  </a:lnTo>
                  <a:close/>
                </a:path>
                <a:path w="294640" h="55245">
                  <a:moveTo>
                    <a:pt x="294144" y="30480"/>
                  </a:moveTo>
                  <a:lnTo>
                    <a:pt x="263664" y="30480"/>
                  </a:lnTo>
                  <a:lnTo>
                    <a:pt x="263664" y="32004"/>
                  </a:lnTo>
                  <a:lnTo>
                    <a:pt x="263664" y="33515"/>
                  </a:lnTo>
                  <a:lnTo>
                    <a:pt x="294144" y="33515"/>
                  </a:lnTo>
                  <a:lnTo>
                    <a:pt x="294144" y="32004"/>
                  </a:lnTo>
                  <a:lnTo>
                    <a:pt x="294144" y="30480"/>
                  </a:lnTo>
                  <a:close/>
                </a:path>
                <a:path w="294640" h="55245">
                  <a:moveTo>
                    <a:pt x="294144" y="27432"/>
                  </a:moveTo>
                  <a:lnTo>
                    <a:pt x="263664" y="27432"/>
                  </a:lnTo>
                  <a:lnTo>
                    <a:pt x="263664" y="28943"/>
                  </a:lnTo>
                  <a:lnTo>
                    <a:pt x="263664" y="30467"/>
                  </a:lnTo>
                  <a:lnTo>
                    <a:pt x="294144" y="30467"/>
                  </a:lnTo>
                  <a:lnTo>
                    <a:pt x="294144" y="28943"/>
                  </a:lnTo>
                  <a:lnTo>
                    <a:pt x="294144" y="27432"/>
                  </a:lnTo>
                  <a:close/>
                </a:path>
                <a:path w="294640" h="55245">
                  <a:moveTo>
                    <a:pt x="294144" y="25908"/>
                  </a:moveTo>
                  <a:lnTo>
                    <a:pt x="263664" y="25908"/>
                  </a:lnTo>
                  <a:lnTo>
                    <a:pt x="263664" y="27419"/>
                  </a:lnTo>
                  <a:lnTo>
                    <a:pt x="294144" y="27419"/>
                  </a:lnTo>
                  <a:lnTo>
                    <a:pt x="294144" y="25908"/>
                  </a:lnTo>
                  <a:close/>
                </a:path>
                <a:path w="294640" h="55245">
                  <a:moveTo>
                    <a:pt x="294144" y="22860"/>
                  </a:moveTo>
                  <a:lnTo>
                    <a:pt x="263664" y="22860"/>
                  </a:lnTo>
                  <a:lnTo>
                    <a:pt x="263664" y="24384"/>
                  </a:lnTo>
                  <a:lnTo>
                    <a:pt x="263664" y="25895"/>
                  </a:lnTo>
                  <a:lnTo>
                    <a:pt x="294144" y="25895"/>
                  </a:lnTo>
                  <a:lnTo>
                    <a:pt x="294144" y="24384"/>
                  </a:lnTo>
                  <a:lnTo>
                    <a:pt x="294144" y="22860"/>
                  </a:lnTo>
                  <a:close/>
                </a:path>
                <a:path w="294640" h="55245">
                  <a:moveTo>
                    <a:pt x="294144" y="19812"/>
                  </a:moveTo>
                  <a:lnTo>
                    <a:pt x="263664" y="19812"/>
                  </a:lnTo>
                  <a:lnTo>
                    <a:pt x="263664" y="21323"/>
                  </a:lnTo>
                  <a:lnTo>
                    <a:pt x="263664" y="22847"/>
                  </a:lnTo>
                  <a:lnTo>
                    <a:pt x="294144" y="22847"/>
                  </a:lnTo>
                  <a:lnTo>
                    <a:pt x="294144" y="21323"/>
                  </a:lnTo>
                  <a:lnTo>
                    <a:pt x="294144" y="19812"/>
                  </a:lnTo>
                  <a:close/>
                </a:path>
                <a:path w="294640" h="55245">
                  <a:moveTo>
                    <a:pt x="294144" y="18288"/>
                  </a:moveTo>
                  <a:lnTo>
                    <a:pt x="263664" y="18288"/>
                  </a:lnTo>
                  <a:lnTo>
                    <a:pt x="263664" y="19799"/>
                  </a:lnTo>
                  <a:lnTo>
                    <a:pt x="294144" y="19799"/>
                  </a:lnTo>
                  <a:lnTo>
                    <a:pt x="294144" y="18288"/>
                  </a:lnTo>
                  <a:close/>
                </a:path>
                <a:path w="294640" h="55245">
                  <a:moveTo>
                    <a:pt x="294144" y="15240"/>
                  </a:moveTo>
                  <a:lnTo>
                    <a:pt x="263664" y="15240"/>
                  </a:lnTo>
                  <a:lnTo>
                    <a:pt x="263664" y="16764"/>
                  </a:lnTo>
                  <a:lnTo>
                    <a:pt x="263664" y="18275"/>
                  </a:lnTo>
                  <a:lnTo>
                    <a:pt x="294144" y="18275"/>
                  </a:lnTo>
                  <a:lnTo>
                    <a:pt x="294144" y="16764"/>
                  </a:lnTo>
                  <a:lnTo>
                    <a:pt x="294144" y="15240"/>
                  </a:lnTo>
                  <a:close/>
                </a:path>
                <a:path w="294640" h="55245">
                  <a:moveTo>
                    <a:pt x="294144" y="12192"/>
                  </a:moveTo>
                  <a:lnTo>
                    <a:pt x="263664" y="12192"/>
                  </a:lnTo>
                  <a:lnTo>
                    <a:pt x="263664" y="13703"/>
                  </a:lnTo>
                  <a:lnTo>
                    <a:pt x="263664" y="15227"/>
                  </a:lnTo>
                  <a:lnTo>
                    <a:pt x="294144" y="15227"/>
                  </a:lnTo>
                  <a:lnTo>
                    <a:pt x="294144" y="13703"/>
                  </a:lnTo>
                  <a:lnTo>
                    <a:pt x="294144" y="12192"/>
                  </a:lnTo>
                  <a:close/>
                </a:path>
                <a:path w="294640" h="55245">
                  <a:moveTo>
                    <a:pt x="294144" y="10668"/>
                  </a:moveTo>
                  <a:lnTo>
                    <a:pt x="263664" y="10668"/>
                  </a:lnTo>
                  <a:lnTo>
                    <a:pt x="263664" y="12179"/>
                  </a:lnTo>
                  <a:lnTo>
                    <a:pt x="294144" y="12179"/>
                  </a:lnTo>
                  <a:lnTo>
                    <a:pt x="294144" y="10668"/>
                  </a:lnTo>
                  <a:close/>
                </a:path>
                <a:path w="294640" h="55245">
                  <a:moveTo>
                    <a:pt x="294144" y="7620"/>
                  </a:moveTo>
                  <a:lnTo>
                    <a:pt x="263664" y="7620"/>
                  </a:lnTo>
                  <a:lnTo>
                    <a:pt x="263664" y="9144"/>
                  </a:lnTo>
                  <a:lnTo>
                    <a:pt x="263664" y="10655"/>
                  </a:lnTo>
                  <a:lnTo>
                    <a:pt x="294144" y="10655"/>
                  </a:lnTo>
                  <a:lnTo>
                    <a:pt x="294144" y="9144"/>
                  </a:lnTo>
                  <a:lnTo>
                    <a:pt x="294144" y="7620"/>
                  </a:lnTo>
                  <a:close/>
                </a:path>
                <a:path w="294640" h="55245">
                  <a:moveTo>
                    <a:pt x="294144" y="4572"/>
                  </a:moveTo>
                  <a:lnTo>
                    <a:pt x="263664" y="4572"/>
                  </a:lnTo>
                  <a:lnTo>
                    <a:pt x="263664" y="6083"/>
                  </a:lnTo>
                  <a:lnTo>
                    <a:pt x="263664" y="7607"/>
                  </a:lnTo>
                  <a:lnTo>
                    <a:pt x="294144" y="7607"/>
                  </a:lnTo>
                  <a:lnTo>
                    <a:pt x="294144" y="6083"/>
                  </a:lnTo>
                  <a:lnTo>
                    <a:pt x="294144" y="4572"/>
                  </a:lnTo>
                  <a:close/>
                </a:path>
                <a:path w="294640" h="55245">
                  <a:moveTo>
                    <a:pt x="294144" y="3048"/>
                  </a:moveTo>
                  <a:lnTo>
                    <a:pt x="263664" y="3048"/>
                  </a:lnTo>
                  <a:lnTo>
                    <a:pt x="263664" y="4559"/>
                  </a:lnTo>
                  <a:lnTo>
                    <a:pt x="294144" y="4559"/>
                  </a:lnTo>
                  <a:lnTo>
                    <a:pt x="294144" y="3048"/>
                  </a:lnTo>
                  <a:close/>
                </a:path>
                <a:path w="294640" h="55245">
                  <a:moveTo>
                    <a:pt x="294144" y="0"/>
                  </a:moveTo>
                  <a:lnTo>
                    <a:pt x="263664" y="0"/>
                  </a:lnTo>
                  <a:lnTo>
                    <a:pt x="263664" y="1524"/>
                  </a:lnTo>
                  <a:lnTo>
                    <a:pt x="263664" y="3035"/>
                  </a:lnTo>
                  <a:lnTo>
                    <a:pt x="294144" y="3035"/>
                  </a:lnTo>
                  <a:lnTo>
                    <a:pt x="294144" y="1524"/>
                  </a:lnTo>
                  <a:lnTo>
                    <a:pt x="2941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204455" y="6980694"/>
              <a:ext cx="294640" cy="56515"/>
            </a:xfrm>
            <a:custGeom>
              <a:avLst/>
              <a:gdLst/>
              <a:ahLst/>
              <a:cxnLst/>
              <a:rect l="l" t="t" r="r" b="b"/>
              <a:pathLst>
                <a:path w="294640" h="56515">
                  <a:moveTo>
                    <a:pt x="30480" y="42672"/>
                  </a:moveTo>
                  <a:lnTo>
                    <a:pt x="0" y="42672"/>
                  </a:lnTo>
                  <a:lnTo>
                    <a:pt x="0" y="44183"/>
                  </a:lnTo>
                  <a:lnTo>
                    <a:pt x="0" y="45707"/>
                  </a:lnTo>
                  <a:lnTo>
                    <a:pt x="30480" y="45707"/>
                  </a:lnTo>
                  <a:lnTo>
                    <a:pt x="30480" y="44183"/>
                  </a:lnTo>
                  <a:lnTo>
                    <a:pt x="30480" y="42672"/>
                  </a:lnTo>
                  <a:close/>
                </a:path>
                <a:path w="294640" h="56515">
                  <a:moveTo>
                    <a:pt x="30480" y="41148"/>
                  </a:moveTo>
                  <a:lnTo>
                    <a:pt x="0" y="41148"/>
                  </a:lnTo>
                  <a:lnTo>
                    <a:pt x="0" y="42659"/>
                  </a:lnTo>
                  <a:lnTo>
                    <a:pt x="30480" y="42659"/>
                  </a:lnTo>
                  <a:lnTo>
                    <a:pt x="30480" y="41148"/>
                  </a:lnTo>
                  <a:close/>
                </a:path>
                <a:path w="294640" h="56515">
                  <a:moveTo>
                    <a:pt x="30480" y="38100"/>
                  </a:moveTo>
                  <a:lnTo>
                    <a:pt x="0" y="38100"/>
                  </a:lnTo>
                  <a:lnTo>
                    <a:pt x="0" y="39624"/>
                  </a:lnTo>
                  <a:lnTo>
                    <a:pt x="0" y="41135"/>
                  </a:lnTo>
                  <a:lnTo>
                    <a:pt x="30480" y="41135"/>
                  </a:lnTo>
                  <a:lnTo>
                    <a:pt x="30480" y="39624"/>
                  </a:lnTo>
                  <a:lnTo>
                    <a:pt x="30480" y="38100"/>
                  </a:lnTo>
                  <a:close/>
                </a:path>
                <a:path w="294640" h="56515">
                  <a:moveTo>
                    <a:pt x="30480" y="35052"/>
                  </a:moveTo>
                  <a:lnTo>
                    <a:pt x="0" y="35052"/>
                  </a:lnTo>
                  <a:lnTo>
                    <a:pt x="0" y="36563"/>
                  </a:lnTo>
                  <a:lnTo>
                    <a:pt x="0" y="38087"/>
                  </a:lnTo>
                  <a:lnTo>
                    <a:pt x="30480" y="38087"/>
                  </a:lnTo>
                  <a:lnTo>
                    <a:pt x="30480" y="36563"/>
                  </a:lnTo>
                  <a:lnTo>
                    <a:pt x="30480" y="35052"/>
                  </a:lnTo>
                  <a:close/>
                </a:path>
                <a:path w="294640" h="56515">
                  <a:moveTo>
                    <a:pt x="30480" y="33528"/>
                  </a:moveTo>
                  <a:lnTo>
                    <a:pt x="0" y="33528"/>
                  </a:lnTo>
                  <a:lnTo>
                    <a:pt x="0" y="35039"/>
                  </a:lnTo>
                  <a:lnTo>
                    <a:pt x="30480" y="35039"/>
                  </a:lnTo>
                  <a:lnTo>
                    <a:pt x="30480" y="33528"/>
                  </a:lnTo>
                  <a:close/>
                </a:path>
                <a:path w="294640" h="56515">
                  <a:moveTo>
                    <a:pt x="30480" y="30480"/>
                  </a:moveTo>
                  <a:lnTo>
                    <a:pt x="0" y="30480"/>
                  </a:lnTo>
                  <a:lnTo>
                    <a:pt x="0" y="32004"/>
                  </a:lnTo>
                  <a:lnTo>
                    <a:pt x="0" y="33515"/>
                  </a:lnTo>
                  <a:lnTo>
                    <a:pt x="30480" y="33515"/>
                  </a:lnTo>
                  <a:lnTo>
                    <a:pt x="30480" y="32004"/>
                  </a:lnTo>
                  <a:lnTo>
                    <a:pt x="30480" y="30480"/>
                  </a:lnTo>
                  <a:close/>
                </a:path>
                <a:path w="294640" h="56515">
                  <a:moveTo>
                    <a:pt x="30480" y="27432"/>
                  </a:moveTo>
                  <a:lnTo>
                    <a:pt x="0" y="27432"/>
                  </a:lnTo>
                  <a:lnTo>
                    <a:pt x="0" y="28943"/>
                  </a:lnTo>
                  <a:lnTo>
                    <a:pt x="0" y="30467"/>
                  </a:lnTo>
                  <a:lnTo>
                    <a:pt x="30480" y="30467"/>
                  </a:lnTo>
                  <a:lnTo>
                    <a:pt x="30480" y="28943"/>
                  </a:lnTo>
                  <a:lnTo>
                    <a:pt x="30480" y="27432"/>
                  </a:lnTo>
                  <a:close/>
                </a:path>
                <a:path w="294640" h="56515">
                  <a:moveTo>
                    <a:pt x="30480" y="25908"/>
                  </a:moveTo>
                  <a:lnTo>
                    <a:pt x="0" y="25908"/>
                  </a:lnTo>
                  <a:lnTo>
                    <a:pt x="0" y="27419"/>
                  </a:lnTo>
                  <a:lnTo>
                    <a:pt x="30480" y="27419"/>
                  </a:lnTo>
                  <a:lnTo>
                    <a:pt x="30480" y="25908"/>
                  </a:lnTo>
                  <a:close/>
                </a:path>
                <a:path w="294640" h="56515">
                  <a:moveTo>
                    <a:pt x="30480" y="22860"/>
                  </a:moveTo>
                  <a:lnTo>
                    <a:pt x="0" y="22860"/>
                  </a:lnTo>
                  <a:lnTo>
                    <a:pt x="0" y="24384"/>
                  </a:lnTo>
                  <a:lnTo>
                    <a:pt x="0" y="25895"/>
                  </a:lnTo>
                  <a:lnTo>
                    <a:pt x="30480" y="25895"/>
                  </a:lnTo>
                  <a:lnTo>
                    <a:pt x="30480" y="24384"/>
                  </a:lnTo>
                  <a:lnTo>
                    <a:pt x="30480" y="22860"/>
                  </a:lnTo>
                  <a:close/>
                </a:path>
                <a:path w="294640" h="56515">
                  <a:moveTo>
                    <a:pt x="30480" y="19812"/>
                  </a:moveTo>
                  <a:lnTo>
                    <a:pt x="0" y="19812"/>
                  </a:lnTo>
                  <a:lnTo>
                    <a:pt x="0" y="21323"/>
                  </a:lnTo>
                  <a:lnTo>
                    <a:pt x="0" y="22847"/>
                  </a:lnTo>
                  <a:lnTo>
                    <a:pt x="30480" y="22847"/>
                  </a:lnTo>
                  <a:lnTo>
                    <a:pt x="30480" y="21323"/>
                  </a:lnTo>
                  <a:lnTo>
                    <a:pt x="30480" y="19812"/>
                  </a:lnTo>
                  <a:close/>
                </a:path>
                <a:path w="294640" h="56515">
                  <a:moveTo>
                    <a:pt x="30480" y="18288"/>
                  </a:moveTo>
                  <a:lnTo>
                    <a:pt x="0" y="18288"/>
                  </a:lnTo>
                  <a:lnTo>
                    <a:pt x="0" y="19799"/>
                  </a:lnTo>
                  <a:lnTo>
                    <a:pt x="30480" y="19799"/>
                  </a:lnTo>
                  <a:lnTo>
                    <a:pt x="30480" y="18288"/>
                  </a:lnTo>
                  <a:close/>
                </a:path>
                <a:path w="294640" h="56515">
                  <a:moveTo>
                    <a:pt x="30480" y="15240"/>
                  </a:moveTo>
                  <a:lnTo>
                    <a:pt x="0" y="15240"/>
                  </a:lnTo>
                  <a:lnTo>
                    <a:pt x="0" y="16764"/>
                  </a:lnTo>
                  <a:lnTo>
                    <a:pt x="0" y="18275"/>
                  </a:lnTo>
                  <a:lnTo>
                    <a:pt x="30480" y="18275"/>
                  </a:lnTo>
                  <a:lnTo>
                    <a:pt x="30480" y="16764"/>
                  </a:lnTo>
                  <a:lnTo>
                    <a:pt x="30480" y="15240"/>
                  </a:lnTo>
                  <a:close/>
                </a:path>
                <a:path w="294640" h="56515">
                  <a:moveTo>
                    <a:pt x="30480" y="12192"/>
                  </a:moveTo>
                  <a:lnTo>
                    <a:pt x="0" y="12192"/>
                  </a:lnTo>
                  <a:lnTo>
                    <a:pt x="0" y="13703"/>
                  </a:lnTo>
                  <a:lnTo>
                    <a:pt x="0" y="15227"/>
                  </a:lnTo>
                  <a:lnTo>
                    <a:pt x="30480" y="15227"/>
                  </a:lnTo>
                  <a:lnTo>
                    <a:pt x="30480" y="13703"/>
                  </a:lnTo>
                  <a:lnTo>
                    <a:pt x="30480" y="12192"/>
                  </a:lnTo>
                  <a:close/>
                </a:path>
                <a:path w="294640" h="56515">
                  <a:moveTo>
                    <a:pt x="30480" y="10668"/>
                  </a:moveTo>
                  <a:lnTo>
                    <a:pt x="0" y="10668"/>
                  </a:lnTo>
                  <a:lnTo>
                    <a:pt x="0" y="12179"/>
                  </a:lnTo>
                  <a:lnTo>
                    <a:pt x="30480" y="12179"/>
                  </a:lnTo>
                  <a:lnTo>
                    <a:pt x="30480" y="10668"/>
                  </a:lnTo>
                  <a:close/>
                </a:path>
                <a:path w="294640" h="56515">
                  <a:moveTo>
                    <a:pt x="30480" y="7620"/>
                  </a:moveTo>
                  <a:lnTo>
                    <a:pt x="0" y="7620"/>
                  </a:lnTo>
                  <a:lnTo>
                    <a:pt x="0" y="9144"/>
                  </a:lnTo>
                  <a:lnTo>
                    <a:pt x="0" y="10655"/>
                  </a:lnTo>
                  <a:lnTo>
                    <a:pt x="30480" y="10655"/>
                  </a:lnTo>
                  <a:lnTo>
                    <a:pt x="30480" y="9144"/>
                  </a:lnTo>
                  <a:lnTo>
                    <a:pt x="30480" y="7620"/>
                  </a:lnTo>
                  <a:close/>
                </a:path>
                <a:path w="294640" h="56515">
                  <a:moveTo>
                    <a:pt x="30480" y="4572"/>
                  </a:moveTo>
                  <a:lnTo>
                    <a:pt x="0" y="4572"/>
                  </a:lnTo>
                  <a:lnTo>
                    <a:pt x="0" y="6083"/>
                  </a:lnTo>
                  <a:lnTo>
                    <a:pt x="0" y="7607"/>
                  </a:lnTo>
                  <a:lnTo>
                    <a:pt x="30480" y="7607"/>
                  </a:lnTo>
                  <a:lnTo>
                    <a:pt x="30480" y="6083"/>
                  </a:lnTo>
                  <a:lnTo>
                    <a:pt x="30480" y="4572"/>
                  </a:lnTo>
                  <a:close/>
                </a:path>
                <a:path w="294640" h="56515">
                  <a:moveTo>
                    <a:pt x="30480" y="3048"/>
                  </a:moveTo>
                  <a:lnTo>
                    <a:pt x="0" y="3048"/>
                  </a:lnTo>
                  <a:lnTo>
                    <a:pt x="0" y="4559"/>
                  </a:lnTo>
                  <a:lnTo>
                    <a:pt x="30480" y="4559"/>
                  </a:lnTo>
                  <a:lnTo>
                    <a:pt x="30480" y="3048"/>
                  </a:lnTo>
                  <a:close/>
                </a:path>
                <a:path w="294640" h="56515">
                  <a:moveTo>
                    <a:pt x="30480" y="0"/>
                  </a:moveTo>
                  <a:lnTo>
                    <a:pt x="0" y="0"/>
                  </a:lnTo>
                  <a:lnTo>
                    <a:pt x="0" y="1524"/>
                  </a:lnTo>
                  <a:lnTo>
                    <a:pt x="0" y="3035"/>
                  </a:lnTo>
                  <a:lnTo>
                    <a:pt x="30480" y="3035"/>
                  </a:lnTo>
                  <a:lnTo>
                    <a:pt x="30480" y="1524"/>
                  </a:lnTo>
                  <a:lnTo>
                    <a:pt x="30480" y="0"/>
                  </a:lnTo>
                  <a:close/>
                </a:path>
                <a:path w="294640" h="56515">
                  <a:moveTo>
                    <a:pt x="32016" y="48768"/>
                  </a:moveTo>
                  <a:lnTo>
                    <a:pt x="0" y="48768"/>
                  </a:lnTo>
                  <a:lnTo>
                    <a:pt x="0" y="50279"/>
                  </a:lnTo>
                  <a:lnTo>
                    <a:pt x="32016" y="50279"/>
                  </a:lnTo>
                  <a:lnTo>
                    <a:pt x="32016" y="48768"/>
                  </a:lnTo>
                  <a:close/>
                </a:path>
                <a:path w="294640" h="56515">
                  <a:moveTo>
                    <a:pt x="32016" y="47244"/>
                  </a:moveTo>
                  <a:lnTo>
                    <a:pt x="30480" y="47244"/>
                  </a:lnTo>
                  <a:lnTo>
                    <a:pt x="30480" y="45720"/>
                  </a:lnTo>
                  <a:lnTo>
                    <a:pt x="0" y="45720"/>
                  </a:lnTo>
                  <a:lnTo>
                    <a:pt x="0" y="47244"/>
                  </a:lnTo>
                  <a:lnTo>
                    <a:pt x="0" y="48755"/>
                  </a:lnTo>
                  <a:lnTo>
                    <a:pt x="32016" y="48755"/>
                  </a:lnTo>
                  <a:lnTo>
                    <a:pt x="32016" y="47244"/>
                  </a:lnTo>
                  <a:close/>
                </a:path>
                <a:path w="294640" h="56515">
                  <a:moveTo>
                    <a:pt x="292620" y="53340"/>
                  </a:moveTo>
                  <a:lnTo>
                    <a:pt x="1536" y="53340"/>
                  </a:lnTo>
                  <a:lnTo>
                    <a:pt x="1536" y="54864"/>
                  </a:lnTo>
                  <a:lnTo>
                    <a:pt x="1536" y="56375"/>
                  </a:lnTo>
                  <a:lnTo>
                    <a:pt x="292620" y="56375"/>
                  </a:lnTo>
                  <a:lnTo>
                    <a:pt x="292620" y="54864"/>
                  </a:lnTo>
                  <a:lnTo>
                    <a:pt x="292620" y="53340"/>
                  </a:lnTo>
                  <a:close/>
                </a:path>
                <a:path w="294640" h="56515">
                  <a:moveTo>
                    <a:pt x="292620" y="51803"/>
                  </a:moveTo>
                  <a:lnTo>
                    <a:pt x="292608" y="50292"/>
                  </a:lnTo>
                  <a:lnTo>
                    <a:pt x="260604" y="50292"/>
                  </a:lnTo>
                  <a:lnTo>
                    <a:pt x="260604" y="51803"/>
                  </a:lnTo>
                  <a:lnTo>
                    <a:pt x="33540" y="51803"/>
                  </a:lnTo>
                  <a:lnTo>
                    <a:pt x="33540" y="50292"/>
                  </a:lnTo>
                  <a:lnTo>
                    <a:pt x="1536" y="50292"/>
                  </a:lnTo>
                  <a:lnTo>
                    <a:pt x="1536" y="51803"/>
                  </a:lnTo>
                  <a:lnTo>
                    <a:pt x="1536" y="53327"/>
                  </a:lnTo>
                  <a:lnTo>
                    <a:pt x="292620" y="53327"/>
                  </a:lnTo>
                  <a:lnTo>
                    <a:pt x="292620" y="51803"/>
                  </a:lnTo>
                  <a:close/>
                </a:path>
                <a:path w="294640" h="56515">
                  <a:moveTo>
                    <a:pt x="294132" y="48768"/>
                  </a:moveTo>
                  <a:lnTo>
                    <a:pt x="262140" y="48768"/>
                  </a:lnTo>
                  <a:lnTo>
                    <a:pt x="262140" y="50279"/>
                  </a:lnTo>
                  <a:lnTo>
                    <a:pt x="294132" y="50279"/>
                  </a:lnTo>
                  <a:lnTo>
                    <a:pt x="294132" y="48768"/>
                  </a:lnTo>
                  <a:close/>
                </a:path>
                <a:path w="294640" h="56515">
                  <a:moveTo>
                    <a:pt x="294144" y="45720"/>
                  </a:moveTo>
                  <a:lnTo>
                    <a:pt x="263664" y="45720"/>
                  </a:lnTo>
                  <a:lnTo>
                    <a:pt x="263664" y="47244"/>
                  </a:lnTo>
                  <a:lnTo>
                    <a:pt x="263664" y="48755"/>
                  </a:lnTo>
                  <a:lnTo>
                    <a:pt x="294144" y="48755"/>
                  </a:lnTo>
                  <a:lnTo>
                    <a:pt x="294144" y="47244"/>
                  </a:lnTo>
                  <a:lnTo>
                    <a:pt x="294144" y="45720"/>
                  </a:lnTo>
                  <a:close/>
                </a:path>
                <a:path w="294640" h="56515">
                  <a:moveTo>
                    <a:pt x="294144" y="42672"/>
                  </a:moveTo>
                  <a:lnTo>
                    <a:pt x="263664" y="42672"/>
                  </a:lnTo>
                  <a:lnTo>
                    <a:pt x="263664" y="44183"/>
                  </a:lnTo>
                  <a:lnTo>
                    <a:pt x="263664" y="45707"/>
                  </a:lnTo>
                  <a:lnTo>
                    <a:pt x="294144" y="45707"/>
                  </a:lnTo>
                  <a:lnTo>
                    <a:pt x="294144" y="44183"/>
                  </a:lnTo>
                  <a:lnTo>
                    <a:pt x="294144" y="42672"/>
                  </a:lnTo>
                  <a:close/>
                </a:path>
                <a:path w="294640" h="56515">
                  <a:moveTo>
                    <a:pt x="294144" y="41148"/>
                  </a:moveTo>
                  <a:lnTo>
                    <a:pt x="263664" y="41148"/>
                  </a:lnTo>
                  <a:lnTo>
                    <a:pt x="263664" y="42659"/>
                  </a:lnTo>
                  <a:lnTo>
                    <a:pt x="294144" y="42659"/>
                  </a:lnTo>
                  <a:lnTo>
                    <a:pt x="294144" y="41148"/>
                  </a:lnTo>
                  <a:close/>
                </a:path>
                <a:path w="294640" h="56515">
                  <a:moveTo>
                    <a:pt x="294144" y="38100"/>
                  </a:moveTo>
                  <a:lnTo>
                    <a:pt x="263664" y="38100"/>
                  </a:lnTo>
                  <a:lnTo>
                    <a:pt x="263664" y="39624"/>
                  </a:lnTo>
                  <a:lnTo>
                    <a:pt x="263664" y="41135"/>
                  </a:lnTo>
                  <a:lnTo>
                    <a:pt x="294144" y="41135"/>
                  </a:lnTo>
                  <a:lnTo>
                    <a:pt x="294144" y="39624"/>
                  </a:lnTo>
                  <a:lnTo>
                    <a:pt x="294144" y="38100"/>
                  </a:lnTo>
                  <a:close/>
                </a:path>
                <a:path w="294640" h="56515">
                  <a:moveTo>
                    <a:pt x="294144" y="35052"/>
                  </a:moveTo>
                  <a:lnTo>
                    <a:pt x="263664" y="35052"/>
                  </a:lnTo>
                  <a:lnTo>
                    <a:pt x="263664" y="36563"/>
                  </a:lnTo>
                  <a:lnTo>
                    <a:pt x="263664" y="38087"/>
                  </a:lnTo>
                  <a:lnTo>
                    <a:pt x="294144" y="38087"/>
                  </a:lnTo>
                  <a:lnTo>
                    <a:pt x="294144" y="36563"/>
                  </a:lnTo>
                  <a:lnTo>
                    <a:pt x="294144" y="35052"/>
                  </a:lnTo>
                  <a:close/>
                </a:path>
                <a:path w="294640" h="56515">
                  <a:moveTo>
                    <a:pt x="294144" y="33528"/>
                  </a:moveTo>
                  <a:lnTo>
                    <a:pt x="263664" y="33528"/>
                  </a:lnTo>
                  <a:lnTo>
                    <a:pt x="263664" y="35039"/>
                  </a:lnTo>
                  <a:lnTo>
                    <a:pt x="294144" y="35039"/>
                  </a:lnTo>
                  <a:lnTo>
                    <a:pt x="294144" y="33528"/>
                  </a:lnTo>
                  <a:close/>
                </a:path>
                <a:path w="294640" h="56515">
                  <a:moveTo>
                    <a:pt x="294144" y="30480"/>
                  </a:moveTo>
                  <a:lnTo>
                    <a:pt x="263664" y="30480"/>
                  </a:lnTo>
                  <a:lnTo>
                    <a:pt x="263664" y="32004"/>
                  </a:lnTo>
                  <a:lnTo>
                    <a:pt x="263664" y="33515"/>
                  </a:lnTo>
                  <a:lnTo>
                    <a:pt x="294144" y="33515"/>
                  </a:lnTo>
                  <a:lnTo>
                    <a:pt x="294144" y="32004"/>
                  </a:lnTo>
                  <a:lnTo>
                    <a:pt x="294144" y="30480"/>
                  </a:lnTo>
                  <a:close/>
                </a:path>
                <a:path w="294640" h="56515">
                  <a:moveTo>
                    <a:pt x="294144" y="27432"/>
                  </a:moveTo>
                  <a:lnTo>
                    <a:pt x="263664" y="27432"/>
                  </a:lnTo>
                  <a:lnTo>
                    <a:pt x="263664" y="28943"/>
                  </a:lnTo>
                  <a:lnTo>
                    <a:pt x="263664" y="30467"/>
                  </a:lnTo>
                  <a:lnTo>
                    <a:pt x="294144" y="30467"/>
                  </a:lnTo>
                  <a:lnTo>
                    <a:pt x="294144" y="28943"/>
                  </a:lnTo>
                  <a:lnTo>
                    <a:pt x="294144" y="27432"/>
                  </a:lnTo>
                  <a:close/>
                </a:path>
                <a:path w="294640" h="56515">
                  <a:moveTo>
                    <a:pt x="294144" y="25908"/>
                  </a:moveTo>
                  <a:lnTo>
                    <a:pt x="263664" y="25908"/>
                  </a:lnTo>
                  <a:lnTo>
                    <a:pt x="263664" y="27419"/>
                  </a:lnTo>
                  <a:lnTo>
                    <a:pt x="294144" y="27419"/>
                  </a:lnTo>
                  <a:lnTo>
                    <a:pt x="294144" y="25908"/>
                  </a:lnTo>
                  <a:close/>
                </a:path>
                <a:path w="294640" h="56515">
                  <a:moveTo>
                    <a:pt x="294144" y="22860"/>
                  </a:moveTo>
                  <a:lnTo>
                    <a:pt x="263664" y="22860"/>
                  </a:lnTo>
                  <a:lnTo>
                    <a:pt x="263664" y="24384"/>
                  </a:lnTo>
                  <a:lnTo>
                    <a:pt x="263664" y="25895"/>
                  </a:lnTo>
                  <a:lnTo>
                    <a:pt x="294144" y="25895"/>
                  </a:lnTo>
                  <a:lnTo>
                    <a:pt x="294144" y="24384"/>
                  </a:lnTo>
                  <a:lnTo>
                    <a:pt x="294144" y="22860"/>
                  </a:lnTo>
                  <a:close/>
                </a:path>
                <a:path w="294640" h="56515">
                  <a:moveTo>
                    <a:pt x="294144" y="19812"/>
                  </a:moveTo>
                  <a:lnTo>
                    <a:pt x="263664" y="19812"/>
                  </a:lnTo>
                  <a:lnTo>
                    <a:pt x="263664" y="21323"/>
                  </a:lnTo>
                  <a:lnTo>
                    <a:pt x="263664" y="22847"/>
                  </a:lnTo>
                  <a:lnTo>
                    <a:pt x="294144" y="22847"/>
                  </a:lnTo>
                  <a:lnTo>
                    <a:pt x="294144" y="21323"/>
                  </a:lnTo>
                  <a:lnTo>
                    <a:pt x="294144" y="19812"/>
                  </a:lnTo>
                  <a:close/>
                </a:path>
                <a:path w="294640" h="56515">
                  <a:moveTo>
                    <a:pt x="294144" y="18288"/>
                  </a:moveTo>
                  <a:lnTo>
                    <a:pt x="263664" y="18288"/>
                  </a:lnTo>
                  <a:lnTo>
                    <a:pt x="263664" y="19799"/>
                  </a:lnTo>
                  <a:lnTo>
                    <a:pt x="294144" y="19799"/>
                  </a:lnTo>
                  <a:lnTo>
                    <a:pt x="294144" y="18288"/>
                  </a:lnTo>
                  <a:close/>
                </a:path>
                <a:path w="294640" h="56515">
                  <a:moveTo>
                    <a:pt x="294144" y="15240"/>
                  </a:moveTo>
                  <a:lnTo>
                    <a:pt x="263664" y="15240"/>
                  </a:lnTo>
                  <a:lnTo>
                    <a:pt x="263664" y="16764"/>
                  </a:lnTo>
                  <a:lnTo>
                    <a:pt x="263664" y="18275"/>
                  </a:lnTo>
                  <a:lnTo>
                    <a:pt x="294144" y="18275"/>
                  </a:lnTo>
                  <a:lnTo>
                    <a:pt x="294144" y="16764"/>
                  </a:lnTo>
                  <a:lnTo>
                    <a:pt x="294144" y="15240"/>
                  </a:lnTo>
                  <a:close/>
                </a:path>
                <a:path w="294640" h="56515">
                  <a:moveTo>
                    <a:pt x="294144" y="12192"/>
                  </a:moveTo>
                  <a:lnTo>
                    <a:pt x="263664" y="12192"/>
                  </a:lnTo>
                  <a:lnTo>
                    <a:pt x="263664" y="13703"/>
                  </a:lnTo>
                  <a:lnTo>
                    <a:pt x="263664" y="15227"/>
                  </a:lnTo>
                  <a:lnTo>
                    <a:pt x="294144" y="15227"/>
                  </a:lnTo>
                  <a:lnTo>
                    <a:pt x="294144" y="13703"/>
                  </a:lnTo>
                  <a:lnTo>
                    <a:pt x="294144" y="12192"/>
                  </a:lnTo>
                  <a:close/>
                </a:path>
                <a:path w="294640" h="56515">
                  <a:moveTo>
                    <a:pt x="294144" y="10668"/>
                  </a:moveTo>
                  <a:lnTo>
                    <a:pt x="263664" y="10668"/>
                  </a:lnTo>
                  <a:lnTo>
                    <a:pt x="263664" y="12179"/>
                  </a:lnTo>
                  <a:lnTo>
                    <a:pt x="294144" y="12179"/>
                  </a:lnTo>
                  <a:lnTo>
                    <a:pt x="294144" y="10668"/>
                  </a:lnTo>
                  <a:close/>
                </a:path>
                <a:path w="294640" h="56515">
                  <a:moveTo>
                    <a:pt x="294144" y="7620"/>
                  </a:moveTo>
                  <a:lnTo>
                    <a:pt x="263664" y="7620"/>
                  </a:lnTo>
                  <a:lnTo>
                    <a:pt x="263664" y="9144"/>
                  </a:lnTo>
                  <a:lnTo>
                    <a:pt x="263664" y="10655"/>
                  </a:lnTo>
                  <a:lnTo>
                    <a:pt x="294144" y="10655"/>
                  </a:lnTo>
                  <a:lnTo>
                    <a:pt x="294144" y="9144"/>
                  </a:lnTo>
                  <a:lnTo>
                    <a:pt x="294144" y="7620"/>
                  </a:lnTo>
                  <a:close/>
                </a:path>
                <a:path w="294640" h="56515">
                  <a:moveTo>
                    <a:pt x="294144" y="4572"/>
                  </a:moveTo>
                  <a:lnTo>
                    <a:pt x="263664" y="4572"/>
                  </a:lnTo>
                  <a:lnTo>
                    <a:pt x="263664" y="6083"/>
                  </a:lnTo>
                  <a:lnTo>
                    <a:pt x="263664" y="7607"/>
                  </a:lnTo>
                  <a:lnTo>
                    <a:pt x="294144" y="7607"/>
                  </a:lnTo>
                  <a:lnTo>
                    <a:pt x="294144" y="6083"/>
                  </a:lnTo>
                  <a:lnTo>
                    <a:pt x="294144" y="4572"/>
                  </a:lnTo>
                  <a:close/>
                </a:path>
                <a:path w="294640" h="56515">
                  <a:moveTo>
                    <a:pt x="294144" y="3048"/>
                  </a:moveTo>
                  <a:lnTo>
                    <a:pt x="263664" y="3048"/>
                  </a:lnTo>
                  <a:lnTo>
                    <a:pt x="263664" y="4559"/>
                  </a:lnTo>
                  <a:lnTo>
                    <a:pt x="294144" y="4559"/>
                  </a:lnTo>
                  <a:lnTo>
                    <a:pt x="294144" y="3048"/>
                  </a:lnTo>
                  <a:close/>
                </a:path>
                <a:path w="294640" h="56515">
                  <a:moveTo>
                    <a:pt x="294144" y="0"/>
                  </a:moveTo>
                  <a:lnTo>
                    <a:pt x="263664" y="0"/>
                  </a:lnTo>
                  <a:lnTo>
                    <a:pt x="263664" y="1524"/>
                  </a:lnTo>
                  <a:lnTo>
                    <a:pt x="263664" y="3035"/>
                  </a:lnTo>
                  <a:lnTo>
                    <a:pt x="294144" y="3035"/>
                  </a:lnTo>
                  <a:lnTo>
                    <a:pt x="294144" y="1524"/>
                  </a:lnTo>
                  <a:lnTo>
                    <a:pt x="2941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05992" y="6858774"/>
              <a:ext cx="1278890" cy="204470"/>
            </a:xfrm>
            <a:custGeom>
              <a:avLst/>
              <a:gdLst/>
              <a:ahLst/>
              <a:cxnLst/>
              <a:rect l="l" t="t" r="r" b="b"/>
              <a:pathLst>
                <a:path w="1278889" h="204470">
                  <a:moveTo>
                    <a:pt x="263639" y="202692"/>
                  </a:moveTo>
                  <a:lnTo>
                    <a:pt x="28943" y="202692"/>
                  </a:lnTo>
                  <a:lnTo>
                    <a:pt x="28943" y="204203"/>
                  </a:lnTo>
                  <a:lnTo>
                    <a:pt x="263639" y="204203"/>
                  </a:lnTo>
                  <a:lnTo>
                    <a:pt x="263639" y="202692"/>
                  </a:lnTo>
                  <a:close/>
                </a:path>
                <a:path w="1278889" h="204470">
                  <a:moveTo>
                    <a:pt x="271259" y="201168"/>
                  </a:moveTo>
                  <a:lnTo>
                    <a:pt x="19799" y="201168"/>
                  </a:lnTo>
                  <a:lnTo>
                    <a:pt x="19799" y="202679"/>
                  </a:lnTo>
                  <a:lnTo>
                    <a:pt x="271259" y="202679"/>
                  </a:lnTo>
                  <a:lnTo>
                    <a:pt x="271259" y="201168"/>
                  </a:lnTo>
                  <a:close/>
                </a:path>
                <a:path w="1278889" h="204470">
                  <a:moveTo>
                    <a:pt x="274320" y="198120"/>
                  </a:moveTo>
                  <a:lnTo>
                    <a:pt x="16764" y="198120"/>
                  </a:lnTo>
                  <a:lnTo>
                    <a:pt x="16764" y="199644"/>
                  </a:lnTo>
                  <a:lnTo>
                    <a:pt x="18288" y="199644"/>
                  </a:lnTo>
                  <a:lnTo>
                    <a:pt x="18288" y="201155"/>
                  </a:lnTo>
                  <a:lnTo>
                    <a:pt x="272783" y="201155"/>
                  </a:lnTo>
                  <a:lnTo>
                    <a:pt x="272783" y="199644"/>
                  </a:lnTo>
                  <a:lnTo>
                    <a:pt x="274320" y="199644"/>
                  </a:lnTo>
                  <a:lnTo>
                    <a:pt x="274320" y="198120"/>
                  </a:lnTo>
                  <a:close/>
                </a:path>
                <a:path w="1278889" h="204470">
                  <a:moveTo>
                    <a:pt x="278879" y="195072"/>
                  </a:moveTo>
                  <a:lnTo>
                    <a:pt x="12179" y="195072"/>
                  </a:lnTo>
                  <a:lnTo>
                    <a:pt x="12179" y="196583"/>
                  </a:lnTo>
                  <a:lnTo>
                    <a:pt x="15240" y="196583"/>
                  </a:lnTo>
                  <a:lnTo>
                    <a:pt x="15240" y="198107"/>
                  </a:lnTo>
                  <a:lnTo>
                    <a:pt x="275844" y="198107"/>
                  </a:lnTo>
                  <a:lnTo>
                    <a:pt x="275844" y="196583"/>
                  </a:lnTo>
                  <a:lnTo>
                    <a:pt x="278879" y="196583"/>
                  </a:lnTo>
                  <a:lnTo>
                    <a:pt x="278879" y="195072"/>
                  </a:lnTo>
                  <a:close/>
                </a:path>
                <a:path w="1278889" h="204470">
                  <a:moveTo>
                    <a:pt x="280403" y="193548"/>
                  </a:moveTo>
                  <a:lnTo>
                    <a:pt x="10668" y="193548"/>
                  </a:lnTo>
                  <a:lnTo>
                    <a:pt x="10668" y="195059"/>
                  </a:lnTo>
                  <a:lnTo>
                    <a:pt x="280403" y="195059"/>
                  </a:lnTo>
                  <a:lnTo>
                    <a:pt x="280403" y="193548"/>
                  </a:lnTo>
                  <a:close/>
                </a:path>
                <a:path w="1278889" h="204470">
                  <a:moveTo>
                    <a:pt x="283464" y="190500"/>
                  </a:moveTo>
                  <a:lnTo>
                    <a:pt x="9144" y="190500"/>
                  </a:lnTo>
                  <a:lnTo>
                    <a:pt x="9144" y="192024"/>
                  </a:lnTo>
                  <a:lnTo>
                    <a:pt x="9144" y="193535"/>
                  </a:lnTo>
                  <a:lnTo>
                    <a:pt x="281940" y="193535"/>
                  </a:lnTo>
                  <a:lnTo>
                    <a:pt x="281940" y="192024"/>
                  </a:lnTo>
                  <a:lnTo>
                    <a:pt x="283464" y="192024"/>
                  </a:lnTo>
                  <a:lnTo>
                    <a:pt x="283464" y="190500"/>
                  </a:lnTo>
                  <a:close/>
                </a:path>
                <a:path w="1278889" h="204470">
                  <a:moveTo>
                    <a:pt x="284988" y="187452"/>
                  </a:moveTo>
                  <a:lnTo>
                    <a:pt x="6083" y="187452"/>
                  </a:lnTo>
                  <a:lnTo>
                    <a:pt x="6083" y="188963"/>
                  </a:lnTo>
                  <a:lnTo>
                    <a:pt x="7620" y="188963"/>
                  </a:lnTo>
                  <a:lnTo>
                    <a:pt x="7620" y="190487"/>
                  </a:lnTo>
                  <a:lnTo>
                    <a:pt x="283464" y="190487"/>
                  </a:lnTo>
                  <a:lnTo>
                    <a:pt x="283464" y="188963"/>
                  </a:lnTo>
                  <a:lnTo>
                    <a:pt x="284988" y="188963"/>
                  </a:lnTo>
                  <a:lnTo>
                    <a:pt x="284988" y="187452"/>
                  </a:lnTo>
                  <a:close/>
                </a:path>
                <a:path w="1278889" h="204470">
                  <a:moveTo>
                    <a:pt x="286499" y="185928"/>
                  </a:moveTo>
                  <a:lnTo>
                    <a:pt x="4559" y="185928"/>
                  </a:lnTo>
                  <a:lnTo>
                    <a:pt x="4559" y="187439"/>
                  </a:lnTo>
                  <a:lnTo>
                    <a:pt x="286499" y="187439"/>
                  </a:lnTo>
                  <a:lnTo>
                    <a:pt x="286499" y="185928"/>
                  </a:lnTo>
                  <a:close/>
                </a:path>
                <a:path w="1278889" h="204470">
                  <a:moveTo>
                    <a:pt x="288023" y="182880"/>
                  </a:moveTo>
                  <a:lnTo>
                    <a:pt x="3048" y="182880"/>
                  </a:lnTo>
                  <a:lnTo>
                    <a:pt x="3048" y="184404"/>
                  </a:lnTo>
                  <a:lnTo>
                    <a:pt x="4559" y="184404"/>
                  </a:lnTo>
                  <a:lnTo>
                    <a:pt x="4559" y="185915"/>
                  </a:lnTo>
                  <a:lnTo>
                    <a:pt x="288023" y="185915"/>
                  </a:lnTo>
                  <a:lnTo>
                    <a:pt x="288023" y="184404"/>
                  </a:lnTo>
                  <a:lnTo>
                    <a:pt x="288023" y="182880"/>
                  </a:lnTo>
                  <a:close/>
                </a:path>
                <a:path w="1278889" h="204470">
                  <a:moveTo>
                    <a:pt x="289560" y="179832"/>
                  </a:moveTo>
                  <a:lnTo>
                    <a:pt x="1524" y="179832"/>
                  </a:lnTo>
                  <a:lnTo>
                    <a:pt x="1524" y="181343"/>
                  </a:lnTo>
                  <a:lnTo>
                    <a:pt x="1524" y="182867"/>
                  </a:lnTo>
                  <a:lnTo>
                    <a:pt x="289560" y="182867"/>
                  </a:lnTo>
                  <a:lnTo>
                    <a:pt x="289560" y="181343"/>
                  </a:lnTo>
                  <a:lnTo>
                    <a:pt x="289560" y="179832"/>
                  </a:lnTo>
                  <a:close/>
                </a:path>
                <a:path w="1278889" h="204470">
                  <a:moveTo>
                    <a:pt x="291084" y="178308"/>
                  </a:moveTo>
                  <a:lnTo>
                    <a:pt x="1524" y="178308"/>
                  </a:lnTo>
                  <a:lnTo>
                    <a:pt x="1524" y="179819"/>
                  </a:lnTo>
                  <a:lnTo>
                    <a:pt x="291084" y="179819"/>
                  </a:lnTo>
                  <a:lnTo>
                    <a:pt x="291084" y="178308"/>
                  </a:lnTo>
                  <a:close/>
                </a:path>
                <a:path w="1278889" h="204470">
                  <a:moveTo>
                    <a:pt x="291084" y="176784"/>
                  </a:moveTo>
                  <a:lnTo>
                    <a:pt x="0" y="176784"/>
                  </a:lnTo>
                  <a:lnTo>
                    <a:pt x="0" y="178295"/>
                  </a:lnTo>
                  <a:lnTo>
                    <a:pt x="291084" y="178295"/>
                  </a:lnTo>
                  <a:lnTo>
                    <a:pt x="291084" y="176784"/>
                  </a:lnTo>
                  <a:close/>
                </a:path>
                <a:path w="1278889" h="204470">
                  <a:moveTo>
                    <a:pt x="1005840" y="79997"/>
                  </a:moveTo>
                  <a:lnTo>
                    <a:pt x="277368" y="79997"/>
                  </a:lnTo>
                  <a:lnTo>
                    <a:pt x="277368" y="125717"/>
                  </a:lnTo>
                  <a:lnTo>
                    <a:pt x="1005840" y="125717"/>
                  </a:lnTo>
                  <a:lnTo>
                    <a:pt x="1005840" y="79997"/>
                  </a:lnTo>
                  <a:close/>
                </a:path>
                <a:path w="1278889" h="204470">
                  <a:moveTo>
                    <a:pt x="1016508" y="53340"/>
                  </a:moveTo>
                  <a:lnTo>
                    <a:pt x="986028" y="53340"/>
                  </a:lnTo>
                  <a:lnTo>
                    <a:pt x="986028" y="54864"/>
                  </a:lnTo>
                  <a:lnTo>
                    <a:pt x="1016508" y="54864"/>
                  </a:lnTo>
                  <a:lnTo>
                    <a:pt x="1016508" y="53340"/>
                  </a:lnTo>
                  <a:close/>
                </a:path>
                <a:path w="1278889" h="204470">
                  <a:moveTo>
                    <a:pt x="1016508" y="50292"/>
                  </a:moveTo>
                  <a:lnTo>
                    <a:pt x="986028" y="50292"/>
                  </a:lnTo>
                  <a:lnTo>
                    <a:pt x="986028" y="51803"/>
                  </a:lnTo>
                  <a:lnTo>
                    <a:pt x="986028" y="53327"/>
                  </a:lnTo>
                  <a:lnTo>
                    <a:pt x="1016508" y="53327"/>
                  </a:lnTo>
                  <a:lnTo>
                    <a:pt x="1016508" y="51803"/>
                  </a:lnTo>
                  <a:lnTo>
                    <a:pt x="1016508" y="50292"/>
                  </a:lnTo>
                  <a:close/>
                </a:path>
                <a:path w="1278889" h="204470">
                  <a:moveTo>
                    <a:pt x="1016508" y="48768"/>
                  </a:moveTo>
                  <a:lnTo>
                    <a:pt x="986028" y="48768"/>
                  </a:lnTo>
                  <a:lnTo>
                    <a:pt x="986028" y="50279"/>
                  </a:lnTo>
                  <a:lnTo>
                    <a:pt x="1016508" y="50279"/>
                  </a:lnTo>
                  <a:lnTo>
                    <a:pt x="1016508" y="48768"/>
                  </a:lnTo>
                  <a:close/>
                </a:path>
                <a:path w="1278889" h="204470">
                  <a:moveTo>
                    <a:pt x="1016508" y="45720"/>
                  </a:moveTo>
                  <a:lnTo>
                    <a:pt x="986028" y="45720"/>
                  </a:lnTo>
                  <a:lnTo>
                    <a:pt x="986028" y="47244"/>
                  </a:lnTo>
                  <a:lnTo>
                    <a:pt x="986028" y="48755"/>
                  </a:lnTo>
                  <a:lnTo>
                    <a:pt x="1016508" y="48755"/>
                  </a:lnTo>
                  <a:lnTo>
                    <a:pt x="1016508" y="47244"/>
                  </a:lnTo>
                  <a:lnTo>
                    <a:pt x="1016508" y="45720"/>
                  </a:lnTo>
                  <a:close/>
                </a:path>
                <a:path w="1278889" h="204470">
                  <a:moveTo>
                    <a:pt x="1016508" y="42672"/>
                  </a:moveTo>
                  <a:lnTo>
                    <a:pt x="986028" y="42672"/>
                  </a:lnTo>
                  <a:lnTo>
                    <a:pt x="986028" y="44183"/>
                  </a:lnTo>
                  <a:lnTo>
                    <a:pt x="986028" y="45707"/>
                  </a:lnTo>
                  <a:lnTo>
                    <a:pt x="1016508" y="45707"/>
                  </a:lnTo>
                  <a:lnTo>
                    <a:pt x="1016508" y="44183"/>
                  </a:lnTo>
                  <a:lnTo>
                    <a:pt x="1016508" y="42672"/>
                  </a:lnTo>
                  <a:close/>
                </a:path>
                <a:path w="1278889" h="204470">
                  <a:moveTo>
                    <a:pt x="1016508" y="41148"/>
                  </a:moveTo>
                  <a:lnTo>
                    <a:pt x="986028" y="41148"/>
                  </a:lnTo>
                  <a:lnTo>
                    <a:pt x="986028" y="42659"/>
                  </a:lnTo>
                  <a:lnTo>
                    <a:pt x="1016508" y="42659"/>
                  </a:lnTo>
                  <a:lnTo>
                    <a:pt x="1016508" y="41148"/>
                  </a:lnTo>
                  <a:close/>
                </a:path>
                <a:path w="1278889" h="204470">
                  <a:moveTo>
                    <a:pt x="1016508" y="38100"/>
                  </a:moveTo>
                  <a:lnTo>
                    <a:pt x="986028" y="38100"/>
                  </a:lnTo>
                  <a:lnTo>
                    <a:pt x="986028" y="39624"/>
                  </a:lnTo>
                  <a:lnTo>
                    <a:pt x="986028" y="41135"/>
                  </a:lnTo>
                  <a:lnTo>
                    <a:pt x="1016508" y="41135"/>
                  </a:lnTo>
                  <a:lnTo>
                    <a:pt x="1016508" y="39624"/>
                  </a:lnTo>
                  <a:lnTo>
                    <a:pt x="1016508" y="38100"/>
                  </a:lnTo>
                  <a:close/>
                </a:path>
                <a:path w="1278889" h="204470">
                  <a:moveTo>
                    <a:pt x="1018019" y="35052"/>
                  </a:moveTo>
                  <a:lnTo>
                    <a:pt x="986028" y="35052"/>
                  </a:lnTo>
                  <a:lnTo>
                    <a:pt x="986028" y="36563"/>
                  </a:lnTo>
                  <a:lnTo>
                    <a:pt x="986028" y="38087"/>
                  </a:lnTo>
                  <a:lnTo>
                    <a:pt x="1016508" y="38087"/>
                  </a:lnTo>
                  <a:lnTo>
                    <a:pt x="1016508" y="36563"/>
                  </a:lnTo>
                  <a:lnTo>
                    <a:pt x="1018019" y="36563"/>
                  </a:lnTo>
                  <a:lnTo>
                    <a:pt x="1018019" y="35052"/>
                  </a:lnTo>
                  <a:close/>
                </a:path>
                <a:path w="1278889" h="204470">
                  <a:moveTo>
                    <a:pt x="1019543" y="33528"/>
                  </a:moveTo>
                  <a:lnTo>
                    <a:pt x="986028" y="33528"/>
                  </a:lnTo>
                  <a:lnTo>
                    <a:pt x="986028" y="35039"/>
                  </a:lnTo>
                  <a:lnTo>
                    <a:pt x="1019543" y="35039"/>
                  </a:lnTo>
                  <a:lnTo>
                    <a:pt x="1019543" y="33528"/>
                  </a:lnTo>
                  <a:close/>
                </a:path>
                <a:path w="1278889" h="204470">
                  <a:moveTo>
                    <a:pt x="1022604" y="30480"/>
                  </a:moveTo>
                  <a:lnTo>
                    <a:pt x="987552" y="30480"/>
                  </a:lnTo>
                  <a:lnTo>
                    <a:pt x="987552" y="32004"/>
                  </a:lnTo>
                  <a:lnTo>
                    <a:pt x="987552" y="33515"/>
                  </a:lnTo>
                  <a:lnTo>
                    <a:pt x="1021080" y="33515"/>
                  </a:lnTo>
                  <a:lnTo>
                    <a:pt x="1021080" y="32004"/>
                  </a:lnTo>
                  <a:lnTo>
                    <a:pt x="1022604" y="32004"/>
                  </a:lnTo>
                  <a:lnTo>
                    <a:pt x="1022604" y="30480"/>
                  </a:lnTo>
                  <a:close/>
                </a:path>
                <a:path w="1278889" h="204470">
                  <a:moveTo>
                    <a:pt x="1249680" y="1524"/>
                  </a:moveTo>
                  <a:lnTo>
                    <a:pt x="1242060" y="1524"/>
                  </a:lnTo>
                  <a:lnTo>
                    <a:pt x="1242060" y="0"/>
                  </a:lnTo>
                  <a:lnTo>
                    <a:pt x="1022604" y="0"/>
                  </a:lnTo>
                  <a:lnTo>
                    <a:pt x="1022604" y="1524"/>
                  </a:lnTo>
                  <a:lnTo>
                    <a:pt x="1014984" y="1524"/>
                  </a:lnTo>
                  <a:lnTo>
                    <a:pt x="1014984" y="3035"/>
                  </a:lnTo>
                  <a:lnTo>
                    <a:pt x="1249680" y="3035"/>
                  </a:lnTo>
                  <a:lnTo>
                    <a:pt x="1249680" y="1524"/>
                  </a:lnTo>
                  <a:close/>
                </a:path>
                <a:path w="1278889" h="204470">
                  <a:moveTo>
                    <a:pt x="1255763" y="3048"/>
                  </a:moveTo>
                  <a:lnTo>
                    <a:pt x="1008888" y="3048"/>
                  </a:lnTo>
                  <a:lnTo>
                    <a:pt x="1008888" y="4559"/>
                  </a:lnTo>
                  <a:lnTo>
                    <a:pt x="1255763" y="4559"/>
                  </a:lnTo>
                  <a:lnTo>
                    <a:pt x="1255763" y="3048"/>
                  </a:lnTo>
                  <a:close/>
                </a:path>
                <a:path w="1278889" h="204470">
                  <a:moveTo>
                    <a:pt x="1261872" y="6083"/>
                  </a:moveTo>
                  <a:lnTo>
                    <a:pt x="1258811" y="6083"/>
                  </a:lnTo>
                  <a:lnTo>
                    <a:pt x="1258811" y="4572"/>
                  </a:lnTo>
                  <a:lnTo>
                    <a:pt x="1005840" y="4572"/>
                  </a:lnTo>
                  <a:lnTo>
                    <a:pt x="1005840" y="6083"/>
                  </a:lnTo>
                  <a:lnTo>
                    <a:pt x="1004316" y="6083"/>
                  </a:lnTo>
                  <a:lnTo>
                    <a:pt x="1004316" y="7607"/>
                  </a:lnTo>
                  <a:lnTo>
                    <a:pt x="1261872" y="7607"/>
                  </a:lnTo>
                  <a:lnTo>
                    <a:pt x="1261872" y="6083"/>
                  </a:lnTo>
                  <a:close/>
                </a:path>
                <a:path w="1278889" h="204470">
                  <a:moveTo>
                    <a:pt x="1264920" y="9144"/>
                  </a:moveTo>
                  <a:lnTo>
                    <a:pt x="1263383" y="9144"/>
                  </a:lnTo>
                  <a:lnTo>
                    <a:pt x="1263383" y="7620"/>
                  </a:lnTo>
                  <a:lnTo>
                    <a:pt x="1002792" y="7620"/>
                  </a:lnTo>
                  <a:lnTo>
                    <a:pt x="1002792" y="9144"/>
                  </a:lnTo>
                  <a:lnTo>
                    <a:pt x="999744" y="9144"/>
                  </a:lnTo>
                  <a:lnTo>
                    <a:pt x="999744" y="10655"/>
                  </a:lnTo>
                  <a:lnTo>
                    <a:pt x="1264920" y="10655"/>
                  </a:lnTo>
                  <a:lnTo>
                    <a:pt x="1264920" y="9144"/>
                  </a:lnTo>
                  <a:close/>
                </a:path>
                <a:path w="1278889" h="204470">
                  <a:moveTo>
                    <a:pt x="1266431" y="10668"/>
                  </a:moveTo>
                  <a:lnTo>
                    <a:pt x="998220" y="10668"/>
                  </a:lnTo>
                  <a:lnTo>
                    <a:pt x="998220" y="12179"/>
                  </a:lnTo>
                  <a:lnTo>
                    <a:pt x="1266431" y="12179"/>
                  </a:lnTo>
                  <a:lnTo>
                    <a:pt x="1266431" y="10668"/>
                  </a:lnTo>
                  <a:close/>
                </a:path>
                <a:path w="1278889" h="204470">
                  <a:moveTo>
                    <a:pt x="1269492" y="13703"/>
                  </a:moveTo>
                  <a:lnTo>
                    <a:pt x="1267968" y="13703"/>
                  </a:lnTo>
                  <a:lnTo>
                    <a:pt x="1267968" y="12192"/>
                  </a:lnTo>
                  <a:lnTo>
                    <a:pt x="996696" y="12192"/>
                  </a:lnTo>
                  <a:lnTo>
                    <a:pt x="996696" y="13703"/>
                  </a:lnTo>
                  <a:lnTo>
                    <a:pt x="995172" y="13703"/>
                  </a:lnTo>
                  <a:lnTo>
                    <a:pt x="995172" y="15227"/>
                  </a:lnTo>
                  <a:lnTo>
                    <a:pt x="1269492" y="15227"/>
                  </a:lnTo>
                  <a:lnTo>
                    <a:pt x="1269492" y="13703"/>
                  </a:lnTo>
                  <a:close/>
                </a:path>
                <a:path w="1278889" h="204470">
                  <a:moveTo>
                    <a:pt x="1271003" y="15240"/>
                  </a:moveTo>
                  <a:lnTo>
                    <a:pt x="995172" y="15240"/>
                  </a:lnTo>
                  <a:lnTo>
                    <a:pt x="995172" y="16764"/>
                  </a:lnTo>
                  <a:lnTo>
                    <a:pt x="993648" y="16764"/>
                  </a:lnTo>
                  <a:lnTo>
                    <a:pt x="993648" y="18275"/>
                  </a:lnTo>
                  <a:lnTo>
                    <a:pt x="1271003" y="18275"/>
                  </a:lnTo>
                  <a:lnTo>
                    <a:pt x="1271003" y="16764"/>
                  </a:lnTo>
                  <a:lnTo>
                    <a:pt x="1271003" y="15240"/>
                  </a:lnTo>
                  <a:close/>
                </a:path>
                <a:path w="1278889" h="204470">
                  <a:moveTo>
                    <a:pt x="1272540" y="18288"/>
                  </a:moveTo>
                  <a:lnTo>
                    <a:pt x="992124" y="18288"/>
                  </a:lnTo>
                  <a:lnTo>
                    <a:pt x="992124" y="19799"/>
                  </a:lnTo>
                  <a:lnTo>
                    <a:pt x="1272540" y="19799"/>
                  </a:lnTo>
                  <a:lnTo>
                    <a:pt x="1272540" y="18288"/>
                  </a:lnTo>
                  <a:close/>
                </a:path>
                <a:path w="1278889" h="204470">
                  <a:moveTo>
                    <a:pt x="1274051" y="19812"/>
                  </a:moveTo>
                  <a:lnTo>
                    <a:pt x="990600" y="19812"/>
                  </a:lnTo>
                  <a:lnTo>
                    <a:pt x="990600" y="21323"/>
                  </a:lnTo>
                  <a:lnTo>
                    <a:pt x="990600" y="22847"/>
                  </a:lnTo>
                  <a:lnTo>
                    <a:pt x="1274051" y="22847"/>
                  </a:lnTo>
                  <a:lnTo>
                    <a:pt x="1274051" y="21323"/>
                  </a:lnTo>
                  <a:lnTo>
                    <a:pt x="1274051" y="19812"/>
                  </a:lnTo>
                  <a:close/>
                </a:path>
                <a:path w="1278889" h="204470">
                  <a:moveTo>
                    <a:pt x="1275588" y="22860"/>
                  </a:moveTo>
                  <a:lnTo>
                    <a:pt x="989076" y="22860"/>
                  </a:lnTo>
                  <a:lnTo>
                    <a:pt x="989076" y="24384"/>
                  </a:lnTo>
                  <a:lnTo>
                    <a:pt x="989076" y="25895"/>
                  </a:lnTo>
                  <a:lnTo>
                    <a:pt x="1275588" y="25895"/>
                  </a:lnTo>
                  <a:lnTo>
                    <a:pt x="1275588" y="24384"/>
                  </a:lnTo>
                  <a:lnTo>
                    <a:pt x="1275588" y="22860"/>
                  </a:lnTo>
                  <a:close/>
                </a:path>
                <a:path w="1278889" h="204470">
                  <a:moveTo>
                    <a:pt x="1277099" y="30480"/>
                  </a:moveTo>
                  <a:lnTo>
                    <a:pt x="1242060" y="30480"/>
                  </a:lnTo>
                  <a:lnTo>
                    <a:pt x="1242060" y="32004"/>
                  </a:lnTo>
                  <a:lnTo>
                    <a:pt x="1245108" y="32004"/>
                  </a:lnTo>
                  <a:lnTo>
                    <a:pt x="1245108" y="33515"/>
                  </a:lnTo>
                  <a:lnTo>
                    <a:pt x="1277099" y="33515"/>
                  </a:lnTo>
                  <a:lnTo>
                    <a:pt x="1277099" y="32004"/>
                  </a:lnTo>
                  <a:lnTo>
                    <a:pt x="1277099" y="30480"/>
                  </a:lnTo>
                  <a:close/>
                </a:path>
                <a:path w="1278889" h="204470">
                  <a:moveTo>
                    <a:pt x="1277112" y="27432"/>
                  </a:moveTo>
                  <a:lnTo>
                    <a:pt x="987552" y="27432"/>
                  </a:lnTo>
                  <a:lnTo>
                    <a:pt x="987552" y="28943"/>
                  </a:lnTo>
                  <a:lnTo>
                    <a:pt x="987552" y="30467"/>
                  </a:lnTo>
                  <a:lnTo>
                    <a:pt x="1277112" y="30467"/>
                  </a:lnTo>
                  <a:lnTo>
                    <a:pt x="1277112" y="28943"/>
                  </a:lnTo>
                  <a:lnTo>
                    <a:pt x="1277112" y="27432"/>
                  </a:lnTo>
                  <a:close/>
                </a:path>
                <a:path w="1278889" h="204470">
                  <a:moveTo>
                    <a:pt x="1277112" y="25908"/>
                  </a:moveTo>
                  <a:lnTo>
                    <a:pt x="989076" y="25908"/>
                  </a:lnTo>
                  <a:lnTo>
                    <a:pt x="989076" y="27419"/>
                  </a:lnTo>
                  <a:lnTo>
                    <a:pt x="1277112" y="27419"/>
                  </a:lnTo>
                  <a:lnTo>
                    <a:pt x="1277112" y="25908"/>
                  </a:lnTo>
                  <a:close/>
                </a:path>
                <a:path w="1278889" h="204470">
                  <a:moveTo>
                    <a:pt x="1278623" y="33528"/>
                  </a:moveTo>
                  <a:lnTo>
                    <a:pt x="1246632" y="33528"/>
                  </a:lnTo>
                  <a:lnTo>
                    <a:pt x="1246632" y="35039"/>
                  </a:lnTo>
                  <a:lnTo>
                    <a:pt x="1278623" y="35039"/>
                  </a:lnTo>
                  <a:lnTo>
                    <a:pt x="1278623" y="33528"/>
                  </a:lnTo>
                  <a:close/>
                </a:path>
                <a:path w="1278889" h="204470">
                  <a:moveTo>
                    <a:pt x="1278636" y="53340"/>
                  </a:moveTo>
                  <a:lnTo>
                    <a:pt x="1248156" y="53340"/>
                  </a:lnTo>
                  <a:lnTo>
                    <a:pt x="1248156" y="54864"/>
                  </a:lnTo>
                  <a:lnTo>
                    <a:pt x="1278636" y="54864"/>
                  </a:lnTo>
                  <a:lnTo>
                    <a:pt x="1278636" y="53340"/>
                  </a:lnTo>
                  <a:close/>
                </a:path>
                <a:path w="1278889" h="204470">
                  <a:moveTo>
                    <a:pt x="1278636" y="50292"/>
                  </a:moveTo>
                  <a:lnTo>
                    <a:pt x="1248156" y="50292"/>
                  </a:lnTo>
                  <a:lnTo>
                    <a:pt x="1248156" y="51803"/>
                  </a:lnTo>
                  <a:lnTo>
                    <a:pt x="1248156" y="53327"/>
                  </a:lnTo>
                  <a:lnTo>
                    <a:pt x="1278636" y="53327"/>
                  </a:lnTo>
                  <a:lnTo>
                    <a:pt x="1278636" y="51803"/>
                  </a:lnTo>
                  <a:lnTo>
                    <a:pt x="1278636" y="50292"/>
                  </a:lnTo>
                  <a:close/>
                </a:path>
                <a:path w="1278889" h="204470">
                  <a:moveTo>
                    <a:pt x="1278636" y="48768"/>
                  </a:moveTo>
                  <a:lnTo>
                    <a:pt x="1248156" y="48768"/>
                  </a:lnTo>
                  <a:lnTo>
                    <a:pt x="1248156" y="50279"/>
                  </a:lnTo>
                  <a:lnTo>
                    <a:pt x="1278636" y="50279"/>
                  </a:lnTo>
                  <a:lnTo>
                    <a:pt x="1278636" y="48768"/>
                  </a:lnTo>
                  <a:close/>
                </a:path>
                <a:path w="1278889" h="204470">
                  <a:moveTo>
                    <a:pt x="1278636" y="45720"/>
                  </a:moveTo>
                  <a:lnTo>
                    <a:pt x="1248156" y="45720"/>
                  </a:lnTo>
                  <a:lnTo>
                    <a:pt x="1248156" y="47244"/>
                  </a:lnTo>
                  <a:lnTo>
                    <a:pt x="1248156" y="48755"/>
                  </a:lnTo>
                  <a:lnTo>
                    <a:pt x="1278636" y="48755"/>
                  </a:lnTo>
                  <a:lnTo>
                    <a:pt x="1278636" y="47244"/>
                  </a:lnTo>
                  <a:lnTo>
                    <a:pt x="1278636" y="45720"/>
                  </a:lnTo>
                  <a:close/>
                </a:path>
                <a:path w="1278889" h="204470">
                  <a:moveTo>
                    <a:pt x="1278636" y="42672"/>
                  </a:moveTo>
                  <a:lnTo>
                    <a:pt x="1248156" y="42672"/>
                  </a:lnTo>
                  <a:lnTo>
                    <a:pt x="1248156" y="44183"/>
                  </a:lnTo>
                  <a:lnTo>
                    <a:pt x="1248156" y="45707"/>
                  </a:lnTo>
                  <a:lnTo>
                    <a:pt x="1278636" y="45707"/>
                  </a:lnTo>
                  <a:lnTo>
                    <a:pt x="1278636" y="44183"/>
                  </a:lnTo>
                  <a:lnTo>
                    <a:pt x="1278636" y="42672"/>
                  </a:lnTo>
                  <a:close/>
                </a:path>
                <a:path w="1278889" h="204470">
                  <a:moveTo>
                    <a:pt x="1278636" y="41148"/>
                  </a:moveTo>
                  <a:lnTo>
                    <a:pt x="1248156" y="41148"/>
                  </a:lnTo>
                  <a:lnTo>
                    <a:pt x="1248156" y="42659"/>
                  </a:lnTo>
                  <a:lnTo>
                    <a:pt x="1278636" y="42659"/>
                  </a:lnTo>
                  <a:lnTo>
                    <a:pt x="1278636" y="41148"/>
                  </a:lnTo>
                  <a:close/>
                </a:path>
                <a:path w="1278889" h="204470">
                  <a:moveTo>
                    <a:pt x="1278636" y="38100"/>
                  </a:moveTo>
                  <a:lnTo>
                    <a:pt x="1248156" y="38100"/>
                  </a:lnTo>
                  <a:lnTo>
                    <a:pt x="1248156" y="39624"/>
                  </a:lnTo>
                  <a:lnTo>
                    <a:pt x="1248156" y="41135"/>
                  </a:lnTo>
                  <a:lnTo>
                    <a:pt x="1278636" y="41135"/>
                  </a:lnTo>
                  <a:lnTo>
                    <a:pt x="1278636" y="39624"/>
                  </a:lnTo>
                  <a:lnTo>
                    <a:pt x="1278636" y="38100"/>
                  </a:lnTo>
                  <a:close/>
                </a:path>
                <a:path w="1278889" h="204470">
                  <a:moveTo>
                    <a:pt x="1278636" y="35052"/>
                  </a:moveTo>
                  <a:lnTo>
                    <a:pt x="1248156" y="35052"/>
                  </a:lnTo>
                  <a:lnTo>
                    <a:pt x="1248156" y="36563"/>
                  </a:lnTo>
                  <a:lnTo>
                    <a:pt x="1248156" y="38087"/>
                  </a:lnTo>
                  <a:lnTo>
                    <a:pt x="1278636" y="38087"/>
                  </a:lnTo>
                  <a:lnTo>
                    <a:pt x="1278636" y="36563"/>
                  </a:lnTo>
                  <a:lnTo>
                    <a:pt x="1278636" y="3505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192020" y="6912114"/>
              <a:ext cx="292735" cy="55244"/>
            </a:xfrm>
            <a:custGeom>
              <a:avLst/>
              <a:gdLst/>
              <a:ahLst/>
              <a:cxnLst/>
              <a:rect l="l" t="t" r="r" b="b"/>
              <a:pathLst>
                <a:path w="292735" h="55245">
                  <a:moveTo>
                    <a:pt x="30480" y="53340"/>
                  </a:moveTo>
                  <a:lnTo>
                    <a:pt x="0" y="53340"/>
                  </a:lnTo>
                  <a:lnTo>
                    <a:pt x="0" y="54864"/>
                  </a:lnTo>
                  <a:lnTo>
                    <a:pt x="30480" y="54864"/>
                  </a:lnTo>
                  <a:lnTo>
                    <a:pt x="30480" y="53340"/>
                  </a:lnTo>
                  <a:close/>
                </a:path>
                <a:path w="292735" h="55245">
                  <a:moveTo>
                    <a:pt x="30480" y="50292"/>
                  </a:moveTo>
                  <a:lnTo>
                    <a:pt x="0" y="50292"/>
                  </a:lnTo>
                  <a:lnTo>
                    <a:pt x="0" y="51803"/>
                  </a:lnTo>
                  <a:lnTo>
                    <a:pt x="0" y="53327"/>
                  </a:lnTo>
                  <a:lnTo>
                    <a:pt x="30480" y="53327"/>
                  </a:lnTo>
                  <a:lnTo>
                    <a:pt x="30480" y="51803"/>
                  </a:lnTo>
                  <a:lnTo>
                    <a:pt x="30480" y="50292"/>
                  </a:lnTo>
                  <a:close/>
                </a:path>
                <a:path w="292735" h="55245">
                  <a:moveTo>
                    <a:pt x="30480" y="48768"/>
                  </a:moveTo>
                  <a:lnTo>
                    <a:pt x="0" y="48768"/>
                  </a:lnTo>
                  <a:lnTo>
                    <a:pt x="0" y="50279"/>
                  </a:lnTo>
                  <a:lnTo>
                    <a:pt x="30480" y="50279"/>
                  </a:lnTo>
                  <a:lnTo>
                    <a:pt x="30480" y="48768"/>
                  </a:lnTo>
                  <a:close/>
                </a:path>
                <a:path w="292735" h="55245">
                  <a:moveTo>
                    <a:pt x="30480" y="45720"/>
                  </a:moveTo>
                  <a:lnTo>
                    <a:pt x="0" y="45720"/>
                  </a:lnTo>
                  <a:lnTo>
                    <a:pt x="0" y="47244"/>
                  </a:lnTo>
                  <a:lnTo>
                    <a:pt x="0" y="48755"/>
                  </a:lnTo>
                  <a:lnTo>
                    <a:pt x="30480" y="48755"/>
                  </a:lnTo>
                  <a:lnTo>
                    <a:pt x="30480" y="47244"/>
                  </a:lnTo>
                  <a:lnTo>
                    <a:pt x="30480" y="45720"/>
                  </a:lnTo>
                  <a:close/>
                </a:path>
                <a:path w="292735" h="55245">
                  <a:moveTo>
                    <a:pt x="30480" y="42672"/>
                  </a:moveTo>
                  <a:lnTo>
                    <a:pt x="0" y="42672"/>
                  </a:lnTo>
                  <a:lnTo>
                    <a:pt x="0" y="44183"/>
                  </a:lnTo>
                  <a:lnTo>
                    <a:pt x="0" y="45707"/>
                  </a:lnTo>
                  <a:lnTo>
                    <a:pt x="30480" y="45707"/>
                  </a:lnTo>
                  <a:lnTo>
                    <a:pt x="30480" y="44183"/>
                  </a:lnTo>
                  <a:lnTo>
                    <a:pt x="30480" y="42672"/>
                  </a:lnTo>
                  <a:close/>
                </a:path>
                <a:path w="292735" h="55245">
                  <a:moveTo>
                    <a:pt x="30480" y="41148"/>
                  </a:moveTo>
                  <a:lnTo>
                    <a:pt x="0" y="41148"/>
                  </a:lnTo>
                  <a:lnTo>
                    <a:pt x="0" y="42659"/>
                  </a:lnTo>
                  <a:lnTo>
                    <a:pt x="30480" y="42659"/>
                  </a:lnTo>
                  <a:lnTo>
                    <a:pt x="30480" y="41148"/>
                  </a:lnTo>
                  <a:close/>
                </a:path>
                <a:path w="292735" h="55245">
                  <a:moveTo>
                    <a:pt x="30480" y="38100"/>
                  </a:moveTo>
                  <a:lnTo>
                    <a:pt x="0" y="38100"/>
                  </a:lnTo>
                  <a:lnTo>
                    <a:pt x="0" y="39624"/>
                  </a:lnTo>
                  <a:lnTo>
                    <a:pt x="0" y="41135"/>
                  </a:lnTo>
                  <a:lnTo>
                    <a:pt x="30480" y="41135"/>
                  </a:lnTo>
                  <a:lnTo>
                    <a:pt x="30480" y="39624"/>
                  </a:lnTo>
                  <a:lnTo>
                    <a:pt x="30480" y="38100"/>
                  </a:lnTo>
                  <a:close/>
                </a:path>
                <a:path w="292735" h="55245">
                  <a:moveTo>
                    <a:pt x="30480" y="35052"/>
                  </a:moveTo>
                  <a:lnTo>
                    <a:pt x="0" y="35052"/>
                  </a:lnTo>
                  <a:lnTo>
                    <a:pt x="0" y="36563"/>
                  </a:lnTo>
                  <a:lnTo>
                    <a:pt x="0" y="38087"/>
                  </a:lnTo>
                  <a:lnTo>
                    <a:pt x="30480" y="38087"/>
                  </a:lnTo>
                  <a:lnTo>
                    <a:pt x="30480" y="36563"/>
                  </a:lnTo>
                  <a:lnTo>
                    <a:pt x="30480" y="35052"/>
                  </a:lnTo>
                  <a:close/>
                </a:path>
                <a:path w="292735" h="55245">
                  <a:moveTo>
                    <a:pt x="30480" y="33528"/>
                  </a:moveTo>
                  <a:lnTo>
                    <a:pt x="0" y="33528"/>
                  </a:lnTo>
                  <a:lnTo>
                    <a:pt x="0" y="35039"/>
                  </a:lnTo>
                  <a:lnTo>
                    <a:pt x="30480" y="35039"/>
                  </a:lnTo>
                  <a:lnTo>
                    <a:pt x="30480" y="33528"/>
                  </a:lnTo>
                  <a:close/>
                </a:path>
                <a:path w="292735" h="55245">
                  <a:moveTo>
                    <a:pt x="30480" y="30480"/>
                  </a:moveTo>
                  <a:lnTo>
                    <a:pt x="0" y="30480"/>
                  </a:lnTo>
                  <a:lnTo>
                    <a:pt x="0" y="32004"/>
                  </a:lnTo>
                  <a:lnTo>
                    <a:pt x="0" y="33515"/>
                  </a:lnTo>
                  <a:lnTo>
                    <a:pt x="30480" y="33515"/>
                  </a:lnTo>
                  <a:lnTo>
                    <a:pt x="30480" y="32004"/>
                  </a:lnTo>
                  <a:lnTo>
                    <a:pt x="30480" y="30480"/>
                  </a:lnTo>
                  <a:close/>
                </a:path>
                <a:path w="292735" h="55245">
                  <a:moveTo>
                    <a:pt x="30480" y="27432"/>
                  </a:moveTo>
                  <a:lnTo>
                    <a:pt x="0" y="27432"/>
                  </a:lnTo>
                  <a:lnTo>
                    <a:pt x="0" y="28943"/>
                  </a:lnTo>
                  <a:lnTo>
                    <a:pt x="0" y="30467"/>
                  </a:lnTo>
                  <a:lnTo>
                    <a:pt x="30480" y="30467"/>
                  </a:lnTo>
                  <a:lnTo>
                    <a:pt x="30480" y="28943"/>
                  </a:lnTo>
                  <a:lnTo>
                    <a:pt x="30480" y="27432"/>
                  </a:lnTo>
                  <a:close/>
                </a:path>
                <a:path w="292735" h="55245">
                  <a:moveTo>
                    <a:pt x="30480" y="25908"/>
                  </a:moveTo>
                  <a:lnTo>
                    <a:pt x="0" y="25908"/>
                  </a:lnTo>
                  <a:lnTo>
                    <a:pt x="0" y="27419"/>
                  </a:lnTo>
                  <a:lnTo>
                    <a:pt x="30480" y="27419"/>
                  </a:lnTo>
                  <a:lnTo>
                    <a:pt x="30480" y="25908"/>
                  </a:lnTo>
                  <a:close/>
                </a:path>
                <a:path w="292735" h="55245">
                  <a:moveTo>
                    <a:pt x="30480" y="22860"/>
                  </a:moveTo>
                  <a:lnTo>
                    <a:pt x="0" y="22860"/>
                  </a:lnTo>
                  <a:lnTo>
                    <a:pt x="0" y="24384"/>
                  </a:lnTo>
                  <a:lnTo>
                    <a:pt x="0" y="25895"/>
                  </a:lnTo>
                  <a:lnTo>
                    <a:pt x="30480" y="25895"/>
                  </a:lnTo>
                  <a:lnTo>
                    <a:pt x="30480" y="24384"/>
                  </a:lnTo>
                  <a:lnTo>
                    <a:pt x="30480" y="22860"/>
                  </a:lnTo>
                  <a:close/>
                </a:path>
                <a:path w="292735" h="55245">
                  <a:moveTo>
                    <a:pt x="30480" y="19812"/>
                  </a:moveTo>
                  <a:lnTo>
                    <a:pt x="0" y="19812"/>
                  </a:lnTo>
                  <a:lnTo>
                    <a:pt x="0" y="21323"/>
                  </a:lnTo>
                  <a:lnTo>
                    <a:pt x="0" y="22847"/>
                  </a:lnTo>
                  <a:lnTo>
                    <a:pt x="30480" y="22847"/>
                  </a:lnTo>
                  <a:lnTo>
                    <a:pt x="30480" y="21323"/>
                  </a:lnTo>
                  <a:lnTo>
                    <a:pt x="30480" y="19812"/>
                  </a:lnTo>
                  <a:close/>
                </a:path>
                <a:path w="292735" h="55245">
                  <a:moveTo>
                    <a:pt x="30480" y="18288"/>
                  </a:moveTo>
                  <a:lnTo>
                    <a:pt x="0" y="18288"/>
                  </a:lnTo>
                  <a:lnTo>
                    <a:pt x="0" y="19799"/>
                  </a:lnTo>
                  <a:lnTo>
                    <a:pt x="30480" y="19799"/>
                  </a:lnTo>
                  <a:lnTo>
                    <a:pt x="30480" y="18288"/>
                  </a:lnTo>
                  <a:close/>
                </a:path>
                <a:path w="292735" h="55245">
                  <a:moveTo>
                    <a:pt x="30480" y="15240"/>
                  </a:moveTo>
                  <a:lnTo>
                    <a:pt x="0" y="15240"/>
                  </a:lnTo>
                  <a:lnTo>
                    <a:pt x="0" y="16764"/>
                  </a:lnTo>
                  <a:lnTo>
                    <a:pt x="0" y="18275"/>
                  </a:lnTo>
                  <a:lnTo>
                    <a:pt x="30480" y="18275"/>
                  </a:lnTo>
                  <a:lnTo>
                    <a:pt x="30480" y="16764"/>
                  </a:lnTo>
                  <a:lnTo>
                    <a:pt x="30480" y="15240"/>
                  </a:lnTo>
                  <a:close/>
                </a:path>
                <a:path w="292735" h="55245">
                  <a:moveTo>
                    <a:pt x="30480" y="12192"/>
                  </a:moveTo>
                  <a:lnTo>
                    <a:pt x="0" y="12192"/>
                  </a:lnTo>
                  <a:lnTo>
                    <a:pt x="0" y="13703"/>
                  </a:lnTo>
                  <a:lnTo>
                    <a:pt x="0" y="15227"/>
                  </a:lnTo>
                  <a:lnTo>
                    <a:pt x="30480" y="15227"/>
                  </a:lnTo>
                  <a:lnTo>
                    <a:pt x="30480" y="13703"/>
                  </a:lnTo>
                  <a:lnTo>
                    <a:pt x="30480" y="12192"/>
                  </a:lnTo>
                  <a:close/>
                </a:path>
                <a:path w="292735" h="55245">
                  <a:moveTo>
                    <a:pt x="30480" y="10668"/>
                  </a:moveTo>
                  <a:lnTo>
                    <a:pt x="0" y="10668"/>
                  </a:lnTo>
                  <a:lnTo>
                    <a:pt x="0" y="12179"/>
                  </a:lnTo>
                  <a:lnTo>
                    <a:pt x="30480" y="12179"/>
                  </a:lnTo>
                  <a:lnTo>
                    <a:pt x="30480" y="10668"/>
                  </a:lnTo>
                  <a:close/>
                </a:path>
                <a:path w="292735" h="55245">
                  <a:moveTo>
                    <a:pt x="30480" y="7620"/>
                  </a:moveTo>
                  <a:lnTo>
                    <a:pt x="0" y="7620"/>
                  </a:lnTo>
                  <a:lnTo>
                    <a:pt x="0" y="9144"/>
                  </a:lnTo>
                  <a:lnTo>
                    <a:pt x="0" y="10655"/>
                  </a:lnTo>
                  <a:lnTo>
                    <a:pt x="30480" y="10655"/>
                  </a:lnTo>
                  <a:lnTo>
                    <a:pt x="30480" y="9144"/>
                  </a:lnTo>
                  <a:lnTo>
                    <a:pt x="30480" y="7620"/>
                  </a:lnTo>
                  <a:close/>
                </a:path>
                <a:path w="292735" h="55245">
                  <a:moveTo>
                    <a:pt x="30480" y="4572"/>
                  </a:moveTo>
                  <a:lnTo>
                    <a:pt x="0" y="4572"/>
                  </a:lnTo>
                  <a:lnTo>
                    <a:pt x="0" y="6083"/>
                  </a:lnTo>
                  <a:lnTo>
                    <a:pt x="0" y="7607"/>
                  </a:lnTo>
                  <a:lnTo>
                    <a:pt x="30480" y="7607"/>
                  </a:lnTo>
                  <a:lnTo>
                    <a:pt x="30480" y="6083"/>
                  </a:lnTo>
                  <a:lnTo>
                    <a:pt x="30480" y="4572"/>
                  </a:lnTo>
                  <a:close/>
                </a:path>
                <a:path w="292735" h="55245">
                  <a:moveTo>
                    <a:pt x="30480" y="3048"/>
                  </a:moveTo>
                  <a:lnTo>
                    <a:pt x="0" y="3048"/>
                  </a:lnTo>
                  <a:lnTo>
                    <a:pt x="0" y="4559"/>
                  </a:lnTo>
                  <a:lnTo>
                    <a:pt x="30480" y="4559"/>
                  </a:lnTo>
                  <a:lnTo>
                    <a:pt x="30480" y="3048"/>
                  </a:lnTo>
                  <a:close/>
                </a:path>
                <a:path w="292735" h="55245">
                  <a:moveTo>
                    <a:pt x="30480" y="1524"/>
                  </a:moveTo>
                  <a:lnTo>
                    <a:pt x="0" y="1524"/>
                  </a:lnTo>
                  <a:lnTo>
                    <a:pt x="0" y="3035"/>
                  </a:lnTo>
                  <a:lnTo>
                    <a:pt x="30480" y="3035"/>
                  </a:lnTo>
                  <a:lnTo>
                    <a:pt x="30480" y="1524"/>
                  </a:lnTo>
                  <a:close/>
                </a:path>
                <a:path w="292735" h="55245">
                  <a:moveTo>
                    <a:pt x="292608" y="53340"/>
                  </a:moveTo>
                  <a:lnTo>
                    <a:pt x="262128" y="53340"/>
                  </a:lnTo>
                  <a:lnTo>
                    <a:pt x="262128" y="54864"/>
                  </a:lnTo>
                  <a:lnTo>
                    <a:pt x="292608" y="54864"/>
                  </a:lnTo>
                  <a:lnTo>
                    <a:pt x="292608" y="53340"/>
                  </a:lnTo>
                  <a:close/>
                </a:path>
                <a:path w="292735" h="55245">
                  <a:moveTo>
                    <a:pt x="292608" y="50292"/>
                  </a:moveTo>
                  <a:lnTo>
                    <a:pt x="262128" y="50292"/>
                  </a:lnTo>
                  <a:lnTo>
                    <a:pt x="262128" y="51803"/>
                  </a:lnTo>
                  <a:lnTo>
                    <a:pt x="262128" y="53327"/>
                  </a:lnTo>
                  <a:lnTo>
                    <a:pt x="292608" y="53327"/>
                  </a:lnTo>
                  <a:lnTo>
                    <a:pt x="292608" y="51803"/>
                  </a:lnTo>
                  <a:lnTo>
                    <a:pt x="292608" y="50292"/>
                  </a:lnTo>
                  <a:close/>
                </a:path>
                <a:path w="292735" h="55245">
                  <a:moveTo>
                    <a:pt x="292608" y="48768"/>
                  </a:moveTo>
                  <a:lnTo>
                    <a:pt x="262128" y="48768"/>
                  </a:lnTo>
                  <a:lnTo>
                    <a:pt x="262128" y="50279"/>
                  </a:lnTo>
                  <a:lnTo>
                    <a:pt x="292608" y="50279"/>
                  </a:lnTo>
                  <a:lnTo>
                    <a:pt x="292608" y="48768"/>
                  </a:lnTo>
                  <a:close/>
                </a:path>
                <a:path w="292735" h="55245">
                  <a:moveTo>
                    <a:pt x="292608" y="45720"/>
                  </a:moveTo>
                  <a:lnTo>
                    <a:pt x="262128" y="45720"/>
                  </a:lnTo>
                  <a:lnTo>
                    <a:pt x="262128" y="47244"/>
                  </a:lnTo>
                  <a:lnTo>
                    <a:pt x="262128" y="48755"/>
                  </a:lnTo>
                  <a:lnTo>
                    <a:pt x="292608" y="48755"/>
                  </a:lnTo>
                  <a:lnTo>
                    <a:pt x="292608" y="47244"/>
                  </a:lnTo>
                  <a:lnTo>
                    <a:pt x="292608" y="45720"/>
                  </a:lnTo>
                  <a:close/>
                </a:path>
                <a:path w="292735" h="55245">
                  <a:moveTo>
                    <a:pt x="292608" y="42672"/>
                  </a:moveTo>
                  <a:lnTo>
                    <a:pt x="262128" y="42672"/>
                  </a:lnTo>
                  <a:lnTo>
                    <a:pt x="262128" y="44183"/>
                  </a:lnTo>
                  <a:lnTo>
                    <a:pt x="262128" y="45707"/>
                  </a:lnTo>
                  <a:lnTo>
                    <a:pt x="292608" y="45707"/>
                  </a:lnTo>
                  <a:lnTo>
                    <a:pt x="292608" y="44183"/>
                  </a:lnTo>
                  <a:lnTo>
                    <a:pt x="292608" y="42672"/>
                  </a:lnTo>
                  <a:close/>
                </a:path>
                <a:path w="292735" h="55245">
                  <a:moveTo>
                    <a:pt x="292608" y="41148"/>
                  </a:moveTo>
                  <a:lnTo>
                    <a:pt x="262128" y="41148"/>
                  </a:lnTo>
                  <a:lnTo>
                    <a:pt x="262128" y="42659"/>
                  </a:lnTo>
                  <a:lnTo>
                    <a:pt x="292608" y="42659"/>
                  </a:lnTo>
                  <a:lnTo>
                    <a:pt x="292608" y="41148"/>
                  </a:lnTo>
                  <a:close/>
                </a:path>
                <a:path w="292735" h="55245">
                  <a:moveTo>
                    <a:pt x="292608" y="38100"/>
                  </a:moveTo>
                  <a:lnTo>
                    <a:pt x="262128" y="38100"/>
                  </a:lnTo>
                  <a:lnTo>
                    <a:pt x="262128" y="39624"/>
                  </a:lnTo>
                  <a:lnTo>
                    <a:pt x="262128" y="41135"/>
                  </a:lnTo>
                  <a:lnTo>
                    <a:pt x="292608" y="41135"/>
                  </a:lnTo>
                  <a:lnTo>
                    <a:pt x="292608" y="39624"/>
                  </a:lnTo>
                  <a:lnTo>
                    <a:pt x="292608" y="38100"/>
                  </a:lnTo>
                  <a:close/>
                </a:path>
                <a:path w="292735" h="55245">
                  <a:moveTo>
                    <a:pt x="292608" y="35052"/>
                  </a:moveTo>
                  <a:lnTo>
                    <a:pt x="262128" y="35052"/>
                  </a:lnTo>
                  <a:lnTo>
                    <a:pt x="262128" y="36563"/>
                  </a:lnTo>
                  <a:lnTo>
                    <a:pt x="262128" y="38087"/>
                  </a:lnTo>
                  <a:lnTo>
                    <a:pt x="292608" y="38087"/>
                  </a:lnTo>
                  <a:lnTo>
                    <a:pt x="292608" y="36563"/>
                  </a:lnTo>
                  <a:lnTo>
                    <a:pt x="292608" y="35052"/>
                  </a:lnTo>
                  <a:close/>
                </a:path>
                <a:path w="292735" h="55245">
                  <a:moveTo>
                    <a:pt x="292608" y="33528"/>
                  </a:moveTo>
                  <a:lnTo>
                    <a:pt x="262128" y="33528"/>
                  </a:lnTo>
                  <a:lnTo>
                    <a:pt x="262128" y="35039"/>
                  </a:lnTo>
                  <a:lnTo>
                    <a:pt x="292608" y="35039"/>
                  </a:lnTo>
                  <a:lnTo>
                    <a:pt x="292608" y="33528"/>
                  </a:lnTo>
                  <a:close/>
                </a:path>
                <a:path w="292735" h="55245">
                  <a:moveTo>
                    <a:pt x="292608" y="30480"/>
                  </a:moveTo>
                  <a:lnTo>
                    <a:pt x="262128" y="30480"/>
                  </a:lnTo>
                  <a:lnTo>
                    <a:pt x="262128" y="32004"/>
                  </a:lnTo>
                  <a:lnTo>
                    <a:pt x="262128" y="33515"/>
                  </a:lnTo>
                  <a:lnTo>
                    <a:pt x="292608" y="33515"/>
                  </a:lnTo>
                  <a:lnTo>
                    <a:pt x="292608" y="32004"/>
                  </a:lnTo>
                  <a:lnTo>
                    <a:pt x="292608" y="30480"/>
                  </a:lnTo>
                  <a:close/>
                </a:path>
                <a:path w="292735" h="55245">
                  <a:moveTo>
                    <a:pt x="292608" y="27432"/>
                  </a:moveTo>
                  <a:lnTo>
                    <a:pt x="262128" y="27432"/>
                  </a:lnTo>
                  <a:lnTo>
                    <a:pt x="262128" y="28943"/>
                  </a:lnTo>
                  <a:lnTo>
                    <a:pt x="262128" y="30467"/>
                  </a:lnTo>
                  <a:lnTo>
                    <a:pt x="292608" y="30467"/>
                  </a:lnTo>
                  <a:lnTo>
                    <a:pt x="292608" y="28943"/>
                  </a:lnTo>
                  <a:lnTo>
                    <a:pt x="292608" y="27432"/>
                  </a:lnTo>
                  <a:close/>
                </a:path>
                <a:path w="292735" h="55245">
                  <a:moveTo>
                    <a:pt x="292608" y="25908"/>
                  </a:moveTo>
                  <a:lnTo>
                    <a:pt x="262128" y="25908"/>
                  </a:lnTo>
                  <a:lnTo>
                    <a:pt x="262128" y="27419"/>
                  </a:lnTo>
                  <a:lnTo>
                    <a:pt x="292608" y="27419"/>
                  </a:lnTo>
                  <a:lnTo>
                    <a:pt x="292608" y="25908"/>
                  </a:lnTo>
                  <a:close/>
                </a:path>
                <a:path w="292735" h="55245">
                  <a:moveTo>
                    <a:pt x="292608" y="22860"/>
                  </a:moveTo>
                  <a:lnTo>
                    <a:pt x="262128" y="22860"/>
                  </a:lnTo>
                  <a:lnTo>
                    <a:pt x="262128" y="24384"/>
                  </a:lnTo>
                  <a:lnTo>
                    <a:pt x="262128" y="25895"/>
                  </a:lnTo>
                  <a:lnTo>
                    <a:pt x="292608" y="25895"/>
                  </a:lnTo>
                  <a:lnTo>
                    <a:pt x="292608" y="24384"/>
                  </a:lnTo>
                  <a:lnTo>
                    <a:pt x="292608" y="22860"/>
                  </a:lnTo>
                  <a:close/>
                </a:path>
                <a:path w="292735" h="55245">
                  <a:moveTo>
                    <a:pt x="292608" y="19812"/>
                  </a:moveTo>
                  <a:lnTo>
                    <a:pt x="262128" y="19812"/>
                  </a:lnTo>
                  <a:lnTo>
                    <a:pt x="262128" y="21323"/>
                  </a:lnTo>
                  <a:lnTo>
                    <a:pt x="262128" y="22847"/>
                  </a:lnTo>
                  <a:lnTo>
                    <a:pt x="292608" y="22847"/>
                  </a:lnTo>
                  <a:lnTo>
                    <a:pt x="292608" y="21323"/>
                  </a:lnTo>
                  <a:lnTo>
                    <a:pt x="292608" y="19812"/>
                  </a:lnTo>
                  <a:close/>
                </a:path>
                <a:path w="292735" h="55245">
                  <a:moveTo>
                    <a:pt x="292608" y="18288"/>
                  </a:moveTo>
                  <a:lnTo>
                    <a:pt x="262128" y="18288"/>
                  </a:lnTo>
                  <a:lnTo>
                    <a:pt x="262128" y="19799"/>
                  </a:lnTo>
                  <a:lnTo>
                    <a:pt x="292608" y="19799"/>
                  </a:lnTo>
                  <a:lnTo>
                    <a:pt x="292608" y="18288"/>
                  </a:lnTo>
                  <a:close/>
                </a:path>
                <a:path w="292735" h="55245">
                  <a:moveTo>
                    <a:pt x="292608" y="15240"/>
                  </a:moveTo>
                  <a:lnTo>
                    <a:pt x="262128" y="15240"/>
                  </a:lnTo>
                  <a:lnTo>
                    <a:pt x="262128" y="16764"/>
                  </a:lnTo>
                  <a:lnTo>
                    <a:pt x="262128" y="18275"/>
                  </a:lnTo>
                  <a:lnTo>
                    <a:pt x="292608" y="18275"/>
                  </a:lnTo>
                  <a:lnTo>
                    <a:pt x="292608" y="16764"/>
                  </a:lnTo>
                  <a:lnTo>
                    <a:pt x="292608" y="15240"/>
                  </a:lnTo>
                  <a:close/>
                </a:path>
                <a:path w="292735" h="55245">
                  <a:moveTo>
                    <a:pt x="292608" y="12192"/>
                  </a:moveTo>
                  <a:lnTo>
                    <a:pt x="262128" y="12192"/>
                  </a:lnTo>
                  <a:lnTo>
                    <a:pt x="262128" y="13703"/>
                  </a:lnTo>
                  <a:lnTo>
                    <a:pt x="262128" y="15227"/>
                  </a:lnTo>
                  <a:lnTo>
                    <a:pt x="292608" y="15227"/>
                  </a:lnTo>
                  <a:lnTo>
                    <a:pt x="292608" y="13703"/>
                  </a:lnTo>
                  <a:lnTo>
                    <a:pt x="292608" y="12192"/>
                  </a:lnTo>
                  <a:close/>
                </a:path>
                <a:path w="292735" h="55245">
                  <a:moveTo>
                    <a:pt x="292608" y="10668"/>
                  </a:moveTo>
                  <a:lnTo>
                    <a:pt x="262128" y="10668"/>
                  </a:lnTo>
                  <a:lnTo>
                    <a:pt x="262128" y="12179"/>
                  </a:lnTo>
                  <a:lnTo>
                    <a:pt x="292608" y="12179"/>
                  </a:lnTo>
                  <a:lnTo>
                    <a:pt x="292608" y="10668"/>
                  </a:lnTo>
                  <a:close/>
                </a:path>
                <a:path w="292735" h="55245">
                  <a:moveTo>
                    <a:pt x="292608" y="7620"/>
                  </a:moveTo>
                  <a:lnTo>
                    <a:pt x="262128" y="7620"/>
                  </a:lnTo>
                  <a:lnTo>
                    <a:pt x="262128" y="9144"/>
                  </a:lnTo>
                  <a:lnTo>
                    <a:pt x="262128" y="10655"/>
                  </a:lnTo>
                  <a:lnTo>
                    <a:pt x="292608" y="10655"/>
                  </a:lnTo>
                  <a:lnTo>
                    <a:pt x="292608" y="9144"/>
                  </a:lnTo>
                  <a:lnTo>
                    <a:pt x="292608" y="7620"/>
                  </a:lnTo>
                  <a:close/>
                </a:path>
                <a:path w="292735" h="55245">
                  <a:moveTo>
                    <a:pt x="292608" y="4572"/>
                  </a:moveTo>
                  <a:lnTo>
                    <a:pt x="262128" y="4572"/>
                  </a:lnTo>
                  <a:lnTo>
                    <a:pt x="262128" y="6083"/>
                  </a:lnTo>
                  <a:lnTo>
                    <a:pt x="262128" y="7607"/>
                  </a:lnTo>
                  <a:lnTo>
                    <a:pt x="292608" y="7607"/>
                  </a:lnTo>
                  <a:lnTo>
                    <a:pt x="292608" y="6083"/>
                  </a:lnTo>
                  <a:lnTo>
                    <a:pt x="292608" y="4572"/>
                  </a:lnTo>
                  <a:close/>
                </a:path>
                <a:path w="292735" h="55245">
                  <a:moveTo>
                    <a:pt x="292608" y="3048"/>
                  </a:moveTo>
                  <a:lnTo>
                    <a:pt x="262128" y="3048"/>
                  </a:lnTo>
                  <a:lnTo>
                    <a:pt x="262128" y="4559"/>
                  </a:lnTo>
                  <a:lnTo>
                    <a:pt x="292608" y="4559"/>
                  </a:lnTo>
                  <a:lnTo>
                    <a:pt x="292608" y="3048"/>
                  </a:lnTo>
                  <a:close/>
                </a:path>
                <a:path w="292735" h="55245">
                  <a:moveTo>
                    <a:pt x="292608" y="0"/>
                  </a:moveTo>
                  <a:lnTo>
                    <a:pt x="262128" y="0"/>
                  </a:lnTo>
                  <a:lnTo>
                    <a:pt x="262128" y="1524"/>
                  </a:lnTo>
                  <a:lnTo>
                    <a:pt x="262128" y="3035"/>
                  </a:lnTo>
                  <a:lnTo>
                    <a:pt x="292608" y="3035"/>
                  </a:lnTo>
                  <a:lnTo>
                    <a:pt x="292608" y="1524"/>
                  </a:lnTo>
                  <a:lnTo>
                    <a:pt x="2926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192020" y="6965454"/>
              <a:ext cx="292735" cy="55244"/>
            </a:xfrm>
            <a:custGeom>
              <a:avLst/>
              <a:gdLst/>
              <a:ahLst/>
              <a:cxnLst/>
              <a:rect l="l" t="t" r="r" b="b"/>
              <a:pathLst>
                <a:path w="292735" h="55245">
                  <a:moveTo>
                    <a:pt x="30480" y="53340"/>
                  </a:moveTo>
                  <a:lnTo>
                    <a:pt x="0" y="53340"/>
                  </a:lnTo>
                  <a:lnTo>
                    <a:pt x="0" y="54864"/>
                  </a:lnTo>
                  <a:lnTo>
                    <a:pt x="30480" y="54864"/>
                  </a:lnTo>
                  <a:lnTo>
                    <a:pt x="30480" y="53340"/>
                  </a:lnTo>
                  <a:close/>
                </a:path>
                <a:path w="292735" h="55245">
                  <a:moveTo>
                    <a:pt x="30480" y="50292"/>
                  </a:moveTo>
                  <a:lnTo>
                    <a:pt x="0" y="50292"/>
                  </a:lnTo>
                  <a:lnTo>
                    <a:pt x="0" y="51803"/>
                  </a:lnTo>
                  <a:lnTo>
                    <a:pt x="0" y="53327"/>
                  </a:lnTo>
                  <a:lnTo>
                    <a:pt x="30480" y="53327"/>
                  </a:lnTo>
                  <a:lnTo>
                    <a:pt x="30480" y="51803"/>
                  </a:lnTo>
                  <a:lnTo>
                    <a:pt x="30480" y="50292"/>
                  </a:lnTo>
                  <a:close/>
                </a:path>
                <a:path w="292735" h="55245">
                  <a:moveTo>
                    <a:pt x="30480" y="48768"/>
                  </a:moveTo>
                  <a:lnTo>
                    <a:pt x="0" y="48768"/>
                  </a:lnTo>
                  <a:lnTo>
                    <a:pt x="0" y="50279"/>
                  </a:lnTo>
                  <a:lnTo>
                    <a:pt x="30480" y="50279"/>
                  </a:lnTo>
                  <a:lnTo>
                    <a:pt x="30480" y="48768"/>
                  </a:lnTo>
                  <a:close/>
                </a:path>
                <a:path w="292735" h="55245">
                  <a:moveTo>
                    <a:pt x="30480" y="45720"/>
                  </a:moveTo>
                  <a:lnTo>
                    <a:pt x="0" y="45720"/>
                  </a:lnTo>
                  <a:lnTo>
                    <a:pt x="0" y="47244"/>
                  </a:lnTo>
                  <a:lnTo>
                    <a:pt x="0" y="48755"/>
                  </a:lnTo>
                  <a:lnTo>
                    <a:pt x="30480" y="48755"/>
                  </a:lnTo>
                  <a:lnTo>
                    <a:pt x="30480" y="47244"/>
                  </a:lnTo>
                  <a:lnTo>
                    <a:pt x="30480" y="45720"/>
                  </a:lnTo>
                  <a:close/>
                </a:path>
                <a:path w="292735" h="55245">
                  <a:moveTo>
                    <a:pt x="30480" y="42672"/>
                  </a:moveTo>
                  <a:lnTo>
                    <a:pt x="0" y="42672"/>
                  </a:lnTo>
                  <a:lnTo>
                    <a:pt x="0" y="44183"/>
                  </a:lnTo>
                  <a:lnTo>
                    <a:pt x="0" y="45707"/>
                  </a:lnTo>
                  <a:lnTo>
                    <a:pt x="30480" y="45707"/>
                  </a:lnTo>
                  <a:lnTo>
                    <a:pt x="30480" y="44183"/>
                  </a:lnTo>
                  <a:lnTo>
                    <a:pt x="30480" y="42672"/>
                  </a:lnTo>
                  <a:close/>
                </a:path>
                <a:path w="292735" h="55245">
                  <a:moveTo>
                    <a:pt x="30480" y="41148"/>
                  </a:moveTo>
                  <a:lnTo>
                    <a:pt x="0" y="41148"/>
                  </a:lnTo>
                  <a:lnTo>
                    <a:pt x="0" y="42659"/>
                  </a:lnTo>
                  <a:lnTo>
                    <a:pt x="30480" y="42659"/>
                  </a:lnTo>
                  <a:lnTo>
                    <a:pt x="30480" y="41148"/>
                  </a:lnTo>
                  <a:close/>
                </a:path>
                <a:path w="292735" h="55245">
                  <a:moveTo>
                    <a:pt x="30480" y="38100"/>
                  </a:moveTo>
                  <a:lnTo>
                    <a:pt x="0" y="38100"/>
                  </a:lnTo>
                  <a:lnTo>
                    <a:pt x="0" y="39624"/>
                  </a:lnTo>
                  <a:lnTo>
                    <a:pt x="0" y="41135"/>
                  </a:lnTo>
                  <a:lnTo>
                    <a:pt x="30480" y="41135"/>
                  </a:lnTo>
                  <a:lnTo>
                    <a:pt x="30480" y="39624"/>
                  </a:lnTo>
                  <a:lnTo>
                    <a:pt x="30480" y="38100"/>
                  </a:lnTo>
                  <a:close/>
                </a:path>
                <a:path w="292735" h="55245">
                  <a:moveTo>
                    <a:pt x="30480" y="35052"/>
                  </a:moveTo>
                  <a:lnTo>
                    <a:pt x="0" y="35052"/>
                  </a:lnTo>
                  <a:lnTo>
                    <a:pt x="0" y="36563"/>
                  </a:lnTo>
                  <a:lnTo>
                    <a:pt x="0" y="38087"/>
                  </a:lnTo>
                  <a:lnTo>
                    <a:pt x="30480" y="38087"/>
                  </a:lnTo>
                  <a:lnTo>
                    <a:pt x="30480" y="36563"/>
                  </a:lnTo>
                  <a:lnTo>
                    <a:pt x="30480" y="35052"/>
                  </a:lnTo>
                  <a:close/>
                </a:path>
                <a:path w="292735" h="55245">
                  <a:moveTo>
                    <a:pt x="30480" y="33528"/>
                  </a:moveTo>
                  <a:lnTo>
                    <a:pt x="0" y="33528"/>
                  </a:lnTo>
                  <a:lnTo>
                    <a:pt x="0" y="35039"/>
                  </a:lnTo>
                  <a:lnTo>
                    <a:pt x="30480" y="35039"/>
                  </a:lnTo>
                  <a:lnTo>
                    <a:pt x="30480" y="33528"/>
                  </a:lnTo>
                  <a:close/>
                </a:path>
                <a:path w="292735" h="55245">
                  <a:moveTo>
                    <a:pt x="30480" y="30480"/>
                  </a:moveTo>
                  <a:lnTo>
                    <a:pt x="0" y="30480"/>
                  </a:lnTo>
                  <a:lnTo>
                    <a:pt x="0" y="32004"/>
                  </a:lnTo>
                  <a:lnTo>
                    <a:pt x="0" y="33515"/>
                  </a:lnTo>
                  <a:lnTo>
                    <a:pt x="30480" y="33515"/>
                  </a:lnTo>
                  <a:lnTo>
                    <a:pt x="30480" y="32004"/>
                  </a:lnTo>
                  <a:lnTo>
                    <a:pt x="30480" y="30480"/>
                  </a:lnTo>
                  <a:close/>
                </a:path>
                <a:path w="292735" h="55245">
                  <a:moveTo>
                    <a:pt x="30480" y="27432"/>
                  </a:moveTo>
                  <a:lnTo>
                    <a:pt x="0" y="27432"/>
                  </a:lnTo>
                  <a:lnTo>
                    <a:pt x="0" y="28943"/>
                  </a:lnTo>
                  <a:lnTo>
                    <a:pt x="0" y="30467"/>
                  </a:lnTo>
                  <a:lnTo>
                    <a:pt x="30480" y="30467"/>
                  </a:lnTo>
                  <a:lnTo>
                    <a:pt x="30480" y="28943"/>
                  </a:lnTo>
                  <a:lnTo>
                    <a:pt x="30480" y="27432"/>
                  </a:lnTo>
                  <a:close/>
                </a:path>
                <a:path w="292735" h="55245">
                  <a:moveTo>
                    <a:pt x="30480" y="25908"/>
                  </a:moveTo>
                  <a:lnTo>
                    <a:pt x="0" y="25908"/>
                  </a:lnTo>
                  <a:lnTo>
                    <a:pt x="0" y="27419"/>
                  </a:lnTo>
                  <a:lnTo>
                    <a:pt x="30480" y="27419"/>
                  </a:lnTo>
                  <a:lnTo>
                    <a:pt x="30480" y="25908"/>
                  </a:lnTo>
                  <a:close/>
                </a:path>
                <a:path w="292735" h="55245">
                  <a:moveTo>
                    <a:pt x="30480" y="22860"/>
                  </a:moveTo>
                  <a:lnTo>
                    <a:pt x="0" y="22860"/>
                  </a:lnTo>
                  <a:lnTo>
                    <a:pt x="0" y="24384"/>
                  </a:lnTo>
                  <a:lnTo>
                    <a:pt x="0" y="25895"/>
                  </a:lnTo>
                  <a:lnTo>
                    <a:pt x="30480" y="25895"/>
                  </a:lnTo>
                  <a:lnTo>
                    <a:pt x="30480" y="24384"/>
                  </a:lnTo>
                  <a:lnTo>
                    <a:pt x="30480" y="22860"/>
                  </a:lnTo>
                  <a:close/>
                </a:path>
                <a:path w="292735" h="55245">
                  <a:moveTo>
                    <a:pt x="30480" y="19812"/>
                  </a:moveTo>
                  <a:lnTo>
                    <a:pt x="0" y="19812"/>
                  </a:lnTo>
                  <a:lnTo>
                    <a:pt x="0" y="21323"/>
                  </a:lnTo>
                  <a:lnTo>
                    <a:pt x="0" y="22847"/>
                  </a:lnTo>
                  <a:lnTo>
                    <a:pt x="30480" y="22847"/>
                  </a:lnTo>
                  <a:lnTo>
                    <a:pt x="30480" y="21323"/>
                  </a:lnTo>
                  <a:lnTo>
                    <a:pt x="30480" y="19812"/>
                  </a:lnTo>
                  <a:close/>
                </a:path>
                <a:path w="292735" h="55245">
                  <a:moveTo>
                    <a:pt x="30480" y="18288"/>
                  </a:moveTo>
                  <a:lnTo>
                    <a:pt x="0" y="18288"/>
                  </a:lnTo>
                  <a:lnTo>
                    <a:pt x="0" y="19799"/>
                  </a:lnTo>
                  <a:lnTo>
                    <a:pt x="30480" y="19799"/>
                  </a:lnTo>
                  <a:lnTo>
                    <a:pt x="30480" y="18288"/>
                  </a:lnTo>
                  <a:close/>
                </a:path>
                <a:path w="292735" h="55245">
                  <a:moveTo>
                    <a:pt x="30480" y="15240"/>
                  </a:moveTo>
                  <a:lnTo>
                    <a:pt x="0" y="15240"/>
                  </a:lnTo>
                  <a:lnTo>
                    <a:pt x="0" y="16764"/>
                  </a:lnTo>
                  <a:lnTo>
                    <a:pt x="0" y="18275"/>
                  </a:lnTo>
                  <a:lnTo>
                    <a:pt x="30480" y="18275"/>
                  </a:lnTo>
                  <a:lnTo>
                    <a:pt x="30480" y="16764"/>
                  </a:lnTo>
                  <a:lnTo>
                    <a:pt x="30480" y="15240"/>
                  </a:lnTo>
                  <a:close/>
                </a:path>
                <a:path w="292735" h="55245">
                  <a:moveTo>
                    <a:pt x="30480" y="12192"/>
                  </a:moveTo>
                  <a:lnTo>
                    <a:pt x="0" y="12192"/>
                  </a:lnTo>
                  <a:lnTo>
                    <a:pt x="0" y="13703"/>
                  </a:lnTo>
                  <a:lnTo>
                    <a:pt x="0" y="15227"/>
                  </a:lnTo>
                  <a:lnTo>
                    <a:pt x="30480" y="15227"/>
                  </a:lnTo>
                  <a:lnTo>
                    <a:pt x="30480" y="13703"/>
                  </a:lnTo>
                  <a:lnTo>
                    <a:pt x="30480" y="12192"/>
                  </a:lnTo>
                  <a:close/>
                </a:path>
                <a:path w="292735" h="55245">
                  <a:moveTo>
                    <a:pt x="30480" y="10668"/>
                  </a:moveTo>
                  <a:lnTo>
                    <a:pt x="0" y="10668"/>
                  </a:lnTo>
                  <a:lnTo>
                    <a:pt x="0" y="12179"/>
                  </a:lnTo>
                  <a:lnTo>
                    <a:pt x="30480" y="12179"/>
                  </a:lnTo>
                  <a:lnTo>
                    <a:pt x="30480" y="10668"/>
                  </a:lnTo>
                  <a:close/>
                </a:path>
                <a:path w="292735" h="55245">
                  <a:moveTo>
                    <a:pt x="30480" y="7620"/>
                  </a:moveTo>
                  <a:lnTo>
                    <a:pt x="0" y="7620"/>
                  </a:lnTo>
                  <a:lnTo>
                    <a:pt x="0" y="9144"/>
                  </a:lnTo>
                  <a:lnTo>
                    <a:pt x="0" y="10655"/>
                  </a:lnTo>
                  <a:lnTo>
                    <a:pt x="30480" y="10655"/>
                  </a:lnTo>
                  <a:lnTo>
                    <a:pt x="30480" y="9144"/>
                  </a:lnTo>
                  <a:lnTo>
                    <a:pt x="30480" y="7620"/>
                  </a:lnTo>
                  <a:close/>
                </a:path>
                <a:path w="292735" h="55245">
                  <a:moveTo>
                    <a:pt x="30480" y="4572"/>
                  </a:moveTo>
                  <a:lnTo>
                    <a:pt x="0" y="4572"/>
                  </a:lnTo>
                  <a:lnTo>
                    <a:pt x="0" y="6083"/>
                  </a:lnTo>
                  <a:lnTo>
                    <a:pt x="0" y="7607"/>
                  </a:lnTo>
                  <a:lnTo>
                    <a:pt x="30480" y="7607"/>
                  </a:lnTo>
                  <a:lnTo>
                    <a:pt x="30480" y="6083"/>
                  </a:lnTo>
                  <a:lnTo>
                    <a:pt x="30480" y="4572"/>
                  </a:lnTo>
                  <a:close/>
                </a:path>
                <a:path w="292735" h="55245">
                  <a:moveTo>
                    <a:pt x="30480" y="3048"/>
                  </a:moveTo>
                  <a:lnTo>
                    <a:pt x="0" y="3048"/>
                  </a:lnTo>
                  <a:lnTo>
                    <a:pt x="0" y="4559"/>
                  </a:lnTo>
                  <a:lnTo>
                    <a:pt x="30480" y="4559"/>
                  </a:lnTo>
                  <a:lnTo>
                    <a:pt x="30480" y="3048"/>
                  </a:lnTo>
                  <a:close/>
                </a:path>
                <a:path w="292735" h="55245">
                  <a:moveTo>
                    <a:pt x="30480" y="1524"/>
                  </a:moveTo>
                  <a:lnTo>
                    <a:pt x="0" y="1524"/>
                  </a:lnTo>
                  <a:lnTo>
                    <a:pt x="0" y="3035"/>
                  </a:lnTo>
                  <a:lnTo>
                    <a:pt x="30480" y="3035"/>
                  </a:lnTo>
                  <a:lnTo>
                    <a:pt x="30480" y="1524"/>
                  </a:lnTo>
                  <a:close/>
                </a:path>
                <a:path w="292735" h="55245">
                  <a:moveTo>
                    <a:pt x="292608" y="53340"/>
                  </a:moveTo>
                  <a:lnTo>
                    <a:pt x="262128" y="53340"/>
                  </a:lnTo>
                  <a:lnTo>
                    <a:pt x="262128" y="54864"/>
                  </a:lnTo>
                  <a:lnTo>
                    <a:pt x="292608" y="54864"/>
                  </a:lnTo>
                  <a:lnTo>
                    <a:pt x="292608" y="53340"/>
                  </a:lnTo>
                  <a:close/>
                </a:path>
                <a:path w="292735" h="55245">
                  <a:moveTo>
                    <a:pt x="292608" y="50292"/>
                  </a:moveTo>
                  <a:lnTo>
                    <a:pt x="262128" y="50292"/>
                  </a:lnTo>
                  <a:lnTo>
                    <a:pt x="262128" y="51803"/>
                  </a:lnTo>
                  <a:lnTo>
                    <a:pt x="262128" y="53327"/>
                  </a:lnTo>
                  <a:lnTo>
                    <a:pt x="292608" y="53327"/>
                  </a:lnTo>
                  <a:lnTo>
                    <a:pt x="292608" y="51803"/>
                  </a:lnTo>
                  <a:lnTo>
                    <a:pt x="292608" y="50292"/>
                  </a:lnTo>
                  <a:close/>
                </a:path>
                <a:path w="292735" h="55245">
                  <a:moveTo>
                    <a:pt x="292608" y="48768"/>
                  </a:moveTo>
                  <a:lnTo>
                    <a:pt x="262128" y="48768"/>
                  </a:lnTo>
                  <a:lnTo>
                    <a:pt x="262128" y="50279"/>
                  </a:lnTo>
                  <a:lnTo>
                    <a:pt x="292608" y="50279"/>
                  </a:lnTo>
                  <a:lnTo>
                    <a:pt x="292608" y="48768"/>
                  </a:lnTo>
                  <a:close/>
                </a:path>
                <a:path w="292735" h="55245">
                  <a:moveTo>
                    <a:pt x="292608" y="45720"/>
                  </a:moveTo>
                  <a:lnTo>
                    <a:pt x="262128" y="45720"/>
                  </a:lnTo>
                  <a:lnTo>
                    <a:pt x="262128" y="47244"/>
                  </a:lnTo>
                  <a:lnTo>
                    <a:pt x="262128" y="48755"/>
                  </a:lnTo>
                  <a:lnTo>
                    <a:pt x="292608" y="48755"/>
                  </a:lnTo>
                  <a:lnTo>
                    <a:pt x="292608" y="47244"/>
                  </a:lnTo>
                  <a:lnTo>
                    <a:pt x="292608" y="45720"/>
                  </a:lnTo>
                  <a:close/>
                </a:path>
                <a:path w="292735" h="55245">
                  <a:moveTo>
                    <a:pt x="292608" y="42672"/>
                  </a:moveTo>
                  <a:lnTo>
                    <a:pt x="262128" y="42672"/>
                  </a:lnTo>
                  <a:lnTo>
                    <a:pt x="262128" y="44183"/>
                  </a:lnTo>
                  <a:lnTo>
                    <a:pt x="262128" y="45707"/>
                  </a:lnTo>
                  <a:lnTo>
                    <a:pt x="292608" y="45707"/>
                  </a:lnTo>
                  <a:lnTo>
                    <a:pt x="292608" y="44183"/>
                  </a:lnTo>
                  <a:lnTo>
                    <a:pt x="292608" y="42672"/>
                  </a:lnTo>
                  <a:close/>
                </a:path>
                <a:path w="292735" h="55245">
                  <a:moveTo>
                    <a:pt x="292608" y="41148"/>
                  </a:moveTo>
                  <a:lnTo>
                    <a:pt x="262128" y="41148"/>
                  </a:lnTo>
                  <a:lnTo>
                    <a:pt x="262128" y="42659"/>
                  </a:lnTo>
                  <a:lnTo>
                    <a:pt x="292608" y="42659"/>
                  </a:lnTo>
                  <a:lnTo>
                    <a:pt x="292608" y="41148"/>
                  </a:lnTo>
                  <a:close/>
                </a:path>
                <a:path w="292735" h="55245">
                  <a:moveTo>
                    <a:pt x="292608" y="38100"/>
                  </a:moveTo>
                  <a:lnTo>
                    <a:pt x="262128" y="38100"/>
                  </a:lnTo>
                  <a:lnTo>
                    <a:pt x="262128" y="39624"/>
                  </a:lnTo>
                  <a:lnTo>
                    <a:pt x="262128" y="41135"/>
                  </a:lnTo>
                  <a:lnTo>
                    <a:pt x="292608" y="41135"/>
                  </a:lnTo>
                  <a:lnTo>
                    <a:pt x="292608" y="39624"/>
                  </a:lnTo>
                  <a:lnTo>
                    <a:pt x="292608" y="38100"/>
                  </a:lnTo>
                  <a:close/>
                </a:path>
                <a:path w="292735" h="55245">
                  <a:moveTo>
                    <a:pt x="292608" y="35052"/>
                  </a:moveTo>
                  <a:lnTo>
                    <a:pt x="262128" y="35052"/>
                  </a:lnTo>
                  <a:lnTo>
                    <a:pt x="262128" y="36563"/>
                  </a:lnTo>
                  <a:lnTo>
                    <a:pt x="262128" y="38087"/>
                  </a:lnTo>
                  <a:lnTo>
                    <a:pt x="292608" y="38087"/>
                  </a:lnTo>
                  <a:lnTo>
                    <a:pt x="292608" y="36563"/>
                  </a:lnTo>
                  <a:lnTo>
                    <a:pt x="292608" y="35052"/>
                  </a:lnTo>
                  <a:close/>
                </a:path>
                <a:path w="292735" h="55245">
                  <a:moveTo>
                    <a:pt x="292608" y="33528"/>
                  </a:moveTo>
                  <a:lnTo>
                    <a:pt x="262128" y="33528"/>
                  </a:lnTo>
                  <a:lnTo>
                    <a:pt x="262128" y="35039"/>
                  </a:lnTo>
                  <a:lnTo>
                    <a:pt x="292608" y="35039"/>
                  </a:lnTo>
                  <a:lnTo>
                    <a:pt x="292608" y="33528"/>
                  </a:lnTo>
                  <a:close/>
                </a:path>
                <a:path w="292735" h="55245">
                  <a:moveTo>
                    <a:pt x="292608" y="30480"/>
                  </a:moveTo>
                  <a:lnTo>
                    <a:pt x="262128" y="30480"/>
                  </a:lnTo>
                  <a:lnTo>
                    <a:pt x="262128" y="32004"/>
                  </a:lnTo>
                  <a:lnTo>
                    <a:pt x="262128" y="33515"/>
                  </a:lnTo>
                  <a:lnTo>
                    <a:pt x="292608" y="33515"/>
                  </a:lnTo>
                  <a:lnTo>
                    <a:pt x="292608" y="32004"/>
                  </a:lnTo>
                  <a:lnTo>
                    <a:pt x="292608" y="30480"/>
                  </a:lnTo>
                  <a:close/>
                </a:path>
                <a:path w="292735" h="55245">
                  <a:moveTo>
                    <a:pt x="292608" y="27432"/>
                  </a:moveTo>
                  <a:lnTo>
                    <a:pt x="262128" y="27432"/>
                  </a:lnTo>
                  <a:lnTo>
                    <a:pt x="262128" y="28943"/>
                  </a:lnTo>
                  <a:lnTo>
                    <a:pt x="262128" y="30467"/>
                  </a:lnTo>
                  <a:lnTo>
                    <a:pt x="292608" y="30467"/>
                  </a:lnTo>
                  <a:lnTo>
                    <a:pt x="292608" y="28943"/>
                  </a:lnTo>
                  <a:lnTo>
                    <a:pt x="292608" y="27432"/>
                  </a:lnTo>
                  <a:close/>
                </a:path>
                <a:path w="292735" h="55245">
                  <a:moveTo>
                    <a:pt x="292608" y="25908"/>
                  </a:moveTo>
                  <a:lnTo>
                    <a:pt x="262128" y="25908"/>
                  </a:lnTo>
                  <a:lnTo>
                    <a:pt x="262128" y="27419"/>
                  </a:lnTo>
                  <a:lnTo>
                    <a:pt x="292608" y="27419"/>
                  </a:lnTo>
                  <a:lnTo>
                    <a:pt x="292608" y="25908"/>
                  </a:lnTo>
                  <a:close/>
                </a:path>
                <a:path w="292735" h="55245">
                  <a:moveTo>
                    <a:pt x="292608" y="22860"/>
                  </a:moveTo>
                  <a:lnTo>
                    <a:pt x="262128" y="22860"/>
                  </a:lnTo>
                  <a:lnTo>
                    <a:pt x="262128" y="24384"/>
                  </a:lnTo>
                  <a:lnTo>
                    <a:pt x="262128" y="25895"/>
                  </a:lnTo>
                  <a:lnTo>
                    <a:pt x="292608" y="25895"/>
                  </a:lnTo>
                  <a:lnTo>
                    <a:pt x="292608" y="24384"/>
                  </a:lnTo>
                  <a:lnTo>
                    <a:pt x="292608" y="22860"/>
                  </a:lnTo>
                  <a:close/>
                </a:path>
                <a:path w="292735" h="55245">
                  <a:moveTo>
                    <a:pt x="292608" y="19812"/>
                  </a:moveTo>
                  <a:lnTo>
                    <a:pt x="262128" y="19812"/>
                  </a:lnTo>
                  <a:lnTo>
                    <a:pt x="262128" y="21323"/>
                  </a:lnTo>
                  <a:lnTo>
                    <a:pt x="262128" y="22847"/>
                  </a:lnTo>
                  <a:lnTo>
                    <a:pt x="292608" y="22847"/>
                  </a:lnTo>
                  <a:lnTo>
                    <a:pt x="292608" y="21323"/>
                  </a:lnTo>
                  <a:lnTo>
                    <a:pt x="292608" y="19812"/>
                  </a:lnTo>
                  <a:close/>
                </a:path>
                <a:path w="292735" h="55245">
                  <a:moveTo>
                    <a:pt x="292608" y="18288"/>
                  </a:moveTo>
                  <a:lnTo>
                    <a:pt x="262128" y="18288"/>
                  </a:lnTo>
                  <a:lnTo>
                    <a:pt x="262128" y="19799"/>
                  </a:lnTo>
                  <a:lnTo>
                    <a:pt x="292608" y="19799"/>
                  </a:lnTo>
                  <a:lnTo>
                    <a:pt x="292608" y="18288"/>
                  </a:lnTo>
                  <a:close/>
                </a:path>
                <a:path w="292735" h="55245">
                  <a:moveTo>
                    <a:pt x="292608" y="15240"/>
                  </a:moveTo>
                  <a:lnTo>
                    <a:pt x="262128" y="15240"/>
                  </a:lnTo>
                  <a:lnTo>
                    <a:pt x="262128" y="16764"/>
                  </a:lnTo>
                  <a:lnTo>
                    <a:pt x="262128" y="18275"/>
                  </a:lnTo>
                  <a:lnTo>
                    <a:pt x="292608" y="18275"/>
                  </a:lnTo>
                  <a:lnTo>
                    <a:pt x="292608" y="16764"/>
                  </a:lnTo>
                  <a:lnTo>
                    <a:pt x="292608" y="15240"/>
                  </a:lnTo>
                  <a:close/>
                </a:path>
                <a:path w="292735" h="55245">
                  <a:moveTo>
                    <a:pt x="292608" y="12192"/>
                  </a:moveTo>
                  <a:lnTo>
                    <a:pt x="262128" y="12192"/>
                  </a:lnTo>
                  <a:lnTo>
                    <a:pt x="262128" y="13703"/>
                  </a:lnTo>
                  <a:lnTo>
                    <a:pt x="262128" y="15227"/>
                  </a:lnTo>
                  <a:lnTo>
                    <a:pt x="292608" y="15227"/>
                  </a:lnTo>
                  <a:lnTo>
                    <a:pt x="292608" y="13703"/>
                  </a:lnTo>
                  <a:lnTo>
                    <a:pt x="292608" y="12192"/>
                  </a:lnTo>
                  <a:close/>
                </a:path>
                <a:path w="292735" h="55245">
                  <a:moveTo>
                    <a:pt x="292608" y="10668"/>
                  </a:moveTo>
                  <a:lnTo>
                    <a:pt x="262128" y="10668"/>
                  </a:lnTo>
                  <a:lnTo>
                    <a:pt x="262128" y="12179"/>
                  </a:lnTo>
                  <a:lnTo>
                    <a:pt x="292608" y="12179"/>
                  </a:lnTo>
                  <a:lnTo>
                    <a:pt x="292608" y="10668"/>
                  </a:lnTo>
                  <a:close/>
                </a:path>
                <a:path w="292735" h="55245">
                  <a:moveTo>
                    <a:pt x="292608" y="7620"/>
                  </a:moveTo>
                  <a:lnTo>
                    <a:pt x="262128" y="7620"/>
                  </a:lnTo>
                  <a:lnTo>
                    <a:pt x="262128" y="9144"/>
                  </a:lnTo>
                  <a:lnTo>
                    <a:pt x="262128" y="10655"/>
                  </a:lnTo>
                  <a:lnTo>
                    <a:pt x="292608" y="10655"/>
                  </a:lnTo>
                  <a:lnTo>
                    <a:pt x="292608" y="9144"/>
                  </a:lnTo>
                  <a:lnTo>
                    <a:pt x="292608" y="7620"/>
                  </a:lnTo>
                  <a:close/>
                </a:path>
                <a:path w="292735" h="55245">
                  <a:moveTo>
                    <a:pt x="292608" y="4572"/>
                  </a:moveTo>
                  <a:lnTo>
                    <a:pt x="262128" y="4572"/>
                  </a:lnTo>
                  <a:lnTo>
                    <a:pt x="262128" y="6083"/>
                  </a:lnTo>
                  <a:lnTo>
                    <a:pt x="262128" y="7607"/>
                  </a:lnTo>
                  <a:lnTo>
                    <a:pt x="292608" y="7607"/>
                  </a:lnTo>
                  <a:lnTo>
                    <a:pt x="292608" y="6083"/>
                  </a:lnTo>
                  <a:lnTo>
                    <a:pt x="292608" y="4572"/>
                  </a:lnTo>
                  <a:close/>
                </a:path>
                <a:path w="292735" h="55245">
                  <a:moveTo>
                    <a:pt x="292608" y="3048"/>
                  </a:moveTo>
                  <a:lnTo>
                    <a:pt x="262128" y="3048"/>
                  </a:lnTo>
                  <a:lnTo>
                    <a:pt x="262128" y="4559"/>
                  </a:lnTo>
                  <a:lnTo>
                    <a:pt x="292608" y="4559"/>
                  </a:lnTo>
                  <a:lnTo>
                    <a:pt x="292608" y="3048"/>
                  </a:lnTo>
                  <a:close/>
                </a:path>
                <a:path w="292735" h="55245">
                  <a:moveTo>
                    <a:pt x="292608" y="0"/>
                  </a:moveTo>
                  <a:lnTo>
                    <a:pt x="262128" y="0"/>
                  </a:lnTo>
                  <a:lnTo>
                    <a:pt x="262128" y="1524"/>
                  </a:lnTo>
                  <a:lnTo>
                    <a:pt x="262128" y="3035"/>
                  </a:lnTo>
                  <a:lnTo>
                    <a:pt x="292608" y="3035"/>
                  </a:lnTo>
                  <a:lnTo>
                    <a:pt x="292608" y="1524"/>
                  </a:lnTo>
                  <a:lnTo>
                    <a:pt x="2926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192020" y="6855726"/>
              <a:ext cx="1295400" cy="207645"/>
            </a:xfrm>
            <a:custGeom>
              <a:avLst/>
              <a:gdLst/>
              <a:ahLst/>
              <a:cxnLst/>
              <a:rect l="l" t="t" r="r" b="b"/>
              <a:pathLst>
                <a:path w="1295400" h="207645">
                  <a:moveTo>
                    <a:pt x="30480" y="170688"/>
                  </a:moveTo>
                  <a:lnTo>
                    <a:pt x="0" y="170688"/>
                  </a:lnTo>
                  <a:lnTo>
                    <a:pt x="0" y="172212"/>
                  </a:lnTo>
                  <a:lnTo>
                    <a:pt x="0" y="173723"/>
                  </a:lnTo>
                  <a:lnTo>
                    <a:pt x="30480" y="173723"/>
                  </a:lnTo>
                  <a:lnTo>
                    <a:pt x="30480" y="172212"/>
                  </a:lnTo>
                  <a:lnTo>
                    <a:pt x="30480" y="170688"/>
                  </a:lnTo>
                  <a:close/>
                </a:path>
                <a:path w="1295400" h="207645">
                  <a:moveTo>
                    <a:pt x="30480" y="167640"/>
                  </a:moveTo>
                  <a:lnTo>
                    <a:pt x="0" y="167640"/>
                  </a:lnTo>
                  <a:lnTo>
                    <a:pt x="0" y="169151"/>
                  </a:lnTo>
                  <a:lnTo>
                    <a:pt x="0" y="170675"/>
                  </a:lnTo>
                  <a:lnTo>
                    <a:pt x="30480" y="170675"/>
                  </a:lnTo>
                  <a:lnTo>
                    <a:pt x="30480" y="169151"/>
                  </a:lnTo>
                  <a:lnTo>
                    <a:pt x="30480" y="167640"/>
                  </a:lnTo>
                  <a:close/>
                </a:path>
                <a:path w="1295400" h="207645">
                  <a:moveTo>
                    <a:pt x="30480" y="166116"/>
                  </a:moveTo>
                  <a:lnTo>
                    <a:pt x="0" y="166116"/>
                  </a:lnTo>
                  <a:lnTo>
                    <a:pt x="0" y="167627"/>
                  </a:lnTo>
                  <a:lnTo>
                    <a:pt x="30480" y="167627"/>
                  </a:lnTo>
                  <a:lnTo>
                    <a:pt x="30480" y="166116"/>
                  </a:lnTo>
                  <a:close/>
                </a:path>
                <a:path w="1295400" h="207645">
                  <a:moveTo>
                    <a:pt x="30480" y="164592"/>
                  </a:moveTo>
                  <a:lnTo>
                    <a:pt x="0" y="164592"/>
                  </a:lnTo>
                  <a:lnTo>
                    <a:pt x="0" y="166103"/>
                  </a:lnTo>
                  <a:lnTo>
                    <a:pt x="30480" y="166103"/>
                  </a:lnTo>
                  <a:lnTo>
                    <a:pt x="30480" y="164592"/>
                  </a:lnTo>
                  <a:close/>
                </a:path>
                <a:path w="1295400" h="207645">
                  <a:moveTo>
                    <a:pt x="31991" y="173736"/>
                  </a:moveTo>
                  <a:lnTo>
                    <a:pt x="0" y="173736"/>
                  </a:lnTo>
                  <a:lnTo>
                    <a:pt x="0" y="175247"/>
                  </a:lnTo>
                  <a:lnTo>
                    <a:pt x="31991" y="175247"/>
                  </a:lnTo>
                  <a:lnTo>
                    <a:pt x="31991" y="173736"/>
                  </a:lnTo>
                  <a:close/>
                </a:path>
                <a:path w="1295400" h="207645">
                  <a:moveTo>
                    <a:pt x="263652" y="205740"/>
                  </a:moveTo>
                  <a:lnTo>
                    <a:pt x="28956" y="205740"/>
                  </a:lnTo>
                  <a:lnTo>
                    <a:pt x="28956" y="207251"/>
                  </a:lnTo>
                  <a:lnTo>
                    <a:pt x="263652" y="207251"/>
                  </a:lnTo>
                  <a:lnTo>
                    <a:pt x="263652" y="205740"/>
                  </a:lnTo>
                  <a:close/>
                </a:path>
                <a:path w="1295400" h="207645">
                  <a:moveTo>
                    <a:pt x="271272" y="204216"/>
                  </a:moveTo>
                  <a:lnTo>
                    <a:pt x="21336" y="204216"/>
                  </a:lnTo>
                  <a:lnTo>
                    <a:pt x="21336" y="205727"/>
                  </a:lnTo>
                  <a:lnTo>
                    <a:pt x="271272" y="205727"/>
                  </a:lnTo>
                  <a:lnTo>
                    <a:pt x="271272" y="204216"/>
                  </a:lnTo>
                  <a:close/>
                </a:path>
                <a:path w="1295400" h="207645">
                  <a:moveTo>
                    <a:pt x="275844" y="201168"/>
                  </a:moveTo>
                  <a:lnTo>
                    <a:pt x="18288" y="201168"/>
                  </a:lnTo>
                  <a:lnTo>
                    <a:pt x="18288" y="202692"/>
                  </a:lnTo>
                  <a:lnTo>
                    <a:pt x="19812" y="202692"/>
                  </a:lnTo>
                  <a:lnTo>
                    <a:pt x="19812" y="204203"/>
                  </a:lnTo>
                  <a:lnTo>
                    <a:pt x="274307" y="204203"/>
                  </a:lnTo>
                  <a:lnTo>
                    <a:pt x="274307" y="202692"/>
                  </a:lnTo>
                  <a:lnTo>
                    <a:pt x="275844" y="202692"/>
                  </a:lnTo>
                  <a:lnTo>
                    <a:pt x="275844" y="201168"/>
                  </a:lnTo>
                  <a:close/>
                </a:path>
                <a:path w="1295400" h="207645">
                  <a:moveTo>
                    <a:pt x="280416" y="198120"/>
                  </a:moveTo>
                  <a:lnTo>
                    <a:pt x="13716" y="198120"/>
                  </a:lnTo>
                  <a:lnTo>
                    <a:pt x="13716" y="199631"/>
                  </a:lnTo>
                  <a:lnTo>
                    <a:pt x="16764" y="199631"/>
                  </a:lnTo>
                  <a:lnTo>
                    <a:pt x="16764" y="201155"/>
                  </a:lnTo>
                  <a:lnTo>
                    <a:pt x="277355" y="201155"/>
                  </a:lnTo>
                  <a:lnTo>
                    <a:pt x="277355" y="199631"/>
                  </a:lnTo>
                  <a:lnTo>
                    <a:pt x="280416" y="199631"/>
                  </a:lnTo>
                  <a:lnTo>
                    <a:pt x="280416" y="198120"/>
                  </a:lnTo>
                  <a:close/>
                </a:path>
                <a:path w="1295400" h="207645">
                  <a:moveTo>
                    <a:pt x="281940" y="196596"/>
                  </a:moveTo>
                  <a:lnTo>
                    <a:pt x="10668" y="196596"/>
                  </a:lnTo>
                  <a:lnTo>
                    <a:pt x="10668" y="198107"/>
                  </a:lnTo>
                  <a:lnTo>
                    <a:pt x="281940" y="198107"/>
                  </a:lnTo>
                  <a:lnTo>
                    <a:pt x="281940" y="196596"/>
                  </a:lnTo>
                  <a:close/>
                </a:path>
                <a:path w="1295400" h="207645">
                  <a:moveTo>
                    <a:pt x="284975" y="193548"/>
                  </a:moveTo>
                  <a:lnTo>
                    <a:pt x="9144" y="193548"/>
                  </a:lnTo>
                  <a:lnTo>
                    <a:pt x="9144" y="195072"/>
                  </a:lnTo>
                  <a:lnTo>
                    <a:pt x="9144" y="196583"/>
                  </a:lnTo>
                  <a:lnTo>
                    <a:pt x="283464" y="196583"/>
                  </a:lnTo>
                  <a:lnTo>
                    <a:pt x="283464" y="195072"/>
                  </a:lnTo>
                  <a:lnTo>
                    <a:pt x="284975" y="195072"/>
                  </a:lnTo>
                  <a:lnTo>
                    <a:pt x="284975" y="193548"/>
                  </a:lnTo>
                  <a:close/>
                </a:path>
                <a:path w="1295400" h="207645">
                  <a:moveTo>
                    <a:pt x="286512" y="190500"/>
                  </a:moveTo>
                  <a:lnTo>
                    <a:pt x="6096" y="190500"/>
                  </a:lnTo>
                  <a:lnTo>
                    <a:pt x="6096" y="192011"/>
                  </a:lnTo>
                  <a:lnTo>
                    <a:pt x="7620" y="192011"/>
                  </a:lnTo>
                  <a:lnTo>
                    <a:pt x="7620" y="193535"/>
                  </a:lnTo>
                  <a:lnTo>
                    <a:pt x="284975" y="193535"/>
                  </a:lnTo>
                  <a:lnTo>
                    <a:pt x="284975" y="192011"/>
                  </a:lnTo>
                  <a:lnTo>
                    <a:pt x="286512" y="192011"/>
                  </a:lnTo>
                  <a:lnTo>
                    <a:pt x="286512" y="190500"/>
                  </a:lnTo>
                  <a:close/>
                </a:path>
                <a:path w="1295400" h="207645">
                  <a:moveTo>
                    <a:pt x="288036" y="188976"/>
                  </a:moveTo>
                  <a:lnTo>
                    <a:pt x="6096" y="188976"/>
                  </a:lnTo>
                  <a:lnTo>
                    <a:pt x="6096" y="190487"/>
                  </a:lnTo>
                  <a:lnTo>
                    <a:pt x="288036" y="190487"/>
                  </a:lnTo>
                  <a:lnTo>
                    <a:pt x="288036" y="188976"/>
                  </a:lnTo>
                  <a:close/>
                </a:path>
                <a:path w="1295400" h="207645">
                  <a:moveTo>
                    <a:pt x="289547" y="185928"/>
                  </a:moveTo>
                  <a:lnTo>
                    <a:pt x="4572" y="185928"/>
                  </a:lnTo>
                  <a:lnTo>
                    <a:pt x="4572" y="187452"/>
                  </a:lnTo>
                  <a:lnTo>
                    <a:pt x="4572" y="188963"/>
                  </a:lnTo>
                  <a:lnTo>
                    <a:pt x="288023" y="188963"/>
                  </a:lnTo>
                  <a:lnTo>
                    <a:pt x="288023" y="187452"/>
                  </a:lnTo>
                  <a:lnTo>
                    <a:pt x="289547" y="187452"/>
                  </a:lnTo>
                  <a:lnTo>
                    <a:pt x="289547" y="185928"/>
                  </a:lnTo>
                  <a:close/>
                </a:path>
                <a:path w="1295400" h="207645">
                  <a:moveTo>
                    <a:pt x="289560" y="182880"/>
                  </a:moveTo>
                  <a:lnTo>
                    <a:pt x="3048" y="182880"/>
                  </a:lnTo>
                  <a:lnTo>
                    <a:pt x="3048" y="184391"/>
                  </a:lnTo>
                  <a:lnTo>
                    <a:pt x="3048" y="185915"/>
                  </a:lnTo>
                  <a:lnTo>
                    <a:pt x="289560" y="185915"/>
                  </a:lnTo>
                  <a:lnTo>
                    <a:pt x="289560" y="184391"/>
                  </a:lnTo>
                  <a:lnTo>
                    <a:pt x="289560" y="182880"/>
                  </a:lnTo>
                  <a:close/>
                </a:path>
                <a:path w="1295400" h="207645">
                  <a:moveTo>
                    <a:pt x="291084" y="181356"/>
                  </a:moveTo>
                  <a:lnTo>
                    <a:pt x="3048" y="181356"/>
                  </a:lnTo>
                  <a:lnTo>
                    <a:pt x="3048" y="182867"/>
                  </a:lnTo>
                  <a:lnTo>
                    <a:pt x="291084" y="182867"/>
                  </a:lnTo>
                  <a:lnTo>
                    <a:pt x="291084" y="181356"/>
                  </a:lnTo>
                  <a:close/>
                </a:path>
                <a:path w="1295400" h="207645">
                  <a:moveTo>
                    <a:pt x="291084" y="178308"/>
                  </a:moveTo>
                  <a:lnTo>
                    <a:pt x="1524" y="178308"/>
                  </a:lnTo>
                  <a:lnTo>
                    <a:pt x="1524" y="179832"/>
                  </a:lnTo>
                  <a:lnTo>
                    <a:pt x="1524" y="181343"/>
                  </a:lnTo>
                  <a:lnTo>
                    <a:pt x="291084" y="181343"/>
                  </a:lnTo>
                  <a:lnTo>
                    <a:pt x="291084" y="179832"/>
                  </a:lnTo>
                  <a:lnTo>
                    <a:pt x="291084" y="178308"/>
                  </a:lnTo>
                  <a:close/>
                </a:path>
                <a:path w="1295400" h="207645">
                  <a:moveTo>
                    <a:pt x="291084" y="175260"/>
                  </a:moveTo>
                  <a:lnTo>
                    <a:pt x="260604" y="175260"/>
                  </a:lnTo>
                  <a:lnTo>
                    <a:pt x="260604" y="176771"/>
                  </a:lnTo>
                  <a:lnTo>
                    <a:pt x="33515" y="176771"/>
                  </a:lnTo>
                  <a:lnTo>
                    <a:pt x="33515" y="175260"/>
                  </a:lnTo>
                  <a:lnTo>
                    <a:pt x="1524" y="175260"/>
                  </a:lnTo>
                  <a:lnTo>
                    <a:pt x="1524" y="176771"/>
                  </a:lnTo>
                  <a:lnTo>
                    <a:pt x="1524" y="178295"/>
                  </a:lnTo>
                  <a:lnTo>
                    <a:pt x="291084" y="178295"/>
                  </a:lnTo>
                  <a:lnTo>
                    <a:pt x="291084" y="176771"/>
                  </a:lnTo>
                  <a:lnTo>
                    <a:pt x="291084" y="175260"/>
                  </a:lnTo>
                  <a:close/>
                </a:path>
                <a:path w="1295400" h="207645">
                  <a:moveTo>
                    <a:pt x="292608" y="173736"/>
                  </a:moveTo>
                  <a:lnTo>
                    <a:pt x="262128" y="173736"/>
                  </a:lnTo>
                  <a:lnTo>
                    <a:pt x="262128" y="175247"/>
                  </a:lnTo>
                  <a:lnTo>
                    <a:pt x="292608" y="175247"/>
                  </a:lnTo>
                  <a:lnTo>
                    <a:pt x="292608" y="173736"/>
                  </a:lnTo>
                  <a:close/>
                </a:path>
                <a:path w="1295400" h="207645">
                  <a:moveTo>
                    <a:pt x="292608" y="170688"/>
                  </a:moveTo>
                  <a:lnTo>
                    <a:pt x="262128" y="170688"/>
                  </a:lnTo>
                  <a:lnTo>
                    <a:pt x="262128" y="172212"/>
                  </a:lnTo>
                  <a:lnTo>
                    <a:pt x="262128" y="173723"/>
                  </a:lnTo>
                  <a:lnTo>
                    <a:pt x="292608" y="173723"/>
                  </a:lnTo>
                  <a:lnTo>
                    <a:pt x="292608" y="172212"/>
                  </a:lnTo>
                  <a:lnTo>
                    <a:pt x="292608" y="170688"/>
                  </a:lnTo>
                  <a:close/>
                </a:path>
                <a:path w="1295400" h="207645">
                  <a:moveTo>
                    <a:pt x="292608" y="167640"/>
                  </a:moveTo>
                  <a:lnTo>
                    <a:pt x="262128" y="167640"/>
                  </a:lnTo>
                  <a:lnTo>
                    <a:pt x="262128" y="169151"/>
                  </a:lnTo>
                  <a:lnTo>
                    <a:pt x="262128" y="170675"/>
                  </a:lnTo>
                  <a:lnTo>
                    <a:pt x="292608" y="170675"/>
                  </a:lnTo>
                  <a:lnTo>
                    <a:pt x="292608" y="169151"/>
                  </a:lnTo>
                  <a:lnTo>
                    <a:pt x="292608" y="167640"/>
                  </a:lnTo>
                  <a:close/>
                </a:path>
                <a:path w="1295400" h="207645">
                  <a:moveTo>
                    <a:pt x="292608" y="166116"/>
                  </a:moveTo>
                  <a:lnTo>
                    <a:pt x="262128" y="166116"/>
                  </a:lnTo>
                  <a:lnTo>
                    <a:pt x="262128" y="167627"/>
                  </a:lnTo>
                  <a:lnTo>
                    <a:pt x="292608" y="167627"/>
                  </a:lnTo>
                  <a:lnTo>
                    <a:pt x="292608" y="166116"/>
                  </a:lnTo>
                  <a:close/>
                </a:path>
                <a:path w="1295400" h="207645">
                  <a:moveTo>
                    <a:pt x="292608" y="163068"/>
                  </a:moveTo>
                  <a:lnTo>
                    <a:pt x="262128" y="163068"/>
                  </a:lnTo>
                  <a:lnTo>
                    <a:pt x="262128" y="164592"/>
                  </a:lnTo>
                  <a:lnTo>
                    <a:pt x="262128" y="166103"/>
                  </a:lnTo>
                  <a:lnTo>
                    <a:pt x="292608" y="166103"/>
                  </a:lnTo>
                  <a:lnTo>
                    <a:pt x="292608" y="164592"/>
                  </a:lnTo>
                  <a:lnTo>
                    <a:pt x="292608" y="163068"/>
                  </a:lnTo>
                  <a:close/>
                </a:path>
                <a:path w="1295400" h="207645">
                  <a:moveTo>
                    <a:pt x="1007364" y="83045"/>
                  </a:moveTo>
                  <a:lnTo>
                    <a:pt x="277368" y="83045"/>
                  </a:lnTo>
                  <a:lnTo>
                    <a:pt x="277368" y="128765"/>
                  </a:lnTo>
                  <a:lnTo>
                    <a:pt x="1007364" y="128765"/>
                  </a:lnTo>
                  <a:lnTo>
                    <a:pt x="1007364" y="83045"/>
                  </a:lnTo>
                  <a:close/>
                </a:path>
                <a:path w="1295400" h="207645">
                  <a:moveTo>
                    <a:pt x="1031748" y="38100"/>
                  </a:moveTo>
                  <a:lnTo>
                    <a:pt x="1001268" y="38100"/>
                  </a:lnTo>
                  <a:lnTo>
                    <a:pt x="1001268" y="39611"/>
                  </a:lnTo>
                  <a:lnTo>
                    <a:pt x="1001268" y="41135"/>
                  </a:lnTo>
                  <a:lnTo>
                    <a:pt x="1031748" y="41135"/>
                  </a:lnTo>
                  <a:lnTo>
                    <a:pt x="1031748" y="39611"/>
                  </a:lnTo>
                  <a:lnTo>
                    <a:pt x="1031748" y="38100"/>
                  </a:lnTo>
                  <a:close/>
                </a:path>
                <a:path w="1295400" h="207645">
                  <a:moveTo>
                    <a:pt x="1033272" y="36576"/>
                  </a:moveTo>
                  <a:lnTo>
                    <a:pt x="1001268" y="36576"/>
                  </a:lnTo>
                  <a:lnTo>
                    <a:pt x="1001268" y="38087"/>
                  </a:lnTo>
                  <a:lnTo>
                    <a:pt x="1033272" y="38087"/>
                  </a:lnTo>
                  <a:lnTo>
                    <a:pt x="1033272" y="36576"/>
                  </a:lnTo>
                  <a:close/>
                </a:path>
                <a:path w="1295400" h="207645">
                  <a:moveTo>
                    <a:pt x="1034783" y="33528"/>
                  </a:moveTo>
                  <a:lnTo>
                    <a:pt x="1002792" y="33528"/>
                  </a:lnTo>
                  <a:lnTo>
                    <a:pt x="1002792" y="35052"/>
                  </a:lnTo>
                  <a:lnTo>
                    <a:pt x="1001268" y="35052"/>
                  </a:lnTo>
                  <a:lnTo>
                    <a:pt x="1001268" y="36563"/>
                  </a:lnTo>
                  <a:lnTo>
                    <a:pt x="1033272" y="36563"/>
                  </a:lnTo>
                  <a:lnTo>
                    <a:pt x="1033272" y="35052"/>
                  </a:lnTo>
                  <a:lnTo>
                    <a:pt x="1034783" y="35052"/>
                  </a:lnTo>
                  <a:lnTo>
                    <a:pt x="1034783" y="33528"/>
                  </a:lnTo>
                  <a:close/>
                </a:path>
                <a:path w="1295400" h="207645">
                  <a:moveTo>
                    <a:pt x="1039355" y="30480"/>
                  </a:moveTo>
                  <a:lnTo>
                    <a:pt x="1002792" y="30480"/>
                  </a:lnTo>
                  <a:lnTo>
                    <a:pt x="1002792" y="31991"/>
                  </a:lnTo>
                  <a:lnTo>
                    <a:pt x="1002792" y="33515"/>
                  </a:lnTo>
                  <a:lnTo>
                    <a:pt x="1036307" y="33515"/>
                  </a:lnTo>
                  <a:lnTo>
                    <a:pt x="1036307" y="31991"/>
                  </a:lnTo>
                  <a:lnTo>
                    <a:pt x="1039355" y="31991"/>
                  </a:lnTo>
                  <a:lnTo>
                    <a:pt x="1039355" y="30480"/>
                  </a:lnTo>
                  <a:close/>
                </a:path>
                <a:path w="1295400" h="207645">
                  <a:moveTo>
                    <a:pt x="1266444" y="1511"/>
                  </a:moveTo>
                  <a:lnTo>
                    <a:pt x="1258824" y="1511"/>
                  </a:lnTo>
                  <a:lnTo>
                    <a:pt x="1258824" y="0"/>
                  </a:lnTo>
                  <a:lnTo>
                    <a:pt x="1039368" y="0"/>
                  </a:lnTo>
                  <a:lnTo>
                    <a:pt x="1039368" y="1511"/>
                  </a:lnTo>
                  <a:lnTo>
                    <a:pt x="1031748" y="1511"/>
                  </a:lnTo>
                  <a:lnTo>
                    <a:pt x="1031748" y="3035"/>
                  </a:lnTo>
                  <a:lnTo>
                    <a:pt x="1266444" y="3035"/>
                  </a:lnTo>
                  <a:lnTo>
                    <a:pt x="1266444" y="1511"/>
                  </a:lnTo>
                  <a:close/>
                </a:path>
                <a:path w="1295400" h="207645">
                  <a:moveTo>
                    <a:pt x="1274064" y="4572"/>
                  </a:moveTo>
                  <a:lnTo>
                    <a:pt x="1272540" y="4572"/>
                  </a:lnTo>
                  <a:lnTo>
                    <a:pt x="1272540" y="3048"/>
                  </a:lnTo>
                  <a:lnTo>
                    <a:pt x="1024128" y="3048"/>
                  </a:lnTo>
                  <a:lnTo>
                    <a:pt x="1024128" y="4572"/>
                  </a:lnTo>
                  <a:lnTo>
                    <a:pt x="1022591" y="4572"/>
                  </a:lnTo>
                  <a:lnTo>
                    <a:pt x="1022591" y="6083"/>
                  </a:lnTo>
                  <a:lnTo>
                    <a:pt x="1274064" y="6083"/>
                  </a:lnTo>
                  <a:lnTo>
                    <a:pt x="1274064" y="4572"/>
                  </a:lnTo>
                  <a:close/>
                </a:path>
                <a:path w="1295400" h="207645">
                  <a:moveTo>
                    <a:pt x="1275575" y="6096"/>
                  </a:moveTo>
                  <a:lnTo>
                    <a:pt x="1021080" y="6096"/>
                  </a:lnTo>
                  <a:lnTo>
                    <a:pt x="1021080" y="7607"/>
                  </a:lnTo>
                  <a:lnTo>
                    <a:pt x="1275575" y="7607"/>
                  </a:lnTo>
                  <a:lnTo>
                    <a:pt x="1275575" y="6096"/>
                  </a:lnTo>
                  <a:close/>
                </a:path>
                <a:path w="1295400" h="207645">
                  <a:moveTo>
                    <a:pt x="1278623" y="9131"/>
                  </a:moveTo>
                  <a:lnTo>
                    <a:pt x="1277112" y="9131"/>
                  </a:lnTo>
                  <a:lnTo>
                    <a:pt x="1277112" y="7620"/>
                  </a:lnTo>
                  <a:lnTo>
                    <a:pt x="1019556" y="7620"/>
                  </a:lnTo>
                  <a:lnTo>
                    <a:pt x="1019556" y="9131"/>
                  </a:lnTo>
                  <a:lnTo>
                    <a:pt x="1018032" y="9131"/>
                  </a:lnTo>
                  <a:lnTo>
                    <a:pt x="1018032" y="10655"/>
                  </a:lnTo>
                  <a:lnTo>
                    <a:pt x="1278623" y="10655"/>
                  </a:lnTo>
                  <a:lnTo>
                    <a:pt x="1278623" y="9131"/>
                  </a:lnTo>
                  <a:close/>
                </a:path>
                <a:path w="1295400" h="207645">
                  <a:moveTo>
                    <a:pt x="1283195" y="12192"/>
                  </a:moveTo>
                  <a:lnTo>
                    <a:pt x="1281684" y="12192"/>
                  </a:lnTo>
                  <a:lnTo>
                    <a:pt x="1281684" y="10668"/>
                  </a:lnTo>
                  <a:lnTo>
                    <a:pt x="1014971" y="10668"/>
                  </a:lnTo>
                  <a:lnTo>
                    <a:pt x="1014971" y="12192"/>
                  </a:lnTo>
                  <a:lnTo>
                    <a:pt x="1013460" y="12192"/>
                  </a:lnTo>
                  <a:lnTo>
                    <a:pt x="1013460" y="13703"/>
                  </a:lnTo>
                  <a:lnTo>
                    <a:pt x="1283195" y="13703"/>
                  </a:lnTo>
                  <a:lnTo>
                    <a:pt x="1283195" y="12192"/>
                  </a:lnTo>
                  <a:close/>
                </a:path>
                <a:path w="1295400" h="207645">
                  <a:moveTo>
                    <a:pt x="1284732" y="13716"/>
                  </a:moveTo>
                  <a:lnTo>
                    <a:pt x="1011936" y="13716"/>
                  </a:lnTo>
                  <a:lnTo>
                    <a:pt x="1011936" y="15227"/>
                  </a:lnTo>
                  <a:lnTo>
                    <a:pt x="1284732" y="15227"/>
                  </a:lnTo>
                  <a:lnTo>
                    <a:pt x="1284732" y="13716"/>
                  </a:lnTo>
                  <a:close/>
                </a:path>
                <a:path w="1295400" h="207645">
                  <a:moveTo>
                    <a:pt x="1286256" y="15240"/>
                  </a:moveTo>
                  <a:lnTo>
                    <a:pt x="1011936" y="15240"/>
                  </a:lnTo>
                  <a:lnTo>
                    <a:pt x="1011936" y="16751"/>
                  </a:lnTo>
                  <a:lnTo>
                    <a:pt x="1010412" y="16751"/>
                  </a:lnTo>
                  <a:lnTo>
                    <a:pt x="1010412" y="18275"/>
                  </a:lnTo>
                  <a:lnTo>
                    <a:pt x="1286243" y="18275"/>
                  </a:lnTo>
                  <a:lnTo>
                    <a:pt x="1286243" y="16751"/>
                  </a:lnTo>
                  <a:lnTo>
                    <a:pt x="1286256" y="15240"/>
                  </a:lnTo>
                  <a:close/>
                </a:path>
                <a:path w="1295400" h="207645">
                  <a:moveTo>
                    <a:pt x="1289304" y="19812"/>
                  </a:moveTo>
                  <a:lnTo>
                    <a:pt x="1287780" y="19812"/>
                  </a:lnTo>
                  <a:lnTo>
                    <a:pt x="1287780" y="18288"/>
                  </a:lnTo>
                  <a:lnTo>
                    <a:pt x="1008888" y="18288"/>
                  </a:lnTo>
                  <a:lnTo>
                    <a:pt x="1008888" y="19812"/>
                  </a:lnTo>
                  <a:lnTo>
                    <a:pt x="1007351" y="19812"/>
                  </a:lnTo>
                  <a:lnTo>
                    <a:pt x="1007351" y="21323"/>
                  </a:lnTo>
                  <a:lnTo>
                    <a:pt x="1289304" y="21323"/>
                  </a:lnTo>
                  <a:lnTo>
                    <a:pt x="1289304" y="19812"/>
                  </a:lnTo>
                  <a:close/>
                </a:path>
                <a:path w="1295400" h="207645">
                  <a:moveTo>
                    <a:pt x="1290815" y="21336"/>
                  </a:moveTo>
                  <a:lnTo>
                    <a:pt x="1005840" y="21336"/>
                  </a:lnTo>
                  <a:lnTo>
                    <a:pt x="1005840" y="22847"/>
                  </a:lnTo>
                  <a:lnTo>
                    <a:pt x="1290815" y="22847"/>
                  </a:lnTo>
                  <a:lnTo>
                    <a:pt x="1290815" y="21336"/>
                  </a:lnTo>
                  <a:close/>
                </a:path>
                <a:path w="1295400" h="207645">
                  <a:moveTo>
                    <a:pt x="1292352" y="22860"/>
                  </a:moveTo>
                  <a:lnTo>
                    <a:pt x="1004316" y="22860"/>
                  </a:lnTo>
                  <a:lnTo>
                    <a:pt x="1004316" y="24371"/>
                  </a:lnTo>
                  <a:lnTo>
                    <a:pt x="1004316" y="25895"/>
                  </a:lnTo>
                  <a:lnTo>
                    <a:pt x="1292352" y="25895"/>
                  </a:lnTo>
                  <a:lnTo>
                    <a:pt x="1292352" y="24371"/>
                  </a:lnTo>
                  <a:lnTo>
                    <a:pt x="1292352" y="22860"/>
                  </a:lnTo>
                  <a:close/>
                </a:path>
                <a:path w="1295400" h="207645">
                  <a:moveTo>
                    <a:pt x="1293863" y="28956"/>
                  </a:moveTo>
                  <a:lnTo>
                    <a:pt x="1002792" y="28956"/>
                  </a:lnTo>
                  <a:lnTo>
                    <a:pt x="1002792" y="30467"/>
                  </a:lnTo>
                  <a:lnTo>
                    <a:pt x="1293863" y="30467"/>
                  </a:lnTo>
                  <a:lnTo>
                    <a:pt x="1293863" y="28956"/>
                  </a:lnTo>
                  <a:close/>
                </a:path>
                <a:path w="1295400" h="207645">
                  <a:moveTo>
                    <a:pt x="1293863" y="27432"/>
                  </a:moveTo>
                  <a:lnTo>
                    <a:pt x="1292352" y="27432"/>
                  </a:lnTo>
                  <a:lnTo>
                    <a:pt x="1292352" y="25908"/>
                  </a:lnTo>
                  <a:lnTo>
                    <a:pt x="1004316" y="25908"/>
                  </a:lnTo>
                  <a:lnTo>
                    <a:pt x="1004316" y="27432"/>
                  </a:lnTo>
                  <a:lnTo>
                    <a:pt x="1002792" y="27432"/>
                  </a:lnTo>
                  <a:lnTo>
                    <a:pt x="1002792" y="28943"/>
                  </a:lnTo>
                  <a:lnTo>
                    <a:pt x="1293863" y="28943"/>
                  </a:lnTo>
                  <a:lnTo>
                    <a:pt x="1293863" y="27432"/>
                  </a:lnTo>
                  <a:close/>
                </a:path>
                <a:path w="1295400" h="207645">
                  <a:moveTo>
                    <a:pt x="1293876" y="30480"/>
                  </a:moveTo>
                  <a:lnTo>
                    <a:pt x="1257300" y="30480"/>
                  </a:lnTo>
                  <a:lnTo>
                    <a:pt x="1257300" y="31991"/>
                  </a:lnTo>
                  <a:lnTo>
                    <a:pt x="1260348" y="31991"/>
                  </a:lnTo>
                  <a:lnTo>
                    <a:pt x="1260348" y="33515"/>
                  </a:lnTo>
                  <a:lnTo>
                    <a:pt x="1293876" y="33515"/>
                  </a:lnTo>
                  <a:lnTo>
                    <a:pt x="1293876" y="31991"/>
                  </a:lnTo>
                  <a:lnTo>
                    <a:pt x="1293876" y="30480"/>
                  </a:lnTo>
                  <a:close/>
                </a:path>
                <a:path w="1295400" h="207645">
                  <a:moveTo>
                    <a:pt x="1295387" y="33528"/>
                  </a:moveTo>
                  <a:lnTo>
                    <a:pt x="1261872" y="33528"/>
                  </a:lnTo>
                  <a:lnTo>
                    <a:pt x="1261872" y="35052"/>
                  </a:lnTo>
                  <a:lnTo>
                    <a:pt x="1263396" y="35052"/>
                  </a:lnTo>
                  <a:lnTo>
                    <a:pt x="1263396" y="36563"/>
                  </a:lnTo>
                  <a:lnTo>
                    <a:pt x="1295387" y="36563"/>
                  </a:lnTo>
                  <a:lnTo>
                    <a:pt x="1295387" y="35052"/>
                  </a:lnTo>
                  <a:lnTo>
                    <a:pt x="1295387" y="33528"/>
                  </a:lnTo>
                  <a:close/>
                </a:path>
                <a:path w="1295400" h="207645">
                  <a:moveTo>
                    <a:pt x="1295400" y="38100"/>
                  </a:moveTo>
                  <a:lnTo>
                    <a:pt x="1264920" y="38100"/>
                  </a:lnTo>
                  <a:lnTo>
                    <a:pt x="1264920" y="39611"/>
                  </a:lnTo>
                  <a:lnTo>
                    <a:pt x="1295400" y="39611"/>
                  </a:lnTo>
                  <a:lnTo>
                    <a:pt x="1295400" y="38100"/>
                  </a:lnTo>
                  <a:close/>
                </a:path>
                <a:path w="1295400" h="207645">
                  <a:moveTo>
                    <a:pt x="1295400" y="36576"/>
                  </a:moveTo>
                  <a:lnTo>
                    <a:pt x="1264920" y="36576"/>
                  </a:lnTo>
                  <a:lnTo>
                    <a:pt x="1264920" y="38087"/>
                  </a:lnTo>
                  <a:lnTo>
                    <a:pt x="1295400" y="38087"/>
                  </a:lnTo>
                  <a:lnTo>
                    <a:pt x="1295400" y="3657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193288" y="6895337"/>
              <a:ext cx="294640" cy="55244"/>
            </a:xfrm>
            <a:custGeom>
              <a:avLst/>
              <a:gdLst/>
              <a:ahLst/>
              <a:cxnLst/>
              <a:rect l="l" t="t" r="r" b="b"/>
              <a:pathLst>
                <a:path w="294639" h="55245">
                  <a:moveTo>
                    <a:pt x="30480" y="51828"/>
                  </a:moveTo>
                  <a:lnTo>
                    <a:pt x="0" y="51828"/>
                  </a:lnTo>
                  <a:lnTo>
                    <a:pt x="0" y="53340"/>
                  </a:lnTo>
                  <a:lnTo>
                    <a:pt x="0" y="54864"/>
                  </a:lnTo>
                  <a:lnTo>
                    <a:pt x="30480" y="54864"/>
                  </a:lnTo>
                  <a:lnTo>
                    <a:pt x="30480" y="53340"/>
                  </a:lnTo>
                  <a:lnTo>
                    <a:pt x="30480" y="51828"/>
                  </a:lnTo>
                  <a:close/>
                </a:path>
                <a:path w="294639" h="55245">
                  <a:moveTo>
                    <a:pt x="30480" y="50304"/>
                  </a:moveTo>
                  <a:lnTo>
                    <a:pt x="0" y="50304"/>
                  </a:lnTo>
                  <a:lnTo>
                    <a:pt x="0" y="51816"/>
                  </a:lnTo>
                  <a:lnTo>
                    <a:pt x="30480" y="51816"/>
                  </a:lnTo>
                  <a:lnTo>
                    <a:pt x="30480" y="50304"/>
                  </a:lnTo>
                  <a:close/>
                </a:path>
                <a:path w="294639" h="55245">
                  <a:moveTo>
                    <a:pt x="30480" y="47256"/>
                  </a:moveTo>
                  <a:lnTo>
                    <a:pt x="0" y="47256"/>
                  </a:lnTo>
                  <a:lnTo>
                    <a:pt x="0" y="48780"/>
                  </a:lnTo>
                  <a:lnTo>
                    <a:pt x="0" y="50292"/>
                  </a:lnTo>
                  <a:lnTo>
                    <a:pt x="30480" y="50292"/>
                  </a:lnTo>
                  <a:lnTo>
                    <a:pt x="30480" y="48780"/>
                  </a:lnTo>
                  <a:lnTo>
                    <a:pt x="30480" y="47256"/>
                  </a:lnTo>
                  <a:close/>
                </a:path>
                <a:path w="294639" h="55245">
                  <a:moveTo>
                    <a:pt x="30480" y="44208"/>
                  </a:moveTo>
                  <a:lnTo>
                    <a:pt x="0" y="44208"/>
                  </a:lnTo>
                  <a:lnTo>
                    <a:pt x="0" y="45720"/>
                  </a:lnTo>
                  <a:lnTo>
                    <a:pt x="0" y="47244"/>
                  </a:lnTo>
                  <a:lnTo>
                    <a:pt x="30480" y="47244"/>
                  </a:lnTo>
                  <a:lnTo>
                    <a:pt x="30480" y="45720"/>
                  </a:lnTo>
                  <a:lnTo>
                    <a:pt x="30480" y="44208"/>
                  </a:lnTo>
                  <a:close/>
                </a:path>
                <a:path w="294639" h="55245">
                  <a:moveTo>
                    <a:pt x="30480" y="42684"/>
                  </a:moveTo>
                  <a:lnTo>
                    <a:pt x="0" y="42684"/>
                  </a:lnTo>
                  <a:lnTo>
                    <a:pt x="0" y="44196"/>
                  </a:lnTo>
                  <a:lnTo>
                    <a:pt x="30480" y="44196"/>
                  </a:lnTo>
                  <a:lnTo>
                    <a:pt x="30480" y="42684"/>
                  </a:lnTo>
                  <a:close/>
                </a:path>
                <a:path w="294639" h="55245">
                  <a:moveTo>
                    <a:pt x="30480" y="39636"/>
                  </a:moveTo>
                  <a:lnTo>
                    <a:pt x="0" y="39636"/>
                  </a:lnTo>
                  <a:lnTo>
                    <a:pt x="0" y="41160"/>
                  </a:lnTo>
                  <a:lnTo>
                    <a:pt x="0" y="42672"/>
                  </a:lnTo>
                  <a:lnTo>
                    <a:pt x="30480" y="42672"/>
                  </a:lnTo>
                  <a:lnTo>
                    <a:pt x="30480" y="41160"/>
                  </a:lnTo>
                  <a:lnTo>
                    <a:pt x="30480" y="39636"/>
                  </a:lnTo>
                  <a:close/>
                </a:path>
                <a:path w="294639" h="55245">
                  <a:moveTo>
                    <a:pt x="30480" y="36588"/>
                  </a:moveTo>
                  <a:lnTo>
                    <a:pt x="0" y="36588"/>
                  </a:lnTo>
                  <a:lnTo>
                    <a:pt x="0" y="38100"/>
                  </a:lnTo>
                  <a:lnTo>
                    <a:pt x="0" y="39624"/>
                  </a:lnTo>
                  <a:lnTo>
                    <a:pt x="30480" y="39624"/>
                  </a:lnTo>
                  <a:lnTo>
                    <a:pt x="30480" y="38100"/>
                  </a:lnTo>
                  <a:lnTo>
                    <a:pt x="30480" y="36588"/>
                  </a:lnTo>
                  <a:close/>
                </a:path>
                <a:path w="294639" h="55245">
                  <a:moveTo>
                    <a:pt x="30480" y="35064"/>
                  </a:moveTo>
                  <a:lnTo>
                    <a:pt x="0" y="35064"/>
                  </a:lnTo>
                  <a:lnTo>
                    <a:pt x="0" y="36576"/>
                  </a:lnTo>
                  <a:lnTo>
                    <a:pt x="30480" y="36576"/>
                  </a:lnTo>
                  <a:lnTo>
                    <a:pt x="30480" y="35064"/>
                  </a:lnTo>
                  <a:close/>
                </a:path>
                <a:path w="294639" h="55245">
                  <a:moveTo>
                    <a:pt x="30480" y="32016"/>
                  </a:moveTo>
                  <a:lnTo>
                    <a:pt x="0" y="32016"/>
                  </a:lnTo>
                  <a:lnTo>
                    <a:pt x="0" y="33540"/>
                  </a:lnTo>
                  <a:lnTo>
                    <a:pt x="0" y="35052"/>
                  </a:lnTo>
                  <a:lnTo>
                    <a:pt x="30480" y="35052"/>
                  </a:lnTo>
                  <a:lnTo>
                    <a:pt x="30480" y="33540"/>
                  </a:lnTo>
                  <a:lnTo>
                    <a:pt x="30480" y="32016"/>
                  </a:lnTo>
                  <a:close/>
                </a:path>
                <a:path w="294639" h="55245">
                  <a:moveTo>
                    <a:pt x="30480" y="28968"/>
                  </a:moveTo>
                  <a:lnTo>
                    <a:pt x="0" y="28968"/>
                  </a:lnTo>
                  <a:lnTo>
                    <a:pt x="0" y="30480"/>
                  </a:lnTo>
                  <a:lnTo>
                    <a:pt x="0" y="32004"/>
                  </a:lnTo>
                  <a:lnTo>
                    <a:pt x="30480" y="32004"/>
                  </a:lnTo>
                  <a:lnTo>
                    <a:pt x="30480" y="30480"/>
                  </a:lnTo>
                  <a:lnTo>
                    <a:pt x="30480" y="28968"/>
                  </a:lnTo>
                  <a:close/>
                </a:path>
                <a:path w="294639" h="55245">
                  <a:moveTo>
                    <a:pt x="30480" y="27444"/>
                  </a:moveTo>
                  <a:lnTo>
                    <a:pt x="0" y="27444"/>
                  </a:lnTo>
                  <a:lnTo>
                    <a:pt x="0" y="28956"/>
                  </a:lnTo>
                  <a:lnTo>
                    <a:pt x="30480" y="28956"/>
                  </a:lnTo>
                  <a:lnTo>
                    <a:pt x="30480" y="27444"/>
                  </a:lnTo>
                  <a:close/>
                </a:path>
                <a:path w="294639" h="55245">
                  <a:moveTo>
                    <a:pt x="30480" y="24396"/>
                  </a:moveTo>
                  <a:lnTo>
                    <a:pt x="0" y="24396"/>
                  </a:lnTo>
                  <a:lnTo>
                    <a:pt x="0" y="25920"/>
                  </a:lnTo>
                  <a:lnTo>
                    <a:pt x="0" y="27432"/>
                  </a:lnTo>
                  <a:lnTo>
                    <a:pt x="30480" y="27432"/>
                  </a:lnTo>
                  <a:lnTo>
                    <a:pt x="30480" y="25920"/>
                  </a:lnTo>
                  <a:lnTo>
                    <a:pt x="30480" y="24396"/>
                  </a:lnTo>
                  <a:close/>
                </a:path>
                <a:path w="294639" h="55245">
                  <a:moveTo>
                    <a:pt x="30480" y="21348"/>
                  </a:moveTo>
                  <a:lnTo>
                    <a:pt x="0" y="21348"/>
                  </a:lnTo>
                  <a:lnTo>
                    <a:pt x="0" y="22860"/>
                  </a:lnTo>
                  <a:lnTo>
                    <a:pt x="0" y="24384"/>
                  </a:lnTo>
                  <a:lnTo>
                    <a:pt x="30480" y="24384"/>
                  </a:lnTo>
                  <a:lnTo>
                    <a:pt x="30480" y="22860"/>
                  </a:lnTo>
                  <a:lnTo>
                    <a:pt x="30480" y="21348"/>
                  </a:lnTo>
                  <a:close/>
                </a:path>
                <a:path w="294639" h="55245">
                  <a:moveTo>
                    <a:pt x="30480" y="19824"/>
                  </a:moveTo>
                  <a:lnTo>
                    <a:pt x="0" y="19824"/>
                  </a:lnTo>
                  <a:lnTo>
                    <a:pt x="0" y="21336"/>
                  </a:lnTo>
                  <a:lnTo>
                    <a:pt x="30480" y="21336"/>
                  </a:lnTo>
                  <a:lnTo>
                    <a:pt x="30480" y="19824"/>
                  </a:lnTo>
                  <a:close/>
                </a:path>
                <a:path w="294639" h="55245">
                  <a:moveTo>
                    <a:pt x="30480" y="16776"/>
                  </a:moveTo>
                  <a:lnTo>
                    <a:pt x="0" y="16776"/>
                  </a:lnTo>
                  <a:lnTo>
                    <a:pt x="0" y="18300"/>
                  </a:lnTo>
                  <a:lnTo>
                    <a:pt x="0" y="19812"/>
                  </a:lnTo>
                  <a:lnTo>
                    <a:pt x="30480" y="19812"/>
                  </a:lnTo>
                  <a:lnTo>
                    <a:pt x="30480" y="18300"/>
                  </a:lnTo>
                  <a:lnTo>
                    <a:pt x="30480" y="16776"/>
                  </a:lnTo>
                  <a:close/>
                </a:path>
                <a:path w="294639" h="55245">
                  <a:moveTo>
                    <a:pt x="30480" y="13728"/>
                  </a:moveTo>
                  <a:lnTo>
                    <a:pt x="0" y="13728"/>
                  </a:lnTo>
                  <a:lnTo>
                    <a:pt x="0" y="15240"/>
                  </a:lnTo>
                  <a:lnTo>
                    <a:pt x="0" y="16764"/>
                  </a:lnTo>
                  <a:lnTo>
                    <a:pt x="30480" y="16764"/>
                  </a:lnTo>
                  <a:lnTo>
                    <a:pt x="30480" y="15240"/>
                  </a:lnTo>
                  <a:lnTo>
                    <a:pt x="30480" y="13728"/>
                  </a:lnTo>
                  <a:close/>
                </a:path>
                <a:path w="294639" h="55245">
                  <a:moveTo>
                    <a:pt x="30480" y="12204"/>
                  </a:moveTo>
                  <a:lnTo>
                    <a:pt x="0" y="12204"/>
                  </a:lnTo>
                  <a:lnTo>
                    <a:pt x="0" y="13716"/>
                  </a:lnTo>
                  <a:lnTo>
                    <a:pt x="30480" y="13716"/>
                  </a:lnTo>
                  <a:lnTo>
                    <a:pt x="30480" y="12204"/>
                  </a:lnTo>
                  <a:close/>
                </a:path>
                <a:path w="294639" h="55245">
                  <a:moveTo>
                    <a:pt x="30480" y="9156"/>
                  </a:moveTo>
                  <a:lnTo>
                    <a:pt x="0" y="9156"/>
                  </a:lnTo>
                  <a:lnTo>
                    <a:pt x="0" y="10680"/>
                  </a:lnTo>
                  <a:lnTo>
                    <a:pt x="0" y="12192"/>
                  </a:lnTo>
                  <a:lnTo>
                    <a:pt x="30480" y="12192"/>
                  </a:lnTo>
                  <a:lnTo>
                    <a:pt x="30480" y="10680"/>
                  </a:lnTo>
                  <a:lnTo>
                    <a:pt x="30480" y="9156"/>
                  </a:lnTo>
                  <a:close/>
                </a:path>
                <a:path w="294639" h="55245">
                  <a:moveTo>
                    <a:pt x="30480" y="6108"/>
                  </a:moveTo>
                  <a:lnTo>
                    <a:pt x="0" y="6108"/>
                  </a:lnTo>
                  <a:lnTo>
                    <a:pt x="0" y="7620"/>
                  </a:lnTo>
                  <a:lnTo>
                    <a:pt x="0" y="9144"/>
                  </a:lnTo>
                  <a:lnTo>
                    <a:pt x="30480" y="9144"/>
                  </a:lnTo>
                  <a:lnTo>
                    <a:pt x="30480" y="7620"/>
                  </a:lnTo>
                  <a:lnTo>
                    <a:pt x="30480" y="6108"/>
                  </a:lnTo>
                  <a:close/>
                </a:path>
                <a:path w="294639" h="55245">
                  <a:moveTo>
                    <a:pt x="30480" y="4584"/>
                  </a:moveTo>
                  <a:lnTo>
                    <a:pt x="0" y="4584"/>
                  </a:lnTo>
                  <a:lnTo>
                    <a:pt x="0" y="6096"/>
                  </a:lnTo>
                  <a:lnTo>
                    <a:pt x="30480" y="6096"/>
                  </a:lnTo>
                  <a:lnTo>
                    <a:pt x="30480" y="4584"/>
                  </a:lnTo>
                  <a:close/>
                </a:path>
                <a:path w="294639" h="55245">
                  <a:moveTo>
                    <a:pt x="30480" y="1536"/>
                  </a:moveTo>
                  <a:lnTo>
                    <a:pt x="0" y="1536"/>
                  </a:lnTo>
                  <a:lnTo>
                    <a:pt x="0" y="3060"/>
                  </a:lnTo>
                  <a:lnTo>
                    <a:pt x="0" y="4572"/>
                  </a:lnTo>
                  <a:lnTo>
                    <a:pt x="30480" y="4572"/>
                  </a:lnTo>
                  <a:lnTo>
                    <a:pt x="30480" y="3060"/>
                  </a:lnTo>
                  <a:lnTo>
                    <a:pt x="30480" y="1536"/>
                  </a:lnTo>
                  <a:close/>
                </a:path>
                <a:path w="294639" h="55245">
                  <a:moveTo>
                    <a:pt x="30480" y="0"/>
                  </a:moveTo>
                  <a:lnTo>
                    <a:pt x="0" y="0"/>
                  </a:lnTo>
                  <a:lnTo>
                    <a:pt x="0" y="1524"/>
                  </a:lnTo>
                  <a:lnTo>
                    <a:pt x="30480" y="1524"/>
                  </a:lnTo>
                  <a:lnTo>
                    <a:pt x="30480" y="0"/>
                  </a:lnTo>
                  <a:close/>
                </a:path>
                <a:path w="294639" h="55245">
                  <a:moveTo>
                    <a:pt x="294132" y="51828"/>
                  </a:moveTo>
                  <a:lnTo>
                    <a:pt x="263652" y="51828"/>
                  </a:lnTo>
                  <a:lnTo>
                    <a:pt x="263652" y="53340"/>
                  </a:lnTo>
                  <a:lnTo>
                    <a:pt x="294132" y="53340"/>
                  </a:lnTo>
                  <a:lnTo>
                    <a:pt x="294132" y="51828"/>
                  </a:lnTo>
                  <a:close/>
                </a:path>
                <a:path w="294639" h="55245">
                  <a:moveTo>
                    <a:pt x="294132" y="50304"/>
                  </a:moveTo>
                  <a:lnTo>
                    <a:pt x="263652" y="50304"/>
                  </a:lnTo>
                  <a:lnTo>
                    <a:pt x="263652" y="51816"/>
                  </a:lnTo>
                  <a:lnTo>
                    <a:pt x="294132" y="51816"/>
                  </a:lnTo>
                  <a:lnTo>
                    <a:pt x="294132" y="50304"/>
                  </a:lnTo>
                  <a:close/>
                </a:path>
                <a:path w="294639" h="55245">
                  <a:moveTo>
                    <a:pt x="294132" y="47256"/>
                  </a:moveTo>
                  <a:lnTo>
                    <a:pt x="263652" y="47256"/>
                  </a:lnTo>
                  <a:lnTo>
                    <a:pt x="263652" y="48780"/>
                  </a:lnTo>
                  <a:lnTo>
                    <a:pt x="263652" y="50292"/>
                  </a:lnTo>
                  <a:lnTo>
                    <a:pt x="294132" y="50292"/>
                  </a:lnTo>
                  <a:lnTo>
                    <a:pt x="294132" y="48780"/>
                  </a:lnTo>
                  <a:lnTo>
                    <a:pt x="294132" y="47256"/>
                  </a:lnTo>
                  <a:close/>
                </a:path>
                <a:path w="294639" h="55245">
                  <a:moveTo>
                    <a:pt x="294132" y="44208"/>
                  </a:moveTo>
                  <a:lnTo>
                    <a:pt x="263652" y="44208"/>
                  </a:lnTo>
                  <a:lnTo>
                    <a:pt x="263652" y="45720"/>
                  </a:lnTo>
                  <a:lnTo>
                    <a:pt x="263652" y="47244"/>
                  </a:lnTo>
                  <a:lnTo>
                    <a:pt x="294132" y="47244"/>
                  </a:lnTo>
                  <a:lnTo>
                    <a:pt x="294132" y="45720"/>
                  </a:lnTo>
                  <a:lnTo>
                    <a:pt x="294132" y="44208"/>
                  </a:lnTo>
                  <a:close/>
                </a:path>
                <a:path w="294639" h="55245">
                  <a:moveTo>
                    <a:pt x="294132" y="42684"/>
                  </a:moveTo>
                  <a:lnTo>
                    <a:pt x="263652" y="42684"/>
                  </a:lnTo>
                  <a:lnTo>
                    <a:pt x="263652" y="44196"/>
                  </a:lnTo>
                  <a:lnTo>
                    <a:pt x="294132" y="44196"/>
                  </a:lnTo>
                  <a:lnTo>
                    <a:pt x="294132" y="42684"/>
                  </a:lnTo>
                  <a:close/>
                </a:path>
                <a:path w="294639" h="55245">
                  <a:moveTo>
                    <a:pt x="294132" y="39636"/>
                  </a:moveTo>
                  <a:lnTo>
                    <a:pt x="263652" y="39636"/>
                  </a:lnTo>
                  <a:lnTo>
                    <a:pt x="263652" y="41160"/>
                  </a:lnTo>
                  <a:lnTo>
                    <a:pt x="263652" y="42672"/>
                  </a:lnTo>
                  <a:lnTo>
                    <a:pt x="294132" y="42672"/>
                  </a:lnTo>
                  <a:lnTo>
                    <a:pt x="294132" y="41160"/>
                  </a:lnTo>
                  <a:lnTo>
                    <a:pt x="294132" y="39636"/>
                  </a:lnTo>
                  <a:close/>
                </a:path>
                <a:path w="294639" h="55245">
                  <a:moveTo>
                    <a:pt x="294132" y="36588"/>
                  </a:moveTo>
                  <a:lnTo>
                    <a:pt x="263652" y="36588"/>
                  </a:lnTo>
                  <a:lnTo>
                    <a:pt x="263652" y="38100"/>
                  </a:lnTo>
                  <a:lnTo>
                    <a:pt x="263652" y="39624"/>
                  </a:lnTo>
                  <a:lnTo>
                    <a:pt x="294132" y="39624"/>
                  </a:lnTo>
                  <a:lnTo>
                    <a:pt x="294132" y="38100"/>
                  </a:lnTo>
                  <a:lnTo>
                    <a:pt x="294132" y="36588"/>
                  </a:lnTo>
                  <a:close/>
                </a:path>
                <a:path w="294639" h="55245">
                  <a:moveTo>
                    <a:pt x="294132" y="35064"/>
                  </a:moveTo>
                  <a:lnTo>
                    <a:pt x="263652" y="35064"/>
                  </a:lnTo>
                  <a:lnTo>
                    <a:pt x="263652" y="36576"/>
                  </a:lnTo>
                  <a:lnTo>
                    <a:pt x="294132" y="36576"/>
                  </a:lnTo>
                  <a:lnTo>
                    <a:pt x="294132" y="35064"/>
                  </a:lnTo>
                  <a:close/>
                </a:path>
                <a:path w="294639" h="55245">
                  <a:moveTo>
                    <a:pt x="294132" y="32016"/>
                  </a:moveTo>
                  <a:lnTo>
                    <a:pt x="263652" y="32016"/>
                  </a:lnTo>
                  <a:lnTo>
                    <a:pt x="263652" y="33540"/>
                  </a:lnTo>
                  <a:lnTo>
                    <a:pt x="263652" y="35052"/>
                  </a:lnTo>
                  <a:lnTo>
                    <a:pt x="294132" y="35052"/>
                  </a:lnTo>
                  <a:lnTo>
                    <a:pt x="294132" y="33540"/>
                  </a:lnTo>
                  <a:lnTo>
                    <a:pt x="294132" y="32016"/>
                  </a:lnTo>
                  <a:close/>
                </a:path>
                <a:path w="294639" h="55245">
                  <a:moveTo>
                    <a:pt x="294132" y="28968"/>
                  </a:moveTo>
                  <a:lnTo>
                    <a:pt x="263652" y="28968"/>
                  </a:lnTo>
                  <a:lnTo>
                    <a:pt x="263652" y="30480"/>
                  </a:lnTo>
                  <a:lnTo>
                    <a:pt x="263652" y="32004"/>
                  </a:lnTo>
                  <a:lnTo>
                    <a:pt x="294132" y="32004"/>
                  </a:lnTo>
                  <a:lnTo>
                    <a:pt x="294132" y="30480"/>
                  </a:lnTo>
                  <a:lnTo>
                    <a:pt x="294132" y="28968"/>
                  </a:lnTo>
                  <a:close/>
                </a:path>
                <a:path w="294639" h="55245">
                  <a:moveTo>
                    <a:pt x="294132" y="27444"/>
                  </a:moveTo>
                  <a:lnTo>
                    <a:pt x="263652" y="27444"/>
                  </a:lnTo>
                  <a:lnTo>
                    <a:pt x="263652" y="28956"/>
                  </a:lnTo>
                  <a:lnTo>
                    <a:pt x="294132" y="28956"/>
                  </a:lnTo>
                  <a:lnTo>
                    <a:pt x="294132" y="27444"/>
                  </a:lnTo>
                  <a:close/>
                </a:path>
                <a:path w="294639" h="55245">
                  <a:moveTo>
                    <a:pt x="294132" y="24396"/>
                  </a:moveTo>
                  <a:lnTo>
                    <a:pt x="263652" y="24396"/>
                  </a:lnTo>
                  <a:lnTo>
                    <a:pt x="263652" y="25920"/>
                  </a:lnTo>
                  <a:lnTo>
                    <a:pt x="263652" y="27432"/>
                  </a:lnTo>
                  <a:lnTo>
                    <a:pt x="294132" y="27432"/>
                  </a:lnTo>
                  <a:lnTo>
                    <a:pt x="294132" y="25920"/>
                  </a:lnTo>
                  <a:lnTo>
                    <a:pt x="294132" y="24396"/>
                  </a:lnTo>
                  <a:close/>
                </a:path>
                <a:path w="294639" h="55245">
                  <a:moveTo>
                    <a:pt x="294132" y="21348"/>
                  </a:moveTo>
                  <a:lnTo>
                    <a:pt x="263652" y="21348"/>
                  </a:lnTo>
                  <a:lnTo>
                    <a:pt x="263652" y="22860"/>
                  </a:lnTo>
                  <a:lnTo>
                    <a:pt x="263652" y="24384"/>
                  </a:lnTo>
                  <a:lnTo>
                    <a:pt x="294132" y="24384"/>
                  </a:lnTo>
                  <a:lnTo>
                    <a:pt x="294132" y="22860"/>
                  </a:lnTo>
                  <a:lnTo>
                    <a:pt x="294132" y="21348"/>
                  </a:lnTo>
                  <a:close/>
                </a:path>
                <a:path w="294639" h="55245">
                  <a:moveTo>
                    <a:pt x="294132" y="19824"/>
                  </a:moveTo>
                  <a:lnTo>
                    <a:pt x="263652" y="19824"/>
                  </a:lnTo>
                  <a:lnTo>
                    <a:pt x="263652" y="21336"/>
                  </a:lnTo>
                  <a:lnTo>
                    <a:pt x="294132" y="21336"/>
                  </a:lnTo>
                  <a:lnTo>
                    <a:pt x="294132" y="19824"/>
                  </a:lnTo>
                  <a:close/>
                </a:path>
                <a:path w="294639" h="55245">
                  <a:moveTo>
                    <a:pt x="294132" y="16776"/>
                  </a:moveTo>
                  <a:lnTo>
                    <a:pt x="263652" y="16776"/>
                  </a:lnTo>
                  <a:lnTo>
                    <a:pt x="263652" y="18300"/>
                  </a:lnTo>
                  <a:lnTo>
                    <a:pt x="263652" y="19812"/>
                  </a:lnTo>
                  <a:lnTo>
                    <a:pt x="294132" y="19812"/>
                  </a:lnTo>
                  <a:lnTo>
                    <a:pt x="294132" y="18300"/>
                  </a:lnTo>
                  <a:lnTo>
                    <a:pt x="294132" y="16776"/>
                  </a:lnTo>
                  <a:close/>
                </a:path>
                <a:path w="294639" h="55245">
                  <a:moveTo>
                    <a:pt x="294132" y="13728"/>
                  </a:moveTo>
                  <a:lnTo>
                    <a:pt x="263652" y="13728"/>
                  </a:lnTo>
                  <a:lnTo>
                    <a:pt x="263652" y="15240"/>
                  </a:lnTo>
                  <a:lnTo>
                    <a:pt x="263652" y="16764"/>
                  </a:lnTo>
                  <a:lnTo>
                    <a:pt x="294132" y="16764"/>
                  </a:lnTo>
                  <a:lnTo>
                    <a:pt x="294132" y="15240"/>
                  </a:lnTo>
                  <a:lnTo>
                    <a:pt x="294132" y="13728"/>
                  </a:lnTo>
                  <a:close/>
                </a:path>
                <a:path w="294639" h="55245">
                  <a:moveTo>
                    <a:pt x="294132" y="12204"/>
                  </a:moveTo>
                  <a:lnTo>
                    <a:pt x="263652" y="12204"/>
                  </a:lnTo>
                  <a:lnTo>
                    <a:pt x="263652" y="13716"/>
                  </a:lnTo>
                  <a:lnTo>
                    <a:pt x="294132" y="13716"/>
                  </a:lnTo>
                  <a:lnTo>
                    <a:pt x="294132" y="12204"/>
                  </a:lnTo>
                  <a:close/>
                </a:path>
                <a:path w="294639" h="55245">
                  <a:moveTo>
                    <a:pt x="294132" y="9156"/>
                  </a:moveTo>
                  <a:lnTo>
                    <a:pt x="263652" y="9156"/>
                  </a:lnTo>
                  <a:lnTo>
                    <a:pt x="263652" y="10680"/>
                  </a:lnTo>
                  <a:lnTo>
                    <a:pt x="263652" y="12192"/>
                  </a:lnTo>
                  <a:lnTo>
                    <a:pt x="294132" y="12192"/>
                  </a:lnTo>
                  <a:lnTo>
                    <a:pt x="294132" y="10680"/>
                  </a:lnTo>
                  <a:lnTo>
                    <a:pt x="294132" y="9156"/>
                  </a:lnTo>
                  <a:close/>
                </a:path>
                <a:path w="294639" h="55245">
                  <a:moveTo>
                    <a:pt x="294132" y="6108"/>
                  </a:moveTo>
                  <a:lnTo>
                    <a:pt x="263652" y="6108"/>
                  </a:lnTo>
                  <a:lnTo>
                    <a:pt x="263652" y="7620"/>
                  </a:lnTo>
                  <a:lnTo>
                    <a:pt x="263652" y="9144"/>
                  </a:lnTo>
                  <a:lnTo>
                    <a:pt x="294132" y="9144"/>
                  </a:lnTo>
                  <a:lnTo>
                    <a:pt x="294132" y="7620"/>
                  </a:lnTo>
                  <a:lnTo>
                    <a:pt x="294132" y="6108"/>
                  </a:lnTo>
                  <a:close/>
                </a:path>
                <a:path w="294639" h="55245">
                  <a:moveTo>
                    <a:pt x="294132" y="4584"/>
                  </a:moveTo>
                  <a:lnTo>
                    <a:pt x="263652" y="4584"/>
                  </a:lnTo>
                  <a:lnTo>
                    <a:pt x="263652" y="6096"/>
                  </a:lnTo>
                  <a:lnTo>
                    <a:pt x="294132" y="6096"/>
                  </a:lnTo>
                  <a:lnTo>
                    <a:pt x="294132" y="4584"/>
                  </a:lnTo>
                  <a:close/>
                </a:path>
                <a:path w="294639" h="55245">
                  <a:moveTo>
                    <a:pt x="294132" y="1536"/>
                  </a:moveTo>
                  <a:lnTo>
                    <a:pt x="263652" y="1536"/>
                  </a:lnTo>
                  <a:lnTo>
                    <a:pt x="263652" y="3060"/>
                  </a:lnTo>
                  <a:lnTo>
                    <a:pt x="263652" y="4572"/>
                  </a:lnTo>
                  <a:lnTo>
                    <a:pt x="294132" y="4572"/>
                  </a:lnTo>
                  <a:lnTo>
                    <a:pt x="294132" y="3060"/>
                  </a:lnTo>
                  <a:lnTo>
                    <a:pt x="294132" y="1536"/>
                  </a:lnTo>
                  <a:close/>
                </a:path>
                <a:path w="294639" h="55245">
                  <a:moveTo>
                    <a:pt x="294132" y="0"/>
                  </a:moveTo>
                  <a:lnTo>
                    <a:pt x="263652" y="0"/>
                  </a:lnTo>
                  <a:lnTo>
                    <a:pt x="263652" y="1524"/>
                  </a:lnTo>
                  <a:lnTo>
                    <a:pt x="294132" y="1524"/>
                  </a:lnTo>
                  <a:lnTo>
                    <a:pt x="29413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193288" y="6948677"/>
              <a:ext cx="294640" cy="55244"/>
            </a:xfrm>
            <a:custGeom>
              <a:avLst/>
              <a:gdLst/>
              <a:ahLst/>
              <a:cxnLst/>
              <a:rect l="l" t="t" r="r" b="b"/>
              <a:pathLst>
                <a:path w="294639" h="55245">
                  <a:moveTo>
                    <a:pt x="30480" y="51828"/>
                  </a:moveTo>
                  <a:lnTo>
                    <a:pt x="0" y="51828"/>
                  </a:lnTo>
                  <a:lnTo>
                    <a:pt x="0" y="53340"/>
                  </a:lnTo>
                  <a:lnTo>
                    <a:pt x="0" y="54864"/>
                  </a:lnTo>
                  <a:lnTo>
                    <a:pt x="30480" y="54864"/>
                  </a:lnTo>
                  <a:lnTo>
                    <a:pt x="30480" y="53340"/>
                  </a:lnTo>
                  <a:lnTo>
                    <a:pt x="30480" y="51828"/>
                  </a:lnTo>
                  <a:close/>
                </a:path>
                <a:path w="294639" h="55245">
                  <a:moveTo>
                    <a:pt x="30480" y="50304"/>
                  </a:moveTo>
                  <a:lnTo>
                    <a:pt x="0" y="50304"/>
                  </a:lnTo>
                  <a:lnTo>
                    <a:pt x="0" y="51816"/>
                  </a:lnTo>
                  <a:lnTo>
                    <a:pt x="30480" y="51816"/>
                  </a:lnTo>
                  <a:lnTo>
                    <a:pt x="30480" y="50304"/>
                  </a:lnTo>
                  <a:close/>
                </a:path>
                <a:path w="294639" h="55245">
                  <a:moveTo>
                    <a:pt x="30480" y="47256"/>
                  </a:moveTo>
                  <a:lnTo>
                    <a:pt x="0" y="47256"/>
                  </a:lnTo>
                  <a:lnTo>
                    <a:pt x="0" y="48780"/>
                  </a:lnTo>
                  <a:lnTo>
                    <a:pt x="0" y="50292"/>
                  </a:lnTo>
                  <a:lnTo>
                    <a:pt x="30480" y="50292"/>
                  </a:lnTo>
                  <a:lnTo>
                    <a:pt x="30480" y="48780"/>
                  </a:lnTo>
                  <a:lnTo>
                    <a:pt x="30480" y="47256"/>
                  </a:lnTo>
                  <a:close/>
                </a:path>
                <a:path w="294639" h="55245">
                  <a:moveTo>
                    <a:pt x="30480" y="44208"/>
                  </a:moveTo>
                  <a:lnTo>
                    <a:pt x="0" y="44208"/>
                  </a:lnTo>
                  <a:lnTo>
                    <a:pt x="0" y="45720"/>
                  </a:lnTo>
                  <a:lnTo>
                    <a:pt x="0" y="47244"/>
                  </a:lnTo>
                  <a:lnTo>
                    <a:pt x="30480" y="47244"/>
                  </a:lnTo>
                  <a:lnTo>
                    <a:pt x="30480" y="45720"/>
                  </a:lnTo>
                  <a:lnTo>
                    <a:pt x="30480" y="44208"/>
                  </a:lnTo>
                  <a:close/>
                </a:path>
                <a:path w="294639" h="55245">
                  <a:moveTo>
                    <a:pt x="30480" y="42684"/>
                  </a:moveTo>
                  <a:lnTo>
                    <a:pt x="0" y="42684"/>
                  </a:lnTo>
                  <a:lnTo>
                    <a:pt x="0" y="44196"/>
                  </a:lnTo>
                  <a:lnTo>
                    <a:pt x="30480" y="44196"/>
                  </a:lnTo>
                  <a:lnTo>
                    <a:pt x="30480" y="42684"/>
                  </a:lnTo>
                  <a:close/>
                </a:path>
                <a:path w="294639" h="55245">
                  <a:moveTo>
                    <a:pt x="30480" y="39636"/>
                  </a:moveTo>
                  <a:lnTo>
                    <a:pt x="0" y="39636"/>
                  </a:lnTo>
                  <a:lnTo>
                    <a:pt x="0" y="41160"/>
                  </a:lnTo>
                  <a:lnTo>
                    <a:pt x="0" y="42672"/>
                  </a:lnTo>
                  <a:lnTo>
                    <a:pt x="30480" y="42672"/>
                  </a:lnTo>
                  <a:lnTo>
                    <a:pt x="30480" y="41160"/>
                  </a:lnTo>
                  <a:lnTo>
                    <a:pt x="30480" y="39636"/>
                  </a:lnTo>
                  <a:close/>
                </a:path>
                <a:path w="294639" h="55245">
                  <a:moveTo>
                    <a:pt x="30480" y="36588"/>
                  </a:moveTo>
                  <a:lnTo>
                    <a:pt x="0" y="36588"/>
                  </a:lnTo>
                  <a:lnTo>
                    <a:pt x="0" y="38100"/>
                  </a:lnTo>
                  <a:lnTo>
                    <a:pt x="0" y="39624"/>
                  </a:lnTo>
                  <a:lnTo>
                    <a:pt x="30480" y="39624"/>
                  </a:lnTo>
                  <a:lnTo>
                    <a:pt x="30480" y="38100"/>
                  </a:lnTo>
                  <a:lnTo>
                    <a:pt x="30480" y="36588"/>
                  </a:lnTo>
                  <a:close/>
                </a:path>
                <a:path w="294639" h="55245">
                  <a:moveTo>
                    <a:pt x="30480" y="35064"/>
                  </a:moveTo>
                  <a:lnTo>
                    <a:pt x="0" y="35064"/>
                  </a:lnTo>
                  <a:lnTo>
                    <a:pt x="0" y="36576"/>
                  </a:lnTo>
                  <a:lnTo>
                    <a:pt x="30480" y="36576"/>
                  </a:lnTo>
                  <a:lnTo>
                    <a:pt x="30480" y="35064"/>
                  </a:lnTo>
                  <a:close/>
                </a:path>
                <a:path w="294639" h="55245">
                  <a:moveTo>
                    <a:pt x="30480" y="32016"/>
                  </a:moveTo>
                  <a:lnTo>
                    <a:pt x="0" y="32016"/>
                  </a:lnTo>
                  <a:lnTo>
                    <a:pt x="0" y="33540"/>
                  </a:lnTo>
                  <a:lnTo>
                    <a:pt x="0" y="35052"/>
                  </a:lnTo>
                  <a:lnTo>
                    <a:pt x="30480" y="35052"/>
                  </a:lnTo>
                  <a:lnTo>
                    <a:pt x="30480" y="33540"/>
                  </a:lnTo>
                  <a:lnTo>
                    <a:pt x="30480" y="32016"/>
                  </a:lnTo>
                  <a:close/>
                </a:path>
                <a:path w="294639" h="55245">
                  <a:moveTo>
                    <a:pt x="30480" y="28968"/>
                  </a:moveTo>
                  <a:lnTo>
                    <a:pt x="0" y="28968"/>
                  </a:lnTo>
                  <a:lnTo>
                    <a:pt x="0" y="30480"/>
                  </a:lnTo>
                  <a:lnTo>
                    <a:pt x="0" y="32004"/>
                  </a:lnTo>
                  <a:lnTo>
                    <a:pt x="30480" y="32004"/>
                  </a:lnTo>
                  <a:lnTo>
                    <a:pt x="30480" y="30480"/>
                  </a:lnTo>
                  <a:lnTo>
                    <a:pt x="30480" y="28968"/>
                  </a:lnTo>
                  <a:close/>
                </a:path>
                <a:path w="294639" h="55245">
                  <a:moveTo>
                    <a:pt x="30480" y="27444"/>
                  </a:moveTo>
                  <a:lnTo>
                    <a:pt x="0" y="27444"/>
                  </a:lnTo>
                  <a:lnTo>
                    <a:pt x="0" y="28956"/>
                  </a:lnTo>
                  <a:lnTo>
                    <a:pt x="30480" y="28956"/>
                  </a:lnTo>
                  <a:lnTo>
                    <a:pt x="30480" y="27444"/>
                  </a:lnTo>
                  <a:close/>
                </a:path>
                <a:path w="294639" h="55245">
                  <a:moveTo>
                    <a:pt x="30480" y="24396"/>
                  </a:moveTo>
                  <a:lnTo>
                    <a:pt x="0" y="24396"/>
                  </a:lnTo>
                  <a:lnTo>
                    <a:pt x="0" y="25920"/>
                  </a:lnTo>
                  <a:lnTo>
                    <a:pt x="0" y="27432"/>
                  </a:lnTo>
                  <a:lnTo>
                    <a:pt x="30480" y="27432"/>
                  </a:lnTo>
                  <a:lnTo>
                    <a:pt x="30480" y="25920"/>
                  </a:lnTo>
                  <a:lnTo>
                    <a:pt x="30480" y="24396"/>
                  </a:lnTo>
                  <a:close/>
                </a:path>
                <a:path w="294639" h="55245">
                  <a:moveTo>
                    <a:pt x="30480" y="21348"/>
                  </a:moveTo>
                  <a:lnTo>
                    <a:pt x="0" y="21348"/>
                  </a:lnTo>
                  <a:lnTo>
                    <a:pt x="0" y="22860"/>
                  </a:lnTo>
                  <a:lnTo>
                    <a:pt x="0" y="24384"/>
                  </a:lnTo>
                  <a:lnTo>
                    <a:pt x="30480" y="24384"/>
                  </a:lnTo>
                  <a:lnTo>
                    <a:pt x="30480" y="22860"/>
                  </a:lnTo>
                  <a:lnTo>
                    <a:pt x="30480" y="21348"/>
                  </a:lnTo>
                  <a:close/>
                </a:path>
                <a:path w="294639" h="55245">
                  <a:moveTo>
                    <a:pt x="30480" y="19824"/>
                  </a:moveTo>
                  <a:lnTo>
                    <a:pt x="0" y="19824"/>
                  </a:lnTo>
                  <a:lnTo>
                    <a:pt x="0" y="21336"/>
                  </a:lnTo>
                  <a:lnTo>
                    <a:pt x="30480" y="21336"/>
                  </a:lnTo>
                  <a:lnTo>
                    <a:pt x="30480" y="19824"/>
                  </a:lnTo>
                  <a:close/>
                </a:path>
                <a:path w="294639" h="55245">
                  <a:moveTo>
                    <a:pt x="30480" y="16776"/>
                  </a:moveTo>
                  <a:lnTo>
                    <a:pt x="0" y="16776"/>
                  </a:lnTo>
                  <a:lnTo>
                    <a:pt x="0" y="18300"/>
                  </a:lnTo>
                  <a:lnTo>
                    <a:pt x="0" y="19812"/>
                  </a:lnTo>
                  <a:lnTo>
                    <a:pt x="30480" y="19812"/>
                  </a:lnTo>
                  <a:lnTo>
                    <a:pt x="30480" y="18300"/>
                  </a:lnTo>
                  <a:lnTo>
                    <a:pt x="30480" y="16776"/>
                  </a:lnTo>
                  <a:close/>
                </a:path>
                <a:path w="294639" h="55245">
                  <a:moveTo>
                    <a:pt x="30480" y="13728"/>
                  </a:moveTo>
                  <a:lnTo>
                    <a:pt x="0" y="13728"/>
                  </a:lnTo>
                  <a:lnTo>
                    <a:pt x="0" y="15240"/>
                  </a:lnTo>
                  <a:lnTo>
                    <a:pt x="0" y="16764"/>
                  </a:lnTo>
                  <a:lnTo>
                    <a:pt x="30480" y="16764"/>
                  </a:lnTo>
                  <a:lnTo>
                    <a:pt x="30480" y="15240"/>
                  </a:lnTo>
                  <a:lnTo>
                    <a:pt x="30480" y="13728"/>
                  </a:lnTo>
                  <a:close/>
                </a:path>
                <a:path w="294639" h="55245">
                  <a:moveTo>
                    <a:pt x="30480" y="12204"/>
                  </a:moveTo>
                  <a:lnTo>
                    <a:pt x="0" y="12204"/>
                  </a:lnTo>
                  <a:lnTo>
                    <a:pt x="0" y="13716"/>
                  </a:lnTo>
                  <a:lnTo>
                    <a:pt x="30480" y="13716"/>
                  </a:lnTo>
                  <a:lnTo>
                    <a:pt x="30480" y="12204"/>
                  </a:lnTo>
                  <a:close/>
                </a:path>
                <a:path w="294639" h="55245">
                  <a:moveTo>
                    <a:pt x="30480" y="9156"/>
                  </a:moveTo>
                  <a:lnTo>
                    <a:pt x="0" y="9156"/>
                  </a:lnTo>
                  <a:lnTo>
                    <a:pt x="0" y="10680"/>
                  </a:lnTo>
                  <a:lnTo>
                    <a:pt x="0" y="12192"/>
                  </a:lnTo>
                  <a:lnTo>
                    <a:pt x="30480" y="12192"/>
                  </a:lnTo>
                  <a:lnTo>
                    <a:pt x="30480" y="10680"/>
                  </a:lnTo>
                  <a:lnTo>
                    <a:pt x="30480" y="9156"/>
                  </a:lnTo>
                  <a:close/>
                </a:path>
                <a:path w="294639" h="55245">
                  <a:moveTo>
                    <a:pt x="30480" y="6108"/>
                  </a:moveTo>
                  <a:lnTo>
                    <a:pt x="0" y="6108"/>
                  </a:lnTo>
                  <a:lnTo>
                    <a:pt x="0" y="7620"/>
                  </a:lnTo>
                  <a:lnTo>
                    <a:pt x="0" y="9144"/>
                  </a:lnTo>
                  <a:lnTo>
                    <a:pt x="30480" y="9144"/>
                  </a:lnTo>
                  <a:lnTo>
                    <a:pt x="30480" y="7620"/>
                  </a:lnTo>
                  <a:lnTo>
                    <a:pt x="30480" y="6108"/>
                  </a:lnTo>
                  <a:close/>
                </a:path>
                <a:path w="294639" h="55245">
                  <a:moveTo>
                    <a:pt x="30480" y="4584"/>
                  </a:moveTo>
                  <a:lnTo>
                    <a:pt x="0" y="4584"/>
                  </a:lnTo>
                  <a:lnTo>
                    <a:pt x="0" y="6096"/>
                  </a:lnTo>
                  <a:lnTo>
                    <a:pt x="30480" y="6096"/>
                  </a:lnTo>
                  <a:lnTo>
                    <a:pt x="30480" y="4584"/>
                  </a:lnTo>
                  <a:close/>
                </a:path>
                <a:path w="294639" h="55245">
                  <a:moveTo>
                    <a:pt x="30480" y="1536"/>
                  </a:moveTo>
                  <a:lnTo>
                    <a:pt x="0" y="1536"/>
                  </a:lnTo>
                  <a:lnTo>
                    <a:pt x="0" y="3060"/>
                  </a:lnTo>
                  <a:lnTo>
                    <a:pt x="0" y="4572"/>
                  </a:lnTo>
                  <a:lnTo>
                    <a:pt x="30480" y="4572"/>
                  </a:lnTo>
                  <a:lnTo>
                    <a:pt x="30480" y="3060"/>
                  </a:lnTo>
                  <a:lnTo>
                    <a:pt x="30480" y="1536"/>
                  </a:lnTo>
                  <a:close/>
                </a:path>
                <a:path w="294639" h="55245">
                  <a:moveTo>
                    <a:pt x="30480" y="0"/>
                  </a:moveTo>
                  <a:lnTo>
                    <a:pt x="0" y="0"/>
                  </a:lnTo>
                  <a:lnTo>
                    <a:pt x="0" y="1524"/>
                  </a:lnTo>
                  <a:lnTo>
                    <a:pt x="30480" y="1524"/>
                  </a:lnTo>
                  <a:lnTo>
                    <a:pt x="30480" y="0"/>
                  </a:lnTo>
                  <a:close/>
                </a:path>
                <a:path w="294639" h="55245">
                  <a:moveTo>
                    <a:pt x="294132" y="51828"/>
                  </a:moveTo>
                  <a:lnTo>
                    <a:pt x="263652" y="51828"/>
                  </a:lnTo>
                  <a:lnTo>
                    <a:pt x="263652" y="53340"/>
                  </a:lnTo>
                  <a:lnTo>
                    <a:pt x="294132" y="53340"/>
                  </a:lnTo>
                  <a:lnTo>
                    <a:pt x="294132" y="51828"/>
                  </a:lnTo>
                  <a:close/>
                </a:path>
                <a:path w="294639" h="55245">
                  <a:moveTo>
                    <a:pt x="294132" y="50304"/>
                  </a:moveTo>
                  <a:lnTo>
                    <a:pt x="263652" y="50304"/>
                  </a:lnTo>
                  <a:lnTo>
                    <a:pt x="263652" y="51816"/>
                  </a:lnTo>
                  <a:lnTo>
                    <a:pt x="294132" y="51816"/>
                  </a:lnTo>
                  <a:lnTo>
                    <a:pt x="294132" y="50304"/>
                  </a:lnTo>
                  <a:close/>
                </a:path>
                <a:path w="294639" h="55245">
                  <a:moveTo>
                    <a:pt x="294132" y="47256"/>
                  </a:moveTo>
                  <a:lnTo>
                    <a:pt x="263652" y="47256"/>
                  </a:lnTo>
                  <a:lnTo>
                    <a:pt x="263652" y="48780"/>
                  </a:lnTo>
                  <a:lnTo>
                    <a:pt x="263652" y="50292"/>
                  </a:lnTo>
                  <a:lnTo>
                    <a:pt x="294132" y="50292"/>
                  </a:lnTo>
                  <a:lnTo>
                    <a:pt x="294132" y="48780"/>
                  </a:lnTo>
                  <a:lnTo>
                    <a:pt x="294132" y="47256"/>
                  </a:lnTo>
                  <a:close/>
                </a:path>
                <a:path w="294639" h="55245">
                  <a:moveTo>
                    <a:pt x="294132" y="44208"/>
                  </a:moveTo>
                  <a:lnTo>
                    <a:pt x="263652" y="44208"/>
                  </a:lnTo>
                  <a:lnTo>
                    <a:pt x="263652" y="45720"/>
                  </a:lnTo>
                  <a:lnTo>
                    <a:pt x="263652" y="47244"/>
                  </a:lnTo>
                  <a:lnTo>
                    <a:pt x="294132" y="47244"/>
                  </a:lnTo>
                  <a:lnTo>
                    <a:pt x="294132" y="45720"/>
                  </a:lnTo>
                  <a:lnTo>
                    <a:pt x="294132" y="44208"/>
                  </a:lnTo>
                  <a:close/>
                </a:path>
                <a:path w="294639" h="55245">
                  <a:moveTo>
                    <a:pt x="294132" y="42684"/>
                  </a:moveTo>
                  <a:lnTo>
                    <a:pt x="263652" y="42684"/>
                  </a:lnTo>
                  <a:lnTo>
                    <a:pt x="263652" y="44196"/>
                  </a:lnTo>
                  <a:lnTo>
                    <a:pt x="294132" y="44196"/>
                  </a:lnTo>
                  <a:lnTo>
                    <a:pt x="294132" y="42684"/>
                  </a:lnTo>
                  <a:close/>
                </a:path>
                <a:path w="294639" h="55245">
                  <a:moveTo>
                    <a:pt x="294132" y="39636"/>
                  </a:moveTo>
                  <a:lnTo>
                    <a:pt x="263652" y="39636"/>
                  </a:lnTo>
                  <a:lnTo>
                    <a:pt x="263652" y="41160"/>
                  </a:lnTo>
                  <a:lnTo>
                    <a:pt x="263652" y="42672"/>
                  </a:lnTo>
                  <a:lnTo>
                    <a:pt x="294132" y="42672"/>
                  </a:lnTo>
                  <a:lnTo>
                    <a:pt x="294132" y="41160"/>
                  </a:lnTo>
                  <a:lnTo>
                    <a:pt x="294132" y="39636"/>
                  </a:lnTo>
                  <a:close/>
                </a:path>
                <a:path w="294639" h="55245">
                  <a:moveTo>
                    <a:pt x="294132" y="36588"/>
                  </a:moveTo>
                  <a:lnTo>
                    <a:pt x="263652" y="36588"/>
                  </a:lnTo>
                  <a:lnTo>
                    <a:pt x="263652" y="38100"/>
                  </a:lnTo>
                  <a:lnTo>
                    <a:pt x="263652" y="39624"/>
                  </a:lnTo>
                  <a:lnTo>
                    <a:pt x="294132" y="39624"/>
                  </a:lnTo>
                  <a:lnTo>
                    <a:pt x="294132" y="38100"/>
                  </a:lnTo>
                  <a:lnTo>
                    <a:pt x="294132" y="36588"/>
                  </a:lnTo>
                  <a:close/>
                </a:path>
                <a:path w="294639" h="55245">
                  <a:moveTo>
                    <a:pt x="294132" y="35064"/>
                  </a:moveTo>
                  <a:lnTo>
                    <a:pt x="263652" y="35064"/>
                  </a:lnTo>
                  <a:lnTo>
                    <a:pt x="263652" y="36576"/>
                  </a:lnTo>
                  <a:lnTo>
                    <a:pt x="294132" y="36576"/>
                  </a:lnTo>
                  <a:lnTo>
                    <a:pt x="294132" y="35064"/>
                  </a:lnTo>
                  <a:close/>
                </a:path>
                <a:path w="294639" h="55245">
                  <a:moveTo>
                    <a:pt x="294132" y="32016"/>
                  </a:moveTo>
                  <a:lnTo>
                    <a:pt x="263652" y="32016"/>
                  </a:lnTo>
                  <a:lnTo>
                    <a:pt x="263652" y="33540"/>
                  </a:lnTo>
                  <a:lnTo>
                    <a:pt x="263652" y="35052"/>
                  </a:lnTo>
                  <a:lnTo>
                    <a:pt x="294132" y="35052"/>
                  </a:lnTo>
                  <a:lnTo>
                    <a:pt x="294132" y="33540"/>
                  </a:lnTo>
                  <a:lnTo>
                    <a:pt x="294132" y="32016"/>
                  </a:lnTo>
                  <a:close/>
                </a:path>
                <a:path w="294639" h="55245">
                  <a:moveTo>
                    <a:pt x="294132" y="28968"/>
                  </a:moveTo>
                  <a:lnTo>
                    <a:pt x="263652" y="28968"/>
                  </a:lnTo>
                  <a:lnTo>
                    <a:pt x="263652" y="30480"/>
                  </a:lnTo>
                  <a:lnTo>
                    <a:pt x="263652" y="32004"/>
                  </a:lnTo>
                  <a:lnTo>
                    <a:pt x="294132" y="32004"/>
                  </a:lnTo>
                  <a:lnTo>
                    <a:pt x="294132" y="30480"/>
                  </a:lnTo>
                  <a:lnTo>
                    <a:pt x="294132" y="28968"/>
                  </a:lnTo>
                  <a:close/>
                </a:path>
                <a:path w="294639" h="55245">
                  <a:moveTo>
                    <a:pt x="294132" y="27444"/>
                  </a:moveTo>
                  <a:lnTo>
                    <a:pt x="263652" y="27444"/>
                  </a:lnTo>
                  <a:lnTo>
                    <a:pt x="263652" y="28956"/>
                  </a:lnTo>
                  <a:lnTo>
                    <a:pt x="294132" y="28956"/>
                  </a:lnTo>
                  <a:lnTo>
                    <a:pt x="294132" y="27444"/>
                  </a:lnTo>
                  <a:close/>
                </a:path>
                <a:path w="294639" h="55245">
                  <a:moveTo>
                    <a:pt x="294132" y="24396"/>
                  </a:moveTo>
                  <a:lnTo>
                    <a:pt x="263652" y="24396"/>
                  </a:lnTo>
                  <a:lnTo>
                    <a:pt x="263652" y="25920"/>
                  </a:lnTo>
                  <a:lnTo>
                    <a:pt x="263652" y="27432"/>
                  </a:lnTo>
                  <a:lnTo>
                    <a:pt x="294132" y="27432"/>
                  </a:lnTo>
                  <a:lnTo>
                    <a:pt x="294132" y="25920"/>
                  </a:lnTo>
                  <a:lnTo>
                    <a:pt x="294132" y="24396"/>
                  </a:lnTo>
                  <a:close/>
                </a:path>
                <a:path w="294639" h="55245">
                  <a:moveTo>
                    <a:pt x="294132" y="21348"/>
                  </a:moveTo>
                  <a:lnTo>
                    <a:pt x="263652" y="21348"/>
                  </a:lnTo>
                  <a:lnTo>
                    <a:pt x="263652" y="22860"/>
                  </a:lnTo>
                  <a:lnTo>
                    <a:pt x="263652" y="24384"/>
                  </a:lnTo>
                  <a:lnTo>
                    <a:pt x="294132" y="24384"/>
                  </a:lnTo>
                  <a:lnTo>
                    <a:pt x="294132" y="22860"/>
                  </a:lnTo>
                  <a:lnTo>
                    <a:pt x="294132" y="21348"/>
                  </a:lnTo>
                  <a:close/>
                </a:path>
                <a:path w="294639" h="55245">
                  <a:moveTo>
                    <a:pt x="294132" y="19824"/>
                  </a:moveTo>
                  <a:lnTo>
                    <a:pt x="263652" y="19824"/>
                  </a:lnTo>
                  <a:lnTo>
                    <a:pt x="263652" y="21336"/>
                  </a:lnTo>
                  <a:lnTo>
                    <a:pt x="294132" y="21336"/>
                  </a:lnTo>
                  <a:lnTo>
                    <a:pt x="294132" y="19824"/>
                  </a:lnTo>
                  <a:close/>
                </a:path>
                <a:path w="294639" h="55245">
                  <a:moveTo>
                    <a:pt x="294132" y="16776"/>
                  </a:moveTo>
                  <a:lnTo>
                    <a:pt x="263652" y="16776"/>
                  </a:lnTo>
                  <a:lnTo>
                    <a:pt x="263652" y="18300"/>
                  </a:lnTo>
                  <a:lnTo>
                    <a:pt x="263652" y="19812"/>
                  </a:lnTo>
                  <a:lnTo>
                    <a:pt x="294132" y="19812"/>
                  </a:lnTo>
                  <a:lnTo>
                    <a:pt x="294132" y="18300"/>
                  </a:lnTo>
                  <a:lnTo>
                    <a:pt x="294132" y="16776"/>
                  </a:lnTo>
                  <a:close/>
                </a:path>
                <a:path w="294639" h="55245">
                  <a:moveTo>
                    <a:pt x="294132" y="13728"/>
                  </a:moveTo>
                  <a:lnTo>
                    <a:pt x="263652" y="13728"/>
                  </a:lnTo>
                  <a:lnTo>
                    <a:pt x="263652" y="15240"/>
                  </a:lnTo>
                  <a:lnTo>
                    <a:pt x="263652" y="16764"/>
                  </a:lnTo>
                  <a:lnTo>
                    <a:pt x="294132" y="16764"/>
                  </a:lnTo>
                  <a:lnTo>
                    <a:pt x="294132" y="15240"/>
                  </a:lnTo>
                  <a:lnTo>
                    <a:pt x="294132" y="13728"/>
                  </a:lnTo>
                  <a:close/>
                </a:path>
                <a:path w="294639" h="55245">
                  <a:moveTo>
                    <a:pt x="294132" y="12204"/>
                  </a:moveTo>
                  <a:lnTo>
                    <a:pt x="263652" y="12204"/>
                  </a:lnTo>
                  <a:lnTo>
                    <a:pt x="263652" y="13716"/>
                  </a:lnTo>
                  <a:lnTo>
                    <a:pt x="294132" y="13716"/>
                  </a:lnTo>
                  <a:lnTo>
                    <a:pt x="294132" y="12204"/>
                  </a:lnTo>
                  <a:close/>
                </a:path>
                <a:path w="294639" h="55245">
                  <a:moveTo>
                    <a:pt x="294132" y="9156"/>
                  </a:moveTo>
                  <a:lnTo>
                    <a:pt x="263652" y="9156"/>
                  </a:lnTo>
                  <a:lnTo>
                    <a:pt x="263652" y="10680"/>
                  </a:lnTo>
                  <a:lnTo>
                    <a:pt x="263652" y="12192"/>
                  </a:lnTo>
                  <a:lnTo>
                    <a:pt x="294132" y="12192"/>
                  </a:lnTo>
                  <a:lnTo>
                    <a:pt x="294132" y="10680"/>
                  </a:lnTo>
                  <a:lnTo>
                    <a:pt x="294132" y="9156"/>
                  </a:lnTo>
                  <a:close/>
                </a:path>
                <a:path w="294639" h="55245">
                  <a:moveTo>
                    <a:pt x="294132" y="6108"/>
                  </a:moveTo>
                  <a:lnTo>
                    <a:pt x="263652" y="6108"/>
                  </a:lnTo>
                  <a:lnTo>
                    <a:pt x="263652" y="7620"/>
                  </a:lnTo>
                  <a:lnTo>
                    <a:pt x="263652" y="9144"/>
                  </a:lnTo>
                  <a:lnTo>
                    <a:pt x="294132" y="9144"/>
                  </a:lnTo>
                  <a:lnTo>
                    <a:pt x="294132" y="7620"/>
                  </a:lnTo>
                  <a:lnTo>
                    <a:pt x="294132" y="6108"/>
                  </a:lnTo>
                  <a:close/>
                </a:path>
                <a:path w="294639" h="55245">
                  <a:moveTo>
                    <a:pt x="294132" y="4584"/>
                  </a:moveTo>
                  <a:lnTo>
                    <a:pt x="263652" y="4584"/>
                  </a:lnTo>
                  <a:lnTo>
                    <a:pt x="263652" y="6096"/>
                  </a:lnTo>
                  <a:lnTo>
                    <a:pt x="294132" y="6096"/>
                  </a:lnTo>
                  <a:lnTo>
                    <a:pt x="294132" y="4584"/>
                  </a:lnTo>
                  <a:close/>
                </a:path>
                <a:path w="294639" h="55245">
                  <a:moveTo>
                    <a:pt x="294132" y="1536"/>
                  </a:moveTo>
                  <a:lnTo>
                    <a:pt x="263652" y="1536"/>
                  </a:lnTo>
                  <a:lnTo>
                    <a:pt x="263652" y="3060"/>
                  </a:lnTo>
                  <a:lnTo>
                    <a:pt x="263652" y="4572"/>
                  </a:lnTo>
                  <a:lnTo>
                    <a:pt x="294132" y="4572"/>
                  </a:lnTo>
                  <a:lnTo>
                    <a:pt x="294132" y="3060"/>
                  </a:lnTo>
                  <a:lnTo>
                    <a:pt x="294132" y="1536"/>
                  </a:lnTo>
                  <a:close/>
                </a:path>
                <a:path w="294639" h="55245">
                  <a:moveTo>
                    <a:pt x="294132" y="0"/>
                  </a:moveTo>
                  <a:lnTo>
                    <a:pt x="263652" y="0"/>
                  </a:lnTo>
                  <a:lnTo>
                    <a:pt x="263652" y="1524"/>
                  </a:lnTo>
                  <a:lnTo>
                    <a:pt x="294132" y="1524"/>
                  </a:lnTo>
                  <a:lnTo>
                    <a:pt x="29413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193288" y="6855726"/>
              <a:ext cx="3316604" cy="205740"/>
            </a:xfrm>
            <a:custGeom>
              <a:avLst/>
              <a:gdLst/>
              <a:ahLst/>
              <a:cxnLst/>
              <a:rect l="l" t="t" r="r" b="b"/>
              <a:pathLst>
                <a:path w="3316604" h="205740">
                  <a:moveTo>
                    <a:pt x="30480" y="166116"/>
                  </a:moveTo>
                  <a:lnTo>
                    <a:pt x="0" y="166116"/>
                  </a:lnTo>
                  <a:lnTo>
                    <a:pt x="0" y="167627"/>
                  </a:lnTo>
                  <a:lnTo>
                    <a:pt x="30480" y="167627"/>
                  </a:lnTo>
                  <a:lnTo>
                    <a:pt x="30480" y="166116"/>
                  </a:lnTo>
                  <a:close/>
                </a:path>
                <a:path w="3316604" h="205740">
                  <a:moveTo>
                    <a:pt x="30480" y="163068"/>
                  </a:moveTo>
                  <a:lnTo>
                    <a:pt x="0" y="163068"/>
                  </a:lnTo>
                  <a:lnTo>
                    <a:pt x="0" y="164592"/>
                  </a:lnTo>
                  <a:lnTo>
                    <a:pt x="0" y="166103"/>
                  </a:lnTo>
                  <a:lnTo>
                    <a:pt x="30480" y="166103"/>
                  </a:lnTo>
                  <a:lnTo>
                    <a:pt x="30480" y="164592"/>
                  </a:lnTo>
                  <a:lnTo>
                    <a:pt x="30480" y="163068"/>
                  </a:lnTo>
                  <a:close/>
                </a:path>
                <a:path w="3316604" h="205740">
                  <a:moveTo>
                    <a:pt x="30480" y="160020"/>
                  </a:moveTo>
                  <a:lnTo>
                    <a:pt x="0" y="160020"/>
                  </a:lnTo>
                  <a:lnTo>
                    <a:pt x="0" y="161531"/>
                  </a:lnTo>
                  <a:lnTo>
                    <a:pt x="0" y="163055"/>
                  </a:lnTo>
                  <a:lnTo>
                    <a:pt x="30480" y="163055"/>
                  </a:lnTo>
                  <a:lnTo>
                    <a:pt x="30480" y="161531"/>
                  </a:lnTo>
                  <a:lnTo>
                    <a:pt x="30480" y="160020"/>
                  </a:lnTo>
                  <a:close/>
                </a:path>
                <a:path w="3316604" h="205740">
                  <a:moveTo>
                    <a:pt x="30480" y="158496"/>
                  </a:moveTo>
                  <a:lnTo>
                    <a:pt x="0" y="158496"/>
                  </a:lnTo>
                  <a:lnTo>
                    <a:pt x="0" y="160007"/>
                  </a:lnTo>
                  <a:lnTo>
                    <a:pt x="30480" y="160007"/>
                  </a:lnTo>
                  <a:lnTo>
                    <a:pt x="30480" y="158496"/>
                  </a:lnTo>
                  <a:close/>
                </a:path>
                <a:path w="3316604" h="205740">
                  <a:moveTo>
                    <a:pt x="30480" y="155448"/>
                  </a:moveTo>
                  <a:lnTo>
                    <a:pt x="0" y="155448"/>
                  </a:lnTo>
                  <a:lnTo>
                    <a:pt x="0" y="156972"/>
                  </a:lnTo>
                  <a:lnTo>
                    <a:pt x="0" y="158483"/>
                  </a:lnTo>
                  <a:lnTo>
                    <a:pt x="30480" y="158483"/>
                  </a:lnTo>
                  <a:lnTo>
                    <a:pt x="30480" y="156972"/>
                  </a:lnTo>
                  <a:lnTo>
                    <a:pt x="30480" y="155448"/>
                  </a:lnTo>
                  <a:close/>
                </a:path>
                <a:path w="3316604" h="205740">
                  <a:moveTo>
                    <a:pt x="30480" y="152400"/>
                  </a:moveTo>
                  <a:lnTo>
                    <a:pt x="0" y="152400"/>
                  </a:lnTo>
                  <a:lnTo>
                    <a:pt x="0" y="153911"/>
                  </a:lnTo>
                  <a:lnTo>
                    <a:pt x="0" y="155435"/>
                  </a:lnTo>
                  <a:lnTo>
                    <a:pt x="30480" y="155435"/>
                  </a:lnTo>
                  <a:lnTo>
                    <a:pt x="30480" y="153911"/>
                  </a:lnTo>
                  <a:lnTo>
                    <a:pt x="30480" y="152400"/>
                  </a:lnTo>
                  <a:close/>
                </a:path>
                <a:path w="3316604" h="205740">
                  <a:moveTo>
                    <a:pt x="30480" y="150876"/>
                  </a:moveTo>
                  <a:lnTo>
                    <a:pt x="0" y="150876"/>
                  </a:lnTo>
                  <a:lnTo>
                    <a:pt x="0" y="152387"/>
                  </a:lnTo>
                  <a:lnTo>
                    <a:pt x="30480" y="152387"/>
                  </a:lnTo>
                  <a:lnTo>
                    <a:pt x="30480" y="150876"/>
                  </a:lnTo>
                  <a:close/>
                </a:path>
                <a:path w="3316604" h="205740">
                  <a:moveTo>
                    <a:pt x="30480" y="147828"/>
                  </a:moveTo>
                  <a:lnTo>
                    <a:pt x="0" y="147828"/>
                  </a:lnTo>
                  <a:lnTo>
                    <a:pt x="0" y="149352"/>
                  </a:lnTo>
                  <a:lnTo>
                    <a:pt x="0" y="150863"/>
                  </a:lnTo>
                  <a:lnTo>
                    <a:pt x="30480" y="150863"/>
                  </a:lnTo>
                  <a:lnTo>
                    <a:pt x="30480" y="149352"/>
                  </a:lnTo>
                  <a:lnTo>
                    <a:pt x="30480" y="147828"/>
                  </a:lnTo>
                  <a:close/>
                </a:path>
                <a:path w="3316604" h="205740">
                  <a:moveTo>
                    <a:pt x="30480" y="146291"/>
                  </a:moveTo>
                  <a:lnTo>
                    <a:pt x="0" y="146291"/>
                  </a:lnTo>
                  <a:lnTo>
                    <a:pt x="0" y="147815"/>
                  </a:lnTo>
                  <a:lnTo>
                    <a:pt x="30480" y="147815"/>
                  </a:lnTo>
                  <a:lnTo>
                    <a:pt x="30480" y="146291"/>
                  </a:lnTo>
                  <a:close/>
                </a:path>
                <a:path w="3316604" h="205740">
                  <a:moveTo>
                    <a:pt x="32004" y="169151"/>
                  </a:moveTo>
                  <a:lnTo>
                    <a:pt x="30480" y="169151"/>
                  </a:lnTo>
                  <a:lnTo>
                    <a:pt x="30480" y="167640"/>
                  </a:lnTo>
                  <a:lnTo>
                    <a:pt x="0" y="167640"/>
                  </a:lnTo>
                  <a:lnTo>
                    <a:pt x="0" y="169151"/>
                  </a:lnTo>
                  <a:lnTo>
                    <a:pt x="0" y="170675"/>
                  </a:lnTo>
                  <a:lnTo>
                    <a:pt x="32004" y="170675"/>
                  </a:lnTo>
                  <a:lnTo>
                    <a:pt x="32004" y="169151"/>
                  </a:lnTo>
                  <a:close/>
                </a:path>
                <a:path w="3316604" h="205740">
                  <a:moveTo>
                    <a:pt x="33528" y="172212"/>
                  </a:moveTo>
                  <a:lnTo>
                    <a:pt x="32004" y="172212"/>
                  </a:lnTo>
                  <a:lnTo>
                    <a:pt x="32004" y="170688"/>
                  </a:lnTo>
                  <a:lnTo>
                    <a:pt x="0" y="170688"/>
                  </a:lnTo>
                  <a:lnTo>
                    <a:pt x="0" y="172212"/>
                  </a:lnTo>
                  <a:lnTo>
                    <a:pt x="0" y="173723"/>
                  </a:lnTo>
                  <a:lnTo>
                    <a:pt x="33528" y="173723"/>
                  </a:lnTo>
                  <a:lnTo>
                    <a:pt x="33528" y="172212"/>
                  </a:lnTo>
                  <a:close/>
                </a:path>
                <a:path w="3316604" h="205740">
                  <a:moveTo>
                    <a:pt x="35039" y="173736"/>
                  </a:moveTo>
                  <a:lnTo>
                    <a:pt x="1524" y="173736"/>
                  </a:lnTo>
                  <a:lnTo>
                    <a:pt x="1524" y="175247"/>
                  </a:lnTo>
                  <a:lnTo>
                    <a:pt x="35039" y="175247"/>
                  </a:lnTo>
                  <a:lnTo>
                    <a:pt x="35039" y="173736"/>
                  </a:lnTo>
                  <a:close/>
                </a:path>
                <a:path w="3316604" h="205740">
                  <a:moveTo>
                    <a:pt x="265176" y="204216"/>
                  </a:moveTo>
                  <a:lnTo>
                    <a:pt x="30480" y="204216"/>
                  </a:lnTo>
                  <a:lnTo>
                    <a:pt x="30480" y="205727"/>
                  </a:lnTo>
                  <a:lnTo>
                    <a:pt x="265176" y="205727"/>
                  </a:lnTo>
                  <a:lnTo>
                    <a:pt x="265176" y="204216"/>
                  </a:lnTo>
                  <a:close/>
                </a:path>
                <a:path w="3316604" h="205740">
                  <a:moveTo>
                    <a:pt x="272796" y="201168"/>
                  </a:moveTo>
                  <a:lnTo>
                    <a:pt x="21323" y="201168"/>
                  </a:lnTo>
                  <a:lnTo>
                    <a:pt x="21323" y="202692"/>
                  </a:lnTo>
                  <a:lnTo>
                    <a:pt x="22860" y="202692"/>
                  </a:lnTo>
                  <a:lnTo>
                    <a:pt x="22860" y="204203"/>
                  </a:lnTo>
                  <a:lnTo>
                    <a:pt x="271272" y="204203"/>
                  </a:lnTo>
                  <a:lnTo>
                    <a:pt x="271272" y="202692"/>
                  </a:lnTo>
                  <a:lnTo>
                    <a:pt x="272796" y="202692"/>
                  </a:lnTo>
                  <a:lnTo>
                    <a:pt x="272796" y="201168"/>
                  </a:lnTo>
                  <a:close/>
                </a:path>
                <a:path w="3316604" h="205740">
                  <a:moveTo>
                    <a:pt x="275844" y="198120"/>
                  </a:moveTo>
                  <a:lnTo>
                    <a:pt x="18288" y="198120"/>
                  </a:lnTo>
                  <a:lnTo>
                    <a:pt x="18288" y="199631"/>
                  </a:lnTo>
                  <a:lnTo>
                    <a:pt x="19812" y="199631"/>
                  </a:lnTo>
                  <a:lnTo>
                    <a:pt x="19812" y="201155"/>
                  </a:lnTo>
                  <a:lnTo>
                    <a:pt x="274307" y="201155"/>
                  </a:lnTo>
                  <a:lnTo>
                    <a:pt x="274307" y="199631"/>
                  </a:lnTo>
                  <a:lnTo>
                    <a:pt x="275844" y="199631"/>
                  </a:lnTo>
                  <a:lnTo>
                    <a:pt x="275844" y="198120"/>
                  </a:lnTo>
                  <a:close/>
                </a:path>
                <a:path w="3316604" h="205740">
                  <a:moveTo>
                    <a:pt x="277355" y="196596"/>
                  </a:moveTo>
                  <a:lnTo>
                    <a:pt x="16764" y="196596"/>
                  </a:lnTo>
                  <a:lnTo>
                    <a:pt x="16764" y="198107"/>
                  </a:lnTo>
                  <a:lnTo>
                    <a:pt x="277355" y="198107"/>
                  </a:lnTo>
                  <a:lnTo>
                    <a:pt x="277355" y="196596"/>
                  </a:lnTo>
                  <a:close/>
                </a:path>
                <a:path w="3316604" h="205740">
                  <a:moveTo>
                    <a:pt x="281927" y="193548"/>
                  </a:moveTo>
                  <a:lnTo>
                    <a:pt x="12192" y="193548"/>
                  </a:lnTo>
                  <a:lnTo>
                    <a:pt x="12192" y="195072"/>
                  </a:lnTo>
                  <a:lnTo>
                    <a:pt x="13703" y="195072"/>
                  </a:lnTo>
                  <a:lnTo>
                    <a:pt x="13703" y="196583"/>
                  </a:lnTo>
                  <a:lnTo>
                    <a:pt x="280416" y="196583"/>
                  </a:lnTo>
                  <a:lnTo>
                    <a:pt x="280416" y="195072"/>
                  </a:lnTo>
                  <a:lnTo>
                    <a:pt x="281927" y="195072"/>
                  </a:lnTo>
                  <a:lnTo>
                    <a:pt x="281927" y="193548"/>
                  </a:lnTo>
                  <a:close/>
                </a:path>
                <a:path w="3316604" h="205740">
                  <a:moveTo>
                    <a:pt x="284975" y="188976"/>
                  </a:moveTo>
                  <a:lnTo>
                    <a:pt x="9144" y="188976"/>
                  </a:lnTo>
                  <a:lnTo>
                    <a:pt x="9144" y="190487"/>
                  </a:lnTo>
                  <a:lnTo>
                    <a:pt x="284975" y="190487"/>
                  </a:lnTo>
                  <a:lnTo>
                    <a:pt x="284975" y="188976"/>
                  </a:lnTo>
                  <a:close/>
                </a:path>
                <a:path w="3316604" h="205740">
                  <a:moveTo>
                    <a:pt x="284988" y="190500"/>
                  </a:moveTo>
                  <a:lnTo>
                    <a:pt x="10668" y="190500"/>
                  </a:lnTo>
                  <a:lnTo>
                    <a:pt x="10668" y="192011"/>
                  </a:lnTo>
                  <a:lnTo>
                    <a:pt x="10668" y="193535"/>
                  </a:lnTo>
                  <a:lnTo>
                    <a:pt x="283464" y="193535"/>
                  </a:lnTo>
                  <a:lnTo>
                    <a:pt x="283464" y="192011"/>
                  </a:lnTo>
                  <a:lnTo>
                    <a:pt x="284988" y="192011"/>
                  </a:lnTo>
                  <a:lnTo>
                    <a:pt x="284988" y="190500"/>
                  </a:lnTo>
                  <a:close/>
                </a:path>
                <a:path w="3316604" h="205740">
                  <a:moveTo>
                    <a:pt x="288036" y="185928"/>
                  </a:moveTo>
                  <a:lnTo>
                    <a:pt x="6083" y="185928"/>
                  </a:lnTo>
                  <a:lnTo>
                    <a:pt x="6083" y="187452"/>
                  </a:lnTo>
                  <a:lnTo>
                    <a:pt x="7620" y="187452"/>
                  </a:lnTo>
                  <a:lnTo>
                    <a:pt x="7620" y="188963"/>
                  </a:lnTo>
                  <a:lnTo>
                    <a:pt x="286512" y="188963"/>
                  </a:lnTo>
                  <a:lnTo>
                    <a:pt x="286512" y="187452"/>
                  </a:lnTo>
                  <a:lnTo>
                    <a:pt x="288036" y="187452"/>
                  </a:lnTo>
                  <a:lnTo>
                    <a:pt x="288036" y="185928"/>
                  </a:lnTo>
                  <a:close/>
                </a:path>
                <a:path w="3316604" h="205740">
                  <a:moveTo>
                    <a:pt x="291084" y="182880"/>
                  </a:moveTo>
                  <a:lnTo>
                    <a:pt x="3048" y="182880"/>
                  </a:lnTo>
                  <a:lnTo>
                    <a:pt x="3048" y="184391"/>
                  </a:lnTo>
                  <a:lnTo>
                    <a:pt x="4572" y="184391"/>
                  </a:lnTo>
                  <a:lnTo>
                    <a:pt x="4572" y="185915"/>
                  </a:lnTo>
                  <a:lnTo>
                    <a:pt x="289547" y="185915"/>
                  </a:lnTo>
                  <a:lnTo>
                    <a:pt x="289547" y="184391"/>
                  </a:lnTo>
                  <a:lnTo>
                    <a:pt x="291084" y="184391"/>
                  </a:lnTo>
                  <a:lnTo>
                    <a:pt x="291084" y="182880"/>
                  </a:lnTo>
                  <a:close/>
                </a:path>
                <a:path w="3316604" h="205740">
                  <a:moveTo>
                    <a:pt x="291084" y="181356"/>
                  </a:moveTo>
                  <a:lnTo>
                    <a:pt x="3048" y="181356"/>
                  </a:lnTo>
                  <a:lnTo>
                    <a:pt x="3048" y="182867"/>
                  </a:lnTo>
                  <a:lnTo>
                    <a:pt x="291084" y="182867"/>
                  </a:lnTo>
                  <a:lnTo>
                    <a:pt x="291084" y="181356"/>
                  </a:lnTo>
                  <a:close/>
                </a:path>
                <a:path w="3316604" h="205740">
                  <a:moveTo>
                    <a:pt x="292595" y="175260"/>
                  </a:moveTo>
                  <a:lnTo>
                    <a:pt x="1524" y="175260"/>
                  </a:lnTo>
                  <a:lnTo>
                    <a:pt x="1524" y="176771"/>
                  </a:lnTo>
                  <a:lnTo>
                    <a:pt x="1524" y="178295"/>
                  </a:lnTo>
                  <a:lnTo>
                    <a:pt x="292595" y="178295"/>
                  </a:lnTo>
                  <a:lnTo>
                    <a:pt x="292595" y="176771"/>
                  </a:lnTo>
                  <a:lnTo>
                    <a:pt x="292595" y="175260"/>
                  </a:lnTo>
                  <a:close/>
                </a:path>
                <a:path w="3316604" h="205740">
                  <a:moveTo>
                    <a:pt x="292608" y="179832"/>
                  </a:moveTo>
                  <a:lnTo>
                    <a:pt x="292595" y="178308"/>
                  </a:lnTo>
                  <a:lnTo>
                    <a:pt x="1524" y="178308"/>
                  </a:lnTo>
                  <a:lnTo>
                    <a:pt x="1524" y="179832"/>
                  </a:lnTo>
                  <a:lnTo>
                    <a:pt x="3048" y="179832"/>
                  </a:lnTo>
                  <a:lnTo>
                    <a:pt x="3048" y="181343"/>
                  </a:lnTo>
                  <a:lnTo>
                    <a:pt x="292608" y="181343"/>
                  </a:lnTo>
                  <a:lnTo>
                    <a:pt x="292608" y="179832"/>
                  </a:lnTo>
                  <a:close/>
                </a:path>
                <a:path w="3316604" h="205740">
                  <a:moveTo>
                    <a:pt x="292608" y="173736"/>
                  </a:moveTo>
                  <a:lnTo>
                    <a:pt x="259080" y="173736"/>
                  </a:lnTo>
                  <a:lnTo>
                    <a:pt x="259080" y="175247"/>
                  </a:lnTo>
                  <a:lnTo>
                    <a:pt x="292608" y="175247"/>
                  </a:lnTo>
                  <a:lnTo>
                    <a:pt x="292608" y="173736"/>
                  </a:lnTo>
                  <a:close/>
                </a:path>
                <a:path w="3316604" h="205740">
                  <a:moveTo>
                    <a:pt x="294119" y="170688"/>
                  </a:moveTo>
                  <a:lnTo>
                    <a:pt x="262128" y="170688"/>
                  </a:lnTo>
                  <a:lnTo>
                    <a:pt x="262128" y="172212"/>
                  </a:lnTo>
                  <a:lnTo>
                    <a:pt x="260604" y="172212"/>
                  </a:lnTo>
                  <a:lnTo>
                    <a:pt x="260604" y="173723"/>
                  </a:lnTo>
                  <a:lnTo>
                    <a:pt x="294119" y="173723"/>
                  </a:lnTo>
                  <a:lnTo>
                    <a:pt x="294119" y="172212"/>
                  </a:lnTo>
                  <a:lnTo>
                    <a:pt x="294119" y="170688"/>
                  </a:lnTo>
                  <a:close/>
                </a:path>
                <a:path w="3316604" h="205740">
                  <a:moveTo>
                    <a:pt x="294132" y="167640"/>
                  </a:moveTo>
                  <a:lnTo>
                    <a:pt x="263652" y="167640"/>
                  </a:lnTo>
                  <a:lnTo>
                    <a:pt x="263652" y="169151"/>
                  </a:lnTo>
                  <a:lnTo>
                    <a:pt x="263652" y="170675"/>
                  </a:lnTo>
                  <a:lnTo>
                    <a:pt x="294132" y="170675"/>
                  </a:lnTo>
                  <a:lnTo>
                    <a:pt x="294132" y="169151"/>
                  </a:lnTo>
                  <a:lnTo>
                    <a:pt x="294132" y="167640"/>
                  </a:lnTo>
                  <a:close/>
                </a:path>
                <a:path w="3316604" h="205740">
                  <a:moveTo>
                    <a:pt x="294132" y="166116"/>
                  </a:moveTo>
                  <a:lnTo>
                    <a:pt x="263652" y="166116"/>
                  </a:lnTo>
                  <a:lnTo>
                    <a:pt x="263652" y="167627"/>
                  </a:lnTo>
                  <a:lnTo>
                    <a:pt x="294132" y="167627"/>
                  </a:lnTo>
                  <a:lnTo>
                    <a:pt x="294132" y="166116"/>
                  </a:lnTo>
                  <a:close/>
                </a:path>
                <a:path w="3316604" h="205740">
                  <a:moveTo>
                    <a:pt x="294132" y="163068"/>
                  </a:moveTo>
                  <a:lnTo>
                    <a:pt x="263652" y="163068"/>
                  </a:lnTo>
                  <a:lnTo>
                    <a:pt x="263652" y="164592"/>
                  </a:lnTo>
                  <a:lnTo>
                    <a:pt x="263652" y="166103"/>
                  </a:lnTo>
                  <a:lnTo>
                    <a:pt x="294132" y="166103"/>
                  </a:lnTo>
                  <a:lnTo>
                    <a:pt x="294132" y="164592"/>
                  </a:lnTo>
                  <a:lnTo>
                    <a:pt x="294132" y="163068"/>
                  </a:lnTo>
                  <a:close/>
                </a:path>
                <a:path w="3316604" h="205740">
                  <a:moveTo>
                    <a:pt x="294132" y="160020"/>
                  </a:moveTo>
                  <a:lnTo>
                    <a:pt x="263652" y="160020"/>
                  </a:lnTo>
                  <a:lnTo>
                    <a:pt x="263652" y="161531"/>
                  </a:lnTo>
                  <a:lnTo>
                    <a:pt x="263652" y="163055"/>
                  </a:lnTo>
                  <a:lnTo>
                    <a:pt x="294132" y="163055"/>
                  </a:lnTo>
                  <a:lnTo>
                    <a:pt x="294132" y="161531"/>
                  </a:lnTo>
                  <a:lnTo>
                    <a:pt x="294132" y="160020"/>
                  </a:lnTo>
                  <a:close/>
                </a:path>
                <a:path w="3316604" h="205740">
                  <a:moveTo>
                    <a:pt x="294132" y="158496"/>
                  </a:moveTo>
                  <a:lnTo>
                    <a:pt x="263652" y="158496"/>
                  </a:lnTo>
                  <a:lnTo>
                    <a:pt x="263652" y="160007"/>
                  </a:lnTo>
                  <a:lnTo>
                    <a:pt x="294132" y="160007"/>
                  </a:lnTo>
                  <a:lnTo>
                    <a:pt x="294132" y="158496"/>
                  </a:lnTo>
                  <a:close/>
                </a:path>
                <a:path w="3316604" h="205740">
                  <a:moveTo>
                    <a:pt x="294132" y="155448"/>
                  </a:moveTo>
                  <a:lnTo>
                    <a:pt x="263652" y="155448"/>
                  </a:lnTo>
                  <a:lnTo>
                    <a:pt x="263652" y="156972"/>
                  </a:lnTo>
                  <a:lnTo>
                    <a:pt x="263652" y="158483"/>
                  </a:lnTo>
                  <a:lnTo>
                    <a:pt x="294132" y="158483"/>
                  </a:lnTo>
                  <a:lnTo>
                    <a:pt x="294132" y="156972"/>
                  </a:lnTo>
                  <a:lnTo>
                    <a:pt x="294132" y="155448"/>
                  </a:lnTo>
                  <a:close/>
                </a:path>
                <a:path w="3316604" h="205740">
                  <a:moveTo>
                    <a:pt x="294132" y="152400"/>
                  </a:moveTo>
                  <a:lnTo>
                    <a:pt x="263652" y="152400"/>
                  </a:lnTo>
                  <a:lnTo>
                    <a:pt x="263652" y="153911"/>
                  </a:lnTo>
                  <a:lnTo>
                    <a:pt x="263652" y="155435"/>
                  </a:lnTo>
                  <a:lnTo>
                    <a:pt x="294132" y="155435"/>
                  </a:lnTo>
                  <a:lnTo>
                    <a:pt x="294132" y="153911"/>
                  </a:lnTo>
                  <a:lnTo>
                    <a:pt x="294132" y="152400"/>
                  </a:lnTo>
                  <a:close/>
                </a:path>
                <a:path w="3316604" h="205740">
                  <a:moveTo>
                    <a:pt x="294132" y="150876"/>
                  </a:moveTo>
                  <a:lnTo>
                    <a:pt x="263652" y="150876"/>
                  </a:lnTo>
                  <a:lnTo>
                    <a:pt x="263652" y="152387"/>
                  </a:lnTo>
                  <a:lnTo>
                    <a:pt x="294132" y="152387"/>
                  </a:lnTo>
                  <a:lnTo>
                    <a:pt x="294132" y="150876"/>
                  </a:lnTo>
                  <a:close/>
                </a:path>
                <a:path w="3316604" h="205740">
                  <a:moveTo>
                    <a:pt x="294132" y="147828"/>
                  </a:moveTo>
                  <a:lnTo>
                    <a:pt x="263652" y="147828"/>
                  </a:lnTo>
                  <a:lnTo>
                    <a:pt x="263652" y="149352"/>
                  </a:lnTo>
                  <a:lnTo>
                    <a:pt x="263652" y="150863"/>
                  </a:lnTo>
                  <a:lnTo>
                    <a:pt x="294132" y="150863"/>
                  </a:lnTo>
                  <a:lnTo>
                    <a:pt x="294132" y="149352"/>
                  </a:lnTo>
                  <a:lnTo>
                    <a:pt x="294132" y="147828"/>
                  </a:lnTo>
                  <a:close/>
                </a:path>
                <a:path w="3316604" h="205740">
                  <a:moveTo>
                    <a:pt x="294132" y="146291"/>
                  </a:moveTo>
                  <a:lnTo>
                    <a:pt x="263652" y="146291"/>
                  </a:lnTo>
                  <a:lnTo>
                    <a:pt x="263652" y="147815"/>
                  </a:lnTo>
                  <a:lnTo>
                    <a:pt x="294132" y="147815"/>
                  </a:lnTo>
                  <a:lnTo>
                    <a:pt x="294132" y="146291"/>
                  </a:lnTo>
                  <a:close/>
                </a:path>
                <a:path w="3316604" h="205740">
                  <a:moveTo>
                    <a:pt x="1007364" y="79997"/>
                  </a:moveTo>
                  <a:lnTo>
                    <a:pt x="278892" y="79997"/>
                  </a:lnTo>
                  <a:lnTo>
                    <a:pt x="278892" y="125717"/>
                  </a:lnTo>
                  <a:lnTo>
                    <a:pt x="1007364" y="125717"/>
                  </a:lnTo>
                  <a:lnTo>
                    <a:pt x="1007364" y="79997"/>
                  </a:lnTo>
                  <a:close/>
                </a:path>
                <a:path w="3316604" h="205740">
                  <a:moveTo>
                    <a:pt x="3296412" y="1511"/>
                  </a:moveTo>
                  <a:lnTo>
                    <a:pt x="3288792" y="1511"/>
                  </a:lnTo>
                  <a:lnTo>
                    <a:pt x="3288792" y="0"/>
                  </a:lnTo>
                  <a:lnTo>
                    <a:pt x="3067812" y="0"/>
                  </a:lnTo>
                  <a:lnTo>
                    <a:pt x="3067812" y="1511"/>
                  </a:lnTo>
                  <a:lnTo>
                    <a:pt x="3060192" y="1511"/>
                  </a:lnTo>
                  <a:lnTo>
                    <a:pt x="3060192" y="3035"/>
                  </a:lnTo>
                  <a:lnTo>
                    <a:pt x="3296412" y="3035"/>
                  </a:lnTo>
                  <a:lnTo>
                    <a:pt x="3296412" y="1511"/>
                  </a:lnTo>
                  <a:close/>
                </a:path>
                <a:path w="3316604" h="205740">
                  <a:moveTo>
                    <a:pt x="3304032" y="4572"/>
                  </a:moveTo>
                  <a:lnTo>
                    <a:pt x="3302508" y="4572"/>
                  </a:lnTo>
                  <a:lnTo>
                    <a:pt x="3302508" y="3048"/>
                  </a:lnTo>
                  <a:lnTo>
                    <a:pt x="3054096" y="3048"/>
                  </a:lnTo>
                  <a:lnTo>
                    <a:pt x="3054096" y="4572"/>
                  </a:lnTo>
                  <a:lnTo>
                    <a:pt x="3052572" y="4572"/>
                  </a:lnTo>
                  <a:lnTo>
                    <a:pt x="3052572" y="6083"/>
                  </a:lnTo>
                  <a:lnTo>
                    <a:pt x="3304032" y="6083"/>
                  </a:lnTo>
                  <a:lnTo>
                    <a:pt x="3304032" y="4572"/>
                  </a:lnTo>
                  <a:close/>
                </a:path>
                <a:path w="3316604" h="205740">
                  <a:moveTo>
                    <a:pt x="3305543" y="6096"/>
                  </a:moveTo>
                  <a:lnTo>
                    <a:pt x="3051048" y="6096"/>
                  </a:lnTo>
                  <a:lnTo>
                    <a:pt x="3051048" y="7607"/>
                  </a:lnTo>
                  <a:lnTo>
                    <a:pt x="3305543" y="7607"/>
                  </a:lnTo>
                  <a:lnTo>
                    <a:pt x="3305543" y="6096"/>
                  </a:lnTo>
                  <a:close/>
                </a:path>
                <a:path w="3316604" h="205740">
                  <a:moveTo>
                    <a:pt x="3308604" y="9131"/>
                  </a:moveTo>
                  <a:lnTo>
                    <a:pt x="3307067" y="9131"/>
                  </a:lnTo>
                  <a:lnTo>
                    <a:pt x="3307067" y="7620"/>
                  </a:lnTo>
                  <a:lnTo>
                    <a:pt x="3049524" y="7620"/>
                  </a:lnTo>
                  <a:lnTo>
                    <a:pt x="3049524" y="9131"/>
                  </a:lnTo>
                  <a:lnTo>
                    <a:pt x="3047987" y="9131"/>
                  </a:lnTo>
                  <a:lnTo>
                    <a:pt x="3047987" y="10655"/>
                  </a:lnTo>
                  <a:lnTo>
                    <a:pt x="3308604" y="10655"/>
                  </a:lnTo>
                  <a:lnTo>
                    <a:pt x="3308604" y="9131"/>
                  </a:lnTo>
                  <a:close/>
                </a:path>
                <a:path w="3316604" h="205740">
                  <a:moveTo>
                    <a:pt x="3313163" y="12192"/>
                  </a:moveTo>
                  <a:lnTo>
                    <a:pt x="3311652" y="12192"/>
                  </a:lnTo>
                  <a:lnTo>
                    <a:pt x="3311652" y="10668"/>
                  </a:lnTo>
                  <a:lnTo>
                    <a:pt x="3044952" y="10668"/>
                  </a:lnTo>
                  <a:lnTo>
                    <a:pt x="3044952" y="12192"/>
                  </a:lnTo>
                  <a:lnTo>
                    <a:pt x="3043428" y="12192"/>
                  </a:lnTo>
                  <a:lnTo>
                    <a:pt x="3043428" y="13703"/>
                  </a:lnTo>
                  <a:lnTo>
                    <a:pt x="3313163" y="13703"/>
                  </a:lnTo>
                  <a:lnTo>
                    <a:pt x="3313163" y="12192"/>
                  </a:lnTo>
                  <a:close/>
                </a:path>
                <a:path w="3316604" h="205740">
                  <a:moveTo>
                    <a:pt x="3314687" y="13716"/>
                  </a:moveTo>
                  <a:lnTo>
                    <a:pt x="3041904" y="13716"/>
                  </a:lnTo>
                  <a:lnTo>
                    <a:pt x="3041904" y="15227"/>
                  </a:lnTo>
                  <a:lnTo>
                    <a:pt x="3314687" y="15227"/>
                  </a:lnTo>
                  <a:lnTo>
                    <a:pt x="3314687" y="13716"/>
                  </a:lnTo>
                  <a:close/>
                </a:path>
                <a:path w="3316604" h="205740">
                  <a:moveTo>
                    <a:pt x="3316224" y="15240"/>
                  </a:moveTo>
                  <a:lnTo>
                    <a:pt x="3041904" y="15240"/>
                  </a:lnTo>
                  <a:lnTo>
                    <a:pt x="3041904" y="16751"/>
                  </a:lnTo>
                  <a:lnTo>
                    <a:pt x="3040367" y="16751"/>
                  </a:lnTo>
                  <a:lnTo>
                    <a:pt x="3040367" y="18275"/>
                  </a:lnTo>
                  <a:lnTo>
                    <a:pt x="3316224" y="18275"/>
                  </a:lnTo>
                  <a:lnTo>
                    <a:pt x="3316224" y="16751"/>
                  </a:lnTo>
                  <a:lnTo>
                    <a:pt x="3316224" y="1524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224524" y="6872477"/>
              <a:ext cx="294640" cy="60960"/>
            </a:xfrm>
            <a:custGeom>
              <a:avLst/>
              <a:gdLst/>
              <a:ahLst/>
              <a:cxnLst/>
              <a:rect l="l" t="t" r="r" b="b"/>
              <a:pathLst>
                <a:path w="294640" h="60959">
                  <a:moveTo>
                    <a:pt x="30480" y="59448"/>
                  </a:moveTo>
                  <a:lnTo>
                    <a:pt x="0" y="59448"/>
                  </a:lnTo>
                  <a:lnTo>
                    <a:pt x="0" y="60960"/>
                  </a:lnTo>
                  <a:lnTo>
                    <a:pt x="30480" y="60960"/>
                  </a:lnTo>
                  <a:lnTo>
                    <a:pt x="30480" y="59448"/>
                  </a:lnTo>
                  <a:close/>
                </a:path>
                <a:path w="294640" h="60959">
                  <a:moveTo>
                    <a:pt x="30480" y="57924"/>
                  </a:moveTo>
                  <a:lnTo>
                    <a:pt x="0" y="57924"/>
                  </a:lnTo>
                  <a:lnTo>
                    <a:pt x="0" y="59436"/>
                  </a:lnTo>
                  <a:lnTo>
                    <a:pt x="30480" y="59436"/>
                  </a:lnTo>
                  <a:lnTo>
                    <a:pt x="30480" y="57924"/>
                  </a:lnTo>
                  <a:close/>
                </a:path>
                <a:path w="294640" h="60959">
                  <a:moveTo>
                    <a:pt x="30480" y="54876"/>
                  </a:moveTo>
                  <a:lnTo>
                    <a:pt x="0" y="54876"/>
                  </a:lnTo>
                  <a:lnTo>
                    <a:pt x="0" y="56400"/>
                  </a:lnTo>
                  <a:lnTo>
                    <a:pt x="0" y="57912"/>
                  </a:lnTo>
                  <a:lnTo>
                    <a:pt x="30480" y="57912"/>
                  </a:lnTo>
                  <a:lnTo>
                    <a:pt x="30480" y="56400"/>
                  </a:lnTo>
                  <a:lnTo>
                    <a:pt x="30480" y="54876"/>
                  </a:lnTo>
                  <a:close/>
                </a:path>
                <a:path w="294640" h="60959">
                  <a:moveTo>
                    <a:pt x="30480" y="51828"/>
                  </a:moveTo>
                  <a:lnTo>
                    <a:pt x="0" y="51828"/>
                  </a:lnTo>
                  <a:lnTo>
                    <a:pt x="0" y="53340"/>
                  </a:lnTo>
                  <a:lnTo>
                    <a:pt x="0" y="54864"/>
                  </a:lnTo>
                  <a:lnTo>
                    <a:pt x="30480" y="54864"/>
                  </a:lnTo>
                  <a:lnTo>
                    <a:pt x="30480" y="53340"/>
                  </a:lnTo>
                  <a:lnTo>
                    <a:pt x="30480" y="51828"/>
                  </a:lnTo>
                  <a:close/>
                </a:path>
                <a:path w="294640" h="60959">
                  <a:moveTo>
                    <a:pt x="30480" y="50304"/>
                  </a:moveTo>
                  <a:lnTo>
                    <a:pt x="0" y="50304"/>
                  </a:lnTo>
                  <a:lnTo>
                    <a:pt x="0" y="51816"/>
                  </a:lnTo>
                  <a:lnTo>
                    <a:pt x="30480" y="51816"/>
                  </a:lnTo>
                  <a:lnTo>
                    <a:pt x="30480" y="50304"/>
                  </a:lnTo>
                  <a:close/>
                </a:path>
                <a:path w="294640" h="60959">
                  <a:moveTo>
                    <a:pt x="30480" y="47256"/>
                  </a:moveTo>
                  <a:lnTo>
                    <a:pt x="0" y="47256"/>
                  </a:lnTo>
                  <a:lnTo>
                    <a:pt x="0" y="48780"/>
                  </a:lnTo>
                  <a:lnTo>
                    <a:pt x="0" y="50292"/>
                  </a:lnTo>
                  <a:lnTo>
                    <a:pt x="30480" y="50292"/>
                  </a:lnTo>
                  <a:lnTo>
                    <a:pt x="30480" y="48780"/>
                  </a:lnTo>
                  <a:lnTo>
                    <a:pt x="30480" y="47256"/>
                  </a:lnTo>
                  <a:close/>
                </a:path>
                <a:path w="294640" h="60959">
                  <a:moveTo>
                    <a:pt x="30480" y="44208"/>
                  </a:moveTo>
                  <a:lnTo>
                    <a:pt x="0" y="44208"/>
                  </a:lnTo>
                  <a:lnTo>
                    <a:pt x="0" y="45720"/>
                  </a:lnTo>
                  <a:lnTo>
                    <a:pt x="0" y="47244"/>
                  </a:lnTo>
                  <a:lnTo>
                    <a:pt x="30480" y="47244"/>
                  </a:lnTo>
                  <a:lnTo>
                    <a:pt x="30480" y="45720"/>
                  </a:lnTo>
                  <a:lnTo>
                    <a:pt x="30480" y="44208"/>
                  </a:lnTo>
                  <a:close/>
                </a:path>
                <a:path w="294640" h="60959">
                  <a:moveTo>
                    <a:pt x="30480" y="42684"/>
                  </a:moveTo>
                  <a:lnTo>
                    <a:pt x="0" y="42684"/>
                  </a:lnTo>
                  <a:lnTo>
                    <a:pt x="0" y="44196"/>
                  </a:lnTo>
                  <a:lnTo>
                    <a:pt x="30480" y="44196"/>
                  </a:lnTo>
                  <a:lnTo>
                    <a:pt x="30480" y="42684"/>
                  </a:lnTo>
                  <a:close/>
                </a:path>
                <a:path w="294640" h="60959">
                  <a:moveTo>
                    <a:pt x="30480" y="39636"/>
                  </a:moveTo>
                  <a:lnTo>
                    <a:pt x="0" y="39636"/>
                  </a:lnTo>
                  <a:lnTo>
                    <a:pt x="0" y="41160"/>
                  </a:lnTo>
                  <a:lnTo>
                    <a:pt x="0" y="42672"/>
                  </a:lnTo>
                  <a:lnTo>
                    <a:pt x="30480" y="42672"/>
                  </a:lnTo>
                  <a:lnTo>
                    <a:pt x="30480" y="41160"/>
                  </a:lnTo>
                  <a:lnTo>
                    <a:pt x="30480" y="39636"/>
                  </a:lnTo>
                  <a:close/>
                </a:path>
                <a:path w="294640" h="60959">
                  <a:moveTo>
                    <a:pt x="30480" y="36588"/>
                  </a:moveTo>
                  <a:lnTo>
                    <a:pt x="0" y="36588"/>
                  </a:lnTo>
                  <a:lnTo>
                    <a:pt x="0" y="38100"/>
                  </a:lnTo>
                  <a:lnTo>
                    <a:pt x="0" y="39624"/>
                  </a:lnTo>
                  <a:lnTo>
                    <a:pt x="30480" y="39624"/>
                  </a:lnTo>
                  <a:lnTo>
                    <a:pt x="30480" y="38100"/>
                  </a:lnTo>
                  <a:lnTo>
                    <a:pt x="30480" y="36588"/>
                  </a:lnTo>
                  <a:close/>
                </a:path>
                <a:path w="294640" h="60959">
                  <a:moveTo>
                    <a:pt x="30480" y="35064"/>
                  </a:moveTo>
                  <a:lnTo>
                    <a:pt x="0" y="35064"/>
                  </a:lnTo>
                  <a:lnTo>
                    <a:pt x="0" y="36576"/>
                  </a:lnTo>
                  <a:lnTo>
                    <a:pt x="30480" y="36576"/>
                  </a:lnTo>
                  <a:lnTo>
                    <a:pt x="30480" y="35064"/>
                  </a:lnTo>
                  <a:close/>
                </a:path>
                <a:path w="294640" h="60959">
                  <a:moveTo>
                    <a:pt x="30480" y="32016"/>
                  </a:moveTo>
                  <a:lnTo>
                    <a:pt x="0" y="32016"/>
                  </a:lnTo>
                  <a:lnTo>
                    <a:pt x="0" y="33540"/>
                  </a:lnTo>
                  <a:lnTo>
                    <a:pt x="0" y="35052"/>
                  </a:lnTo>
                  <a:lnTo>
                    <a:pt x="30480" y="35052"/>
                  </a:lnTo>
                  <a:lnTo>
                    <a:pt x="30480" y="33540"/>
                  </a:lnTo>
                  <a:lnTo>
                    <a:pt x="30480" y="32016"/>
                  </a:lnTo>
                  <a:close/>
                </a:path>
                <a:path w="294640" h="60959">
                  <a:moveTo>
                    <a:pt x="30480" y="28968"/>
                  </a:moveTo>
                  <a:lnTo>
                    <a:pt x="0" y="28968"/>
                  </a:lnTo>
                  <a:lnTo>
                    <a:pt x="0" y="30480"/>
                  </a:lnTo>
                  <a:lnTo>
                    <a:pt x="0" y="32004"/>
                  </a:lnTo>
                  <a:lnTo>
                    <a:pt x="30480" y="32004"/>
                  </a:lnTo>
                  <a:lnTo>
                    <a:pt x="30480" y="30480"/>
                  </a:lnTo>
                  <a:lnTo>
                    <a:pt x="30480" y="28968"/>
                  </a:lnTo>
                  <a:close/>
                </a:path>
                <a:path w="294640" h="60959">
                  <a:moveTo>
                    <a:pt x="30480" y="27444"/>
                  </a:moveTo>
                  <a:lnTo>
                    <a:pt x="0" y="27444"/>
                  </a:lnTo>
                  <a:lnTo>
                    <a:pt x="0" y="28956"/>
                  </a:lnTo>
                  <a:lnTo>
                    <a:pt x="30480" y="28956"/>
                  </a:lnTo>
                  <a:lnTo>
                    <a:pt x="30480" y="27444"/>
                  </a:lnTo>
                  <a:close/>
                </a:path>
                <a:path w="294640" h="60959">
                  <a:moveTo>
                    <a:pt x="30480" y="24396"/>
                  </a:moveTo>
                  <a:lnTo>
                    <a:pt x="0" y="24396"/>
                  </a:lnTo>
                  <a:lnTo>
                    <a:pt x="0" y="25920"/>
                  </a:lnTo>
                  <a:lnTo>
                    <a:pt x="0" y="27432"/>
                  </a:lnTo>
                  <a:lnTo>
                    <a:pt x="30480" y="27432"/>
                  </a:lnTo>
                  <a:lnTo>
                    <a:pt x="30480" y="25920"/>
                  </a:lnTo>
                  <a:lnTo>
                    <a:pt x="30480" y="24396"/>
                  </a:lnTo>
                  <a:close/>
                </a:path>
                <a:path w="294640" h="60959">
                  <a:moveTo>
                    <a:pt x="30480" y="21348"/>
                  </a:moveTo>
                  <a:lnTo>
                    <a:pt x="0" y="21348"/>
                  </a:lnTo>
                  <a:lnTo>
                    <a:pt x="0" y="22860"/>
                  </a:lnTo>
                  <a:lnTo>
                    <a:pt x="0" y="24384"/>
                  </a:lnTo>
                  <a:lnTo>
                    <a:pt x="30480" y="24384"/>
                  </a:lnTo>
                  <a:lnTo>
                    <a:pt x="30480" y="22860"/>
                  </a:lnTo>
                  <a:lnTo>
                    <a:pt x="30480" y="21348"/>
                  </a:lnTo>
                  <a:close/>
                </a:path>
                <a:path w="294640" h="60959">
                  <a:moveTo>
                    <a:pt x="31991" y="19824"/>
                  </a:moveTo>
                  <a:lnTo>
                    <a:pt x="0" y="19824"/>
                  </a:lnTo>
                  <a:lnTo>
                    <a:pt x="0" y="21336"/>
                  </a:lnTo>
                  <a:lnTo>
                    <a:pt x="31991" y="21336"/>
                  </a:lnTo>
                  <a:lnTo>
                    <a:pt x="31991" y="19824"/>
                  </a:lnTo>
                  <a:close/>
                </a:path>
                <a:path w="294640" h="60959">
                  <a:moveTo>
                    <a:pt x="33528" y="16776"/>
                  </a:moveTo>
                  <a:lnTo>
                    <a:pt x="1511" y="16776"/>
                  </a:lnTo>
                  <a:lnTo>
                    <a:pt x="1511" y="18300"/>
                  </a:lnTo>
                  <a:lnTo>
                    <a:pt x="0" y="18300"/>
                  </a:lnTo>
                  <a:lnTo>
                    <a:pt x="0" y="19812"/>
                  </a:lnTo>
                  <a:lnTo>
                    <a:pt x="31991" y="19812"/>
                  </a:lnTo>
                  <a:lnTo>
                    <a:pt x="31991" y="18300"/>
                  </a:lnTo>
                  <a:lnTo>
                    <a:pt x="33528" y="18300"/>
                  </a:lnTo>
                  <a:lnTo>
                    <a:pt x="33528" y="16776"/>
                  </a:lnTo>
                  <a:close/>
                </a:path>
                <a:path w="294640" h="60959">
                  <a:moveTo>
                    <a:pt x="38100" y="13728"/>
                  </a:moveTo>
                  <a:lnTo>
                    <a:pt x="1511" y="13728"/>
                  </a:lnTo>
                  <a:lnTo>
                    <a:pt x="1511" y="15240"/>
                  </a:lnTo>
                  <a:lnTo>
                    <a:pt x="1511" y="16764"/>
                  </a:lnTo>
                  <a:lnTo>
                    <a:pt x="35052" y="16764"/>
                  </a:lnTo>
                  <a:lnTo>
                    <a:pt x="35052" y="15240"/>
                  </a:lnTo>
                  <a:lnTo>
                    <a:pt x="38100" y="15240"/>
                  </a:lnTo>
                  <a:lnTo>
                    <a:pt x="38100" y="13728"/>
                  </a:lnTo>
                  <a:close/>
                </a:path>
                <a:path w="294640" h="60959">
                  <a:moveTo>
                    <a:pt x="284988" y="0"/>
                  </a:moveTo>
                  <a:lnTo>
                    <a:pt x="9131" y="0"/>
                  </a:lnTo>
                  <a:lnTo>
                    <a:pt x="9131" y="1524"/>
                  </a:lnTo>
                  <a:lnTo>
                    <a:pt x="284988" y="1524"/>
                  </a:lnTo>
                  <a:lnTo>
                    <a:pt x="284988" y="0"/>
                  </a:lnTo>
                  <a:close/>
                </a:path>
                <a:path w="294640" h="60959">
                  <a:moveTo>
                    <a:pt x="288036" y="3060"/>
                  </a:moveTo>
                  <a:lnTo>
                    <a:pt x="286512" y="3060"/>
                  </a:lnTo>
                  <a:lnTo>
                    <a:pt x="286512" y="1536"/>
                  </a:lnTo>
                  <a:lnTo>
                    <a:pt x="7620" y="1536"/>
                  </a:lnTo>
                  <a:lnTo>
                    <a:pt x="7620" y="3060"/>
                  </a:lnTo>
                  <a:lnTo>
                    <a:pt x="6096" y="3060"/>
                  </a:lnTo>
                  <a:lnTo>
                    <a:pt x="6096" y="4572"/>
                  </a:lnTo>
                  <a:lnTo>
                    <a:pt x="288036" y="4572"/>
                  </a:lnTo>
                  <a:lnTo>
                    <a:pt x="288036" y="3060"/>
                  </a:lnTo>
                  <a:close/>
                </a:path>
                <a:path w="294640" h="60959">
                  <a:moveTo>
                    <a:pt x="289547" y="4584"/>
                  </a:moveTo>
                  <a:lnTo>
                    <a:pt x="4572" y="4584"/>
                  </a:lnTo>
                  <a:lnTo>
                    <a:pt x="4572" y="6096"/>
                  </a:lnTo>
                  <a:lnTo>
                    <a:pt x="289547" y="6096"/>
                  </a:lnTo>
                  <a:lnTo>
                    <a:pt x="289547" y="4584"/>
                  </a:lnTo>
                  <a:close/>
                </a:path>
                <a:path w="294640" h="60959">
                  <a:moveTo>
                    <a:pt x="291071" y="6108"/>
                  </a:moveTo>
                  <a:lnTo>
                    <a:pt x="3048" y="6108"/>
                  </a:lnTo>
                  <a:lnTo>
                    <a:pt x="3048" y="7620"/>
                  </a:lnTo>
                  <a:lnTo>
                    <a:pt x="3048" y="9144"/>
                  </a:lnTo>
                  <a:lnTo>
                    <a:pt x="291071" y="9144"/>
                  </a:lnTo>
                  <a:lnTo>
                    <a:pt x="291071" y="7620"/>
                  </a:lnTo>
                  <a:lnTo>
                    <a:pt x="291071" y="6108"/>
                  </a:lnTo>
                  <a:close/>
                </a:path>
                <a:path w="294640" h="60959">
                  <a:moveTo>
                    <a:pt x="292608" y="13728"/>
                  </a:moveTo>
                  <a:lnTo>
                    <a:pt x="256032" y="13728"/>
                  </a:lnTo>
                  <a:lnTo>
                    <a:pt x="256032" y="15240"/>
                  </a:lnTo>
                  <a:lnTo>
                    <a:pt x="259080" y="15240"/>
                  </a:lnTo>
                  <a:lnTo>
                    <a:pt x="259080" y="16764"/>
                  </a:lnTo>
                  <a:lnTo>
                    <a:pt x="292608" y="16764"/>
                  </a:lnTo>
                  <a:lnTo>
                    <a:pt x="292608" y="15240"/>
                  </a:lnTo>
                  <a:lnTo>
                    <a:pt x="292608" y="13728"/>
                  </a:lnTo>
                  <a:close/>
                </a:path>
                <a:path w="294640" h="60959">
                  <a:moveTo>
                    <a:pt x="292608" y="12204"/>
                  </a:moveTo>
                  <a:lnTo>
                    <a:pt x="1511" y="12204"/>
                  </a:lnTo>
                  <a:lnTo>
                    <a:pt x="1511" y="13716"/>
                  </a:lnTo>
                  <a:lnTo>
                    <a:pt x="292608" y="13716"/>
                  </a:lnTo>
                  <a:lnTo>
                    <a:pt x="292608" y="12204"/>
                  </a:lnTo>
                  <a:close/>
                </a:path>
                <a:path w="294640" h="60959">
                  <a:moveTo>
                    <a:pt x="292608" y="10680"/>
                  </a:moveTo>
                  <a:lnTo>
                    <a:pt x="291071" y="10680"/>
                  </a:lnTo>
                  <a:lnTo>
                    <a:pt x="291071" y="9156"/>
                  </a:lnTo>
                  <a:lnTo>
                    <a:pt x="3048" y="9156"/>
                  </a:lnTo>
                  <a:lnTo>
                    <a:pt x="3048" y="10680"/>
                  </a:lnTo>
                  <a:lnTo>
                    <a:pt x="1511" y="10680"/>
                  </a:lnTo>
                  <a:lnTo>
                    <a:pt x="1511" y="12192"/>
                  </a:lnTo>
                  <a:lnTo>
                    <a:pt x="292608" y="12192"/>
                  </a:lnTo>
                  <a:lnTo>
                    <a:pt x="292608" y="10680"/>
                  </a:lnTo>
                  <a:close/>
                </a:path>
                <a:path w="294640" h="60959">
                  <a:moveTo>
                    <a:pt x="294119" y="16776"/>
                  </a:moveTo>
                  <a:lnTo>
                    <a:pt x="260591" y="16776"/>
                  </a:lnTo>
                  <a:lnTo>
                    <a:pt x="260591" y="18300"/>
                  </a:lnTo>
                  <a:lnTo>
                    <a:pt x="262128" y="18300"/>
                  </a:lnTo>
                  <a:lnTo>
                    <a:pt x="262128" y="19812"/>
                  </a:lnTo>
                  <a:lnTo>
                    <a:pt x="294119" y="19812"/>
                  </a:lnTo>
                  <a:lnTo>
                    <a:pt x="294119" y="18300"/>
                  </a:lnTo>
                  <a:lnTo>
                    <a:pt x="294119" y="16776"/>
                  </a:lnTo>
                  <a:close/>
                </a:path>
                <a:path w="294640" h="60959">
                  <a:moveTo>
                    <a:pt x="294132" y="59448"/>
                  </a:moveTo>
                  <a:lnTo>
                    <a:pt x="263652" y="59448"/>
                  </a:lnTo>
                  <a:lnTo>
                    <a:pt x="263652" y="60960"/>
                  </a:lnTo>
                  <a:lnTo>
                    <a:pt x="294132" y="60960"/>
                  </a:lnTo>
                  <a:lnTo>
                    <a:pt x="294132" y="59448"/>
                  </a:lnTo>
                  <a:close/>
                </a:path>
                <a:path w="294640" h="60959">
                  <a:moveTo>
                    <a:pt x="294132" y="57924"/>
                  </a:moveTo>
                  <a:lnTo>
                    <a:pt x="263652" y="57924"/>
                  </a:lnTo>
                  <a:lnTo>
                    <a:pt x="263652" y="59436"/>
                  </a:lnTo>
                  <a:lnTo>
                    <a:pt x="294132" y="59436"/>
                  </a:lnTo>
                  <a:lnTo>
                    <a:pt x="294132" y="57924"/>
                  </a:lnTo>
                  <a:close/>
                </a:path>
                <a:path w="294640" h="60959">
                  <a:moveTo>
                    <a:pt x="294132" y="54876"/>
                  </a:moveTo>
                  <a:lnTo>
                    <a:pt x="263652" y="54876"/>
                  </a:lnTo>
                  <a:lnTo>
                    <a:pt x="263652" y="56400"/>
                  </a:lnTo>
                  <a:lnTo>
                    <a:pt x="263652" y="57912"/>
                  </a:lnTo>
                  <a:lnTo>
                    <a:pt x="294132" y="57912"/>
                  </a:lnTo>
                  <a:lnTo>
                    <a:pt x="294132" y="56400"/>
                  </a:lnTo>
                  <a:lnTo>
                    <a:pt x="294132" y="54876"/>
                  </a:lnTo>
                  <a:close/>
                </a:path>
                <a:path w="294640" h="60959">
                  <a:moveTo>
                    <a:pt x="294132" y="51828"/>
                  </a:moveTo>
                  <a:lnTo>
                    <a:pt x="263652" y="51828"/>
                  </a:lnTo>
                  <a:lnTo>
                    <a:pt x="263652" y="53340"/>
                  </a:lnTo>
                  <a:lnTo>
                    <a:pt x="263652" y="54864"/>
                  </a:lnTo>
                  <a:lnTo>
                    <a:pt x="294132" y="54864"/>
                  </a:lnTo>
                  <a:lnTo>
                    <a:pt x="294132" y="53340"/>
                  </a:lnTo>
                  <a:lnTo>
                    <a:pt x="294132" y="51828"/>
                  </a:lnTo>
                  <a:close/>
                </a:path>
                <a:path w="294640" h="60959">
                  <a:moveTo>
                    <a:pt x="294132" y="50304"/>
                  </a:moveTo>
                  <a:lnTo>
                    <a:pt x="263652" y="50304"/>
                  </a:lnTo>
                  <a:lnTo>
                    <a:pt x="263652" y="51816"/>
                  </a:lnTo>
                  <a:lnTo>
                    <a:pt x="294132" y="51816"/>
                  </a:lnTo>
                  <a:lnTo>
                    <a:pt x="294132" y="50304"/>
                  </a:lnTo>
                  <a:close/>
                </a:path>
                <a:path w="294640" h="60959">
                  <a:moveTo>
                    <a:pt x="294132" y="47256"/>
                  </a:moveTo>
                  <a:lnTo>
                    <a:pt x="263652" y="47256"/>
                  </a:lnTo>
                  <a:lnTo>
                    <a:pt x="263652" y="48780"/>
                  </a:lnTo>
                  <a:lnTo>
                    <a:pt x="263652" y="50292"/>
                  </a:lnTo>
                  <a:lnTo>
                    <a:pt x="294132" y="50292"/>
                  </a:lnTo>
                  <a:lnTo>
                    <a:pt x="294132" y="48780"/>
                  </a:lnTo>
                  <a:lnTo>
                    <a:pt x="294132" y="47256"/>
                  </a:lnTo>
                  <a:close/>
                </a:path>
                <a:path w="294640" h="60959">
                  <a:moveTo>
                    <a:pt x="294132" y="44208"/>
                  </a:moveTo>
                  <a:lnTo>
                    <a:pt x="263652" y="44208"/>
                  </a:lnTo>
                  <a:lnTo>
                    <a:pt x="263652" y="45720"/>
                  </a:lnTo>
                  <a:lnTo>
                    <a:pt x="263652" y="47244"/>
                  </a:lnTo>
                  <a:lnTo>
                    <a:pt x="294132" y="47244"/>
                  </a:lnTo>
                  <a:lnTo>
                    <a:pt x="294132" y="45720"/>
                  </a:lnTo>
                  <a:lnTo>
                    <a:pt x="294132" y="44208"/>
                  </a:lnTo>
                  <a:close/>
                </a:path>
                <a:path w="294640" h="60959">
                  <a:moveTo>
                    <a:pt x="294132" y="42684"/>
                  </a:moveTo>
                  <a:lnTo>
                    <a:pt x="263652" y="42684"/>
                  </a:lnTo>
                  <a:lnTo>
                    <a:pt x="263652" y="44196"/>
                  </a:lnTo>
                  <a:lnTo>
                    <a:pt x="294132" y="44196"/>
                  </a:lnTo>
                  <a:lnTo>
                    <a:pt x="294132" y="42684"/>
                  </a:lnTo>
                  <a:close/>
                </a:path>
                <a:path w="294640" h="60959">
                  <a:moveTo>
                    <a:pt x="294132" y="39636"/>
                  </a:moveTo>
                  <a:lnTo>
                    <a:pt x="263652" y="39636"/>
                  </a:lnTo>
                  <a:lnTo>
                    <a:pt x="263652" y="41160"/>
                  </a:lnTo>
                  <a:lnTo>
                    <a:pt x="263652" y="42672"/>
                  </a:lnTo>
                  <a:lnTo>
                    <a:pt x="294132" y="42672"/>
                  </a:lnTo>
                  <a:lnTo>
                    <a:pt x="294132" y="41160"/>
                  </a:lnTo>
                  <a:lnTo>
                    <a:pt x="294132" y="39636"/>
                  </a:lnTo>
                  <a:close/>
                </a:path>
                <a:path w="294640" h="60959">
                  <a:moveTo>
                    <a:pt x="294132" y="36588"/>
                  </a:moveTo>
                  <a:lnTo>
                    <a:pt x="263652" y="36588"/>
                  </a:lnTo>
                  <a:lnTo>
                    <a:pt x="263652" y="38100"/>
                  </a:lnTo>
                  <a:lnTo>
                    <a:pt x="263652" y="39624"/>
                  </a:lnTo>
                  <a:lnTo>
                    <a:pt x="294132" y="39624"/>
                  </a:lnTo>
                  <a:lnTo>
                    <a:pt x="294132" y="38100"/>
                  </a:lnTo>
                  <a:lnTo>
                    <a:pt x="294132" y="36588"/>
                  </a:lnTo>
                  <a:close/>
                </a:path>
                <a:path w="294640" h="60959">
                  <a:moveTo>
                    <a:pt x="294132" y="35064"/>
                  </a:moveTo>
                  <a:lnTo>
                    <a:pt x="263652" y="35064"/>
                  </a:lnTo>
                  <a:lnTo>
                    <a:pt x="263652" y="36576"/>
                  </a:lnTo>
                  <a:lnTo>
                    <a:pt x="294132" y="36576"/>
                  </a:lnTo>
                  <a:lnTo>
                    <a:pt x="294132" y="35064"/>
                  </a:lnTo>
                  <a:close/>
                </a:path>
                <a:path w="294640" h="60959">
                  <a:moveTo>
                    <a:pt x="294132" y="32016"/>
                  </a:moveTo>
                  <a:lnTo>
                    <a:pt x="263652" y="32016"/>
                  </a:lnTo>
                  <a:lnTo>
                    <a:pt x="263652" y="33540"/>
                  </a:lnTo>
                  <a:lnTo>
                    <a:pt x="263652" y="35052"/>
                  </a:lnTo>
                  <a:lnTo>
                    <a:pt x="294132" y="35052"/>
                  </a:lnTo>
                  <a:lnTo>
                    <a:pt x="294132" y="33540"/>
                  </a:lnTo>
                  <a:lnTo>
                    <a:pt x="294132" y="32016"/>
                  </a:lnTo>
                  <a:close/>
                </a:path>
                <a:path w="294640" h="60959">
                  <a:moveTo>
                    <a:pt x="294132" y="28968"/>
                  </a:moveTo>
                  <a:lnTo>
                    <a:pt x="263652" y="28968"/>
                  </a:lnTo>
                  <a:lnTo>
                    <a:pt x="263652" y="30480"/>
                  </a:lnTo>
                  <a:lnTo>
                    <a:pt x="263652" y="32004"/>
                  </a:lnTo>
                  <a:lnTo>
                    <a:pt x="294132" y="32004"/>
                  </a:lnTo>
                  <a:lnTo>
                    <a:pt x="294132" y="30480"/>
                  </a:lnTo>
                  <a:lnTo>
                    <a:pt x="294132" y="28968"/>
                  </a:lnTo>
                  <a:close/>
                </a:path>
                <a:path w="294640" h="60959">
                  <a:moveTo>
                    <a:pt x="294132" y="27444"/>
                  </a:moveTo>
                  <a:lnTo>
                    <a:pt x="263652" y="27444"/>
                  </a:lnTo>
                  <a:lnTo>
                    <a:pt x="263652" y="28956"/>
                  </a:lnTo>
                  <a:lnTo>
                    <a:pt x="294132" y="28956"/>
                  </a:lnTo>
                  <a:lnTo>
                    <a:pt x="294132" y="27444"/>
                  </a:lnTo>
                  <a:close/>
                </a:path>
                <a:path w="294640" h="60959">
                  <a:moveTo>
                    <a:pt x="294132" y="24396"/>
                  </a:moveTo>
                  <a:lnTo>
                    <a:pt x="263652" y="24396"/>
                  </a:lnTo>
                  <a:lnTo>
                    <a:pt x="263652" y="25920"/>
                  </a:lnTo>
                  <a:lnTo>
                    <a:pt x="263652" y="27432"/>
                  </a:lnTo>
                  <a:lnTo>
                    <a:pt x="294132" y="27432"/>
                  </a:lnTo>
                  <a:lnTo>
                    <a:pt x="294132" y="25920"/>
                  </a:lnTo>
                  <a:lnTo>
                    <a:pt x="294132" y="24396"/>
                  </a:lnTo>
                  <a:close/>
                </a:path>
                <a:path w="294640" h="60959">
                  <a:moveTo>
                    <a:pt x="294132" y="21348"/>
                  </a:moveTo>
                  <a:lnTo>
                    <a:pt x="263652" y="21348"/>
                  </a:lnTo>
                  <a:lnTo>
                    <a:pt x="263652" y="22860"/>
                  </a:lnTo>
                  <a:lnTo>
                    <a:pt x="263652" y="24384"/>
                  </a:lnTo>
                  <a:lnTo>
                    <a:pt x="294132" y="24384"/>
                  </a:lnTo>
                  <a:lnTo>
                    <a:pt x="294132" y="22860"/>
                  </a:lnTo>
                  <a:lnTo>
                    <a:pt x="294132" y="21348"/>
                  </a:lnTo>
                  <a:close/>
                </a:path>
                <a:path w="294640" h="60959">
                  <a:moveTo>
                    <a:pt x="294132" y="19824"/>
                  </a:moveTo>
                  <a:lnTo>
                    <a:pt x="263652" y="19824"/>
                  </a:lnTo>
                  <a:lnTo>
                    <a:pt x="263652" y="21336"/>
                  </a:lnTo>
                  <a:lnTo>
                    <a:pt x="294132" y="21336"/>
                  </a:lnTo>
                  <a:lnTo>
                    <a:pt x="294132" y="198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224524" y="6931926"/>
              <a:ext cx="294640" cy="55244"/>
            </a:xfrm>
            <a:custGeom>
              <a:avLst/>
              <a:gdLst/>
              <a:ahLst/>
              <a:cxnLst/>
              <a:rect l="l" t="t" r="r" b="b"/>
              <a:pathLst>
                <a:path w="294640" h="55245">
                  <a:moveTo>
                    <a:pt x="30480" y="53340"/>
                  </a:moveTo>
                  <a:lnTo>
                    <a:pt x="0" y="53340"/>
                  </a:lnTo>
                  <a:lnTo>
                    <a:pt x="0" y="54851"/>
                  </a:lnTo>
                  <a:lnTo>
                    <a:pt x="30480" y="54851"/>
                  </a:lnTo>
                  <a:lnTo>
                    <a:pt x="30480" y="53340"/>
                  </a:lnTo>
                  <a:close/>
                </a:path>
                <a:path w="294640" h="55245">
                  <a:moveTo>
                    <a:pt x="30480" y="51816"/>
                  </a:moveTo>
                  <a:lnTo>
                    <a:pt x="0" y="51816"/>
                  </a:lnTo>
                  <a:lnTo>
                    <a:pt x="0" y="53327"/>
                  </a:lnTo>
                  <a:lnTo>
                    <a:pt x="30480" y="53327"/>
                  </a:lnTo>
                  <a:lnTo>
                    <a:pt x="30480" y="51816"/>
                  </a:lnTo>
                  <a:close/>
                </a:path>
                <a:path w="294640" h="55245">
                  <a:moveTo>
                    <a:pt x="30480" y="48768"/>
                  </a:moveTo>
                  <a:lnTo>
                    <a:pt x="0" y="48768"/>
                  </a:lnTo>
                  <a:lnTo>
                    <a:pt x="0" y="50292"/>
                  </a:lnTo>
                  <a:lnTo>
                    <a:pt x="0" y="51803"/>
                  </a:lnTo>
                  <a:lnTo>
                    <a:pt x="30480" y="51803"/>
                  </a:lnTo>
                  <a:lnTo>
                    <a:pt x="30480" y="50292"/>
                  </a:lnTo>
                  <a:lnTo>
                    <a:pt x="30480" y="48768"/>
                  </a:lnTo>
                  <a:close/>
                </a:path>
                <a:path w="294640" h="55245">
                  <a:moveTo>
                    <a:pt x="30480" y="45720"/>
                  </a:moveTo>
                  <a:lnTo>
                    <a:pt x="0" y="45720"/>
                  </a:lnTo>
                  <a:lnTo>
                    <a:pt x="0" y="47231"/>
                  </a:lnTo>
                  <a:lnTo>
                    <a:pt x="0" y="48755"/>
                  </a:lnTo>
                  <a:lnTo>
                    <a:pt x="30480" y="48755"/>
                  </a:lnTo>
                  <a:lnTo>
                    <a:pt x="30480" y="47231"/>
                  </a:lnTo>
                  <a:lnTo>
                    <a:pt x="30480" y="45720"/>
                  </a:lnTo>
                  <a:close/>
                </a:path>
                <a:path w="294640" h="55245">
                  <a:moveTo>
                    <a:pt x="30480" y="44196"/>
                  </a:moveTo>
                  <a:lnTo>
                    <a:pt x="0" y="44196"/>
                  </a:lnTo>
                  <a:lnTo>
                    <a:pt x="0" y="45707"/>
                  </a:lnTo>
                  <a:lnTo>
                    <a:pt x="30480" y="45707"/>
                  </a:lnTo>
                  <a:lnTo>
                    <a:pt x="30480" y="44196"/>
                  </a:lnTo>
                  <a:close/>
                </a:path>
                <a:path w="294640" h="55245">
                  <a:moveTo>
                    <a:pt x="30480" y="41148"/>
                  </a:moveTo>
                  <a:lnTo>
                    <a:pt x="0" y="41148"/>
                  </a:lnTo>
                  <a:lnTo>
                    <a:pt x="0" y="42672"/>
                  </a:lnTo>
                  <a:lnTo>
                    <a:pt x="0" y="44183"/>
                  </a:lnTo>
                  <a:lnTo>
                    <a:pt x="30480" y="44183"/>
                  </a:lnTo>
                  <a:lnTo>
                    <a:pt x="30480" y="42672"/>
                  </a:lnTo>
                  <a:lnTo>
                    <a:pt x="30480" y="41148"/>
                  </a:lnTo>
                  <a:close/>
                </a:path>
                <a:path w="294640" h="55245">
                  <a:moveTo>
                    <a:pt x="30480" y="38100"/>
                  </a:moveTo>
                  <a:lnTo>
                    <a:pt x="0" y="38100"/>
                  </a:lnTo>
                  <a:lnTo>
                    <a:pt x="0" y="39611"/>
                  </a:lnTo>
                  <a:lnTo>
                    <a:pt x="0" y="41135"/>
                  </a:lnTo>
                  <a:lnTo>
                    <a:pt x="30480" y="41135"/>
                  </a:lnTo>
                  <a:lnTo>
                    <a:pt x="30480" y="39611"/>
                  </a:lnTo>
                  <a:lnTo>
                    <a:pt x="30480" y="38100"/>
                  </a:lnTo>
                  <a:close/>
                </a:path>
                <a:path w="294640" h="55245">
                  <a:moveTo>
                    <a:pt x="30480" y="36576"/>
                  </a:moveTo>
                  <a:lnTo>
                    <a:pt x="0" y="36576"/>
                  </a:lnTo>
                  <a:lnTo>
                    <a:pt x="0" y="38087"/>
                  </a:lnTo>
                  <a:lnTo>
                    <a:pt x="30480" y="38087"/>
                  </a:lnTo>
                  <a:lnTo>
                    <a:pt x="30480" y="36576"/>
                  </a:lnTo>
                  <a:close/>
                </a:path>
                <a:path w="294640" h="55245">
                  <a:moveTo>
                    <a:pt x="30480" y="33528"/>
                  </a:moveTo>
                  <a:lnTo>
                    <a:pt x="0" y="33528"/>
                  </a:lnTo>
                  <a:lnTo>
                    <a:pt x="0" y="35052"/>
                  </a:lnTo>
                  <a:lnTo>
                    <a:pt x="0" y="36563"/>
                  </a:lnTo>
                  <a:lnTo>
                    <a:pt x="30480" y="36563"/>
                  </a:lnTo>
                  <a:lnTo>
                    <a:pt x="30480" y="35052"/>
                  </a:lnTo>
                  <a:lnTo>
                    <a:pt x="30480" y="33528"/>
                  </a:lnTo>
                  <a:close/>
                </a:path>
                <a:path w="294640" h="55245">
                  <a:moveTo>
                    <a:pt x="30480" y="30480"/>
                  </a:moveTo>
                  <a:lnTo>
                    <a:pt x="0" y="30480"/>
                  </a:lnTo>
                  <a:lnTo>
                    <a:pt x="0" y="31991"/>
                  </a:lnTo>
                  <a:lnTo>
                    <a:pt x="0" y="33515"/>
                  </a:lnTo>
                  <a:lnTo>
                    <a:pt x="30480" y="33515"/>
                  </a:lnTo>
                  <a:lnTo>
                    <a:pt x="30480" y="31991"/>
                  </a:lnTo>
                  <a:lnTo>
                    <a:pt x="30480" y="30480"/>
                  </a:lnTo>
                  <a:close/>
                </a:path>
                <a:path w="294640" h="55245">
                  <a:moveTo>
                    <a:pt x="30480" y="28956"/>
                  </a:moveTo>
                  <a:lnTo>
                    <a:pt x="0" y="28956"/>
                  </a:lnTo>
                  <a:lnTo>
                    <a:pt x="0" y="30467"/>
                  </a:lnTo>
                  <a:lnTo>
                    <a:pt x="30480" y="30467"/>
                  </a:lnTo>
                  <a:lnTo>
                    <a:pt x="30480" y="28956"/>
                  </a:lnTo>
                  <a:close/>
                </a:path>
                <a:path w="294640" h="55245">
                  <a:moveTo>
                    <a:pt x="30480" y="25908"/>
                  </a:moveTo>
                  <a:lnTo>
                    <a:pt x="0" y="25908"/>
                  </a:lnTo>
                  <a:lnTo>
                    <a:pt x="0" y="27432"/>
                  </a:lnTo>
                  <a:lnTo>
                    <a:pt x="0" y="28943"/>
                  </a:lnTo>
                  <a:lnTo>
                    <a:pt x="30480" y="28943"/>
                  </a:lnTo>
                  <a:lnTo>
                    <a:pt x="30480" y="27432"/>
                  </a:lnTo>
                  <a:lnTo>
                    <a:pt x="30480" y="25908"/>
                  </a:lnTo>
                  <a:close/>
                </a:path>
                <a:path w="294640" h="55245">
                  <a:moveTo>
                    <a:pt x="30480" y="22860"/>
                  </a:moveTo>
                  <a:lnTo>
                    <a:pt x="0" y="22860"/>
                  </a:lnTo>
                  <a:lnTo>
                    <a:pt x="0" y="24371"/>
                  </a:lnTo>
                  <a:lnTo>
                    <a:pt x="0" y="25895"/>
                  </a:lnTo>
                  <a:lnTo>
                    <a:pt x="30480" y="25895"/>
                  </a:lnTo>
                  <a:lnTo>
                    <a:pt x="30480" y="24371"/>
                  </a:lnTo>
                  <a:lnTo>
                    <a:pt x="30480" y="22860"/>
                  </a:lnTo>
                  <a:close/>
                </a:path>
                <a:path w="294640" h="55245">
                  <a:moveTo>
                    <a:pt x="30480" y="21336"/>
                  </a:moveTo>
                  <a:lnTo>
                    <a:pt x="0" y="21336"/>
                  </a:lnTo>
                  <a:lnTo>
                    <a:pt x="0" y="22847"/>
                  </a:lnTo>
                  <a:lnTo>
                    <a:pt x="30480" y="22847"/>
                  </a:lnTo>
                  <a:lnTo>
                    <a:pt x="30480" y="21336"/>
                  </a:lnTo>
                  <a:close/>
                </a:path>
                <a:path w="294640" h="55245">
                  <a:moveTo>
                    <a:pt x="30480" y="18288"/>
                  </a:moveTo>
                  <a:lnTo>
                    <a:pt x="0" y="18288"/>
                  </a:lnTo>
                  <a:lnTo>
                    <a:pt x="0" y="19812"/>
                  </a:lnTo>
                  <a:lnTo>
                    <a:pt x="0" y="21323"/>
                  </a:lnTo>
                  <a:lnTo>
                    <a:pt x="30480" y="21323"/>
                  </a:lnTo>
                  <a:lnTo>
                    <a:pt x="30480" y="19812"/>
                  </a:lnTo>
                  <a:lnTo>
                    <a:pt x="30480" y="18288"/>
                  </a:lnTo>
                  <a:close/>
                </a:path>
                <a:path w="294640" h="55245">
                  <a:moveTo>
                    <a:pt x="30480" y="15240"/>
                  </a:moveTo>
                  <a:lnTo>
                    <a:pt x="0" y="15240"/>
                  </a:lnTo>
                  <a:lnTo>
                    <a:pt x="0" y="16751"/>
                  </a:lnTo>
                  <a:lnTo>
                    <a:pt x="0" y="18275"/>
                  </a:lnTo>
                  <a:lnTo>
                    <a:pt x="30480" y="18275"/>
                  </a:lnTo>
                  <a:lnTo>
                    <a:pt x="30480" y="16751"/>
                  </a:lnTo>
                  <a:lnTo>
                    <a:pt x="30480" y="15240"/>
                  </a:lnTo>
                  <a:close/>
                </a:path>
                <a:path w="294640" h="55245">
                  <a:moveTo>
                    <a:pt x="30480" y="13716"/>
                  </a:moveTo>
                  <a:lnTo>
                    <a:pt x="0" y="13716"/>
                  </a:lnTo>
                  <a:lnTo>
                    <a:pt x="0" y="15227"/>
                  </a:lnTo>
                  <a:lnTo>
                    <a:pt x="30480" y="15227"/>
                  </a:lnTo>
                  <a:lnTo>
                    <a:pt x="30480" y="13716"/>
                  </a:lnTo>
                  <a:close/>
                </a:path>
                <a:path w="294640" h="55245">
                  <a:moveTo>
                    <a:pt x="30480" y="10668"/>
                  </a:moveTo>
                  <a:lnTo>
                    <a:pt x="0" y="10668"/>
                  </a:lnTo>
                  <a:lnTo>
                    <a:pt x="0" y="12192"/>
                  </a:lnTo>
                  <a:lnTo>
                    <a:pt x="0" y="13703"/>
                  </a:lnTo>
                  <a:lnTo>
                    <a:pt x="30480" y="13703"/>
                  </a:lnTo>
                  <a:lnTo>
                    <a:pt x="30480" y="12192"/>
                  </a:lnTo>
                  <a:lnTo>
                    <a:pt x="30480" y="10668"/>
                  </a:lnTo>
                  <a:close/>
                </a:path>
                <a:path w="294640" h="55245">
                  <a:moveTo>
                    <a:pt x="30480" y="7620"/>
                  </a:moveTo>
                  <a:lnTo>
                    <a:pt x="0" y="7620"/>
                  </a:lnTo>
                  <a:lnTo>
                    <a:pt x="0" y="9131"/>
                  </a:lnTo>
                  <a:lnTo>
                    <a:pt x="0" y="10655"/>
                  </a:lnTo>
                  <a:lnTo>
                    <a:pt x="30480" y="10655"/>
                  </a:lnTo>
                  <a:lnTo>
                    <a:pt x="30480" y="9131"/>
                  </a:lnTo>
                  <a:lnTo>
                    <a:pt x="30480" y="7620"/>
                  </a:lnTo>
                  <a:close/>
                </a:path>
                <a:path w="294640" h="55245">
                  <a:moveTo>
                    <a:pt x="30480" y="6096"/>
                  </a:moveTo>
                  <a:lnTo>
                    <a:pt x="0" y="6096"/>
                  </a:lnTo>
                  <a:lnTo>
                    <a:pt x="0" y="7607"/>
                  </a:lnTo>
                  <a:lnTo>
                    <a:pt x="30480" y="7607"/>
                  </a:lnTo>
                  <a:lnTo>
                    <a:pt x="30480" y="6096"/>
                  </a:lnTo>
                  <a:close/>
                </a:path>
                <a:path w="294640" h="55245">
                  <a:moveTo>
                    <a:pt x="30480" y="3048"/>
                  </a:moveTo>
                  <a:lnTo>
                    <a:pt x="0" y="3048"/>
                  </a:lnTo>
                  <a:lnTo>
                    <a:pt x="0" y="4572"/>
                  </a:lnTo>
                  <a:lnTo>
                    <a:pt x="0" y="6083"/>
                  </a:lnTo>
                  <a:lnTo>
                    <a:pt x="30480" y="6083"/>
                  </a:lnTo>
                  <a:lnTo>
                    <a:pt x="30480" y="4572"/>
                  </a:lnTo>
                  <a:lnTo>
                    <a:pt x="30480" y="3048"/>
                  </a:lnTo>
                  <a:close/>
                </a:path>
                <a:path w="294640" h="55245">
                  <a:moveTo>
                    <a:pt x="30480" y="1511"/>
                  </a:moveTo>
                  <a:lnTo>
                    <a:pt x="0" y="1511"/>
                  </a:lnTo>
                  <a:lnTo>
                    <a:pt x="0" y="3035"/>
                  </a:lnTo>
                  <a:lnTo>
                    <a:pt x="30480" y="3035"/>
                  </a:lnTo>
                  <a:lnTo>
                    <a:pt x="30480" y="1511"/>
                  </a:lnTo>
                  <a:close/>
                </a:path>
                <a:path w="294640" h="55245">
                  <a:moveTo>
                    <a:pt x="294132" y="53340"/>
                  </a:moveTo>
                  <a:lnTo>
                    <a:pt x="263652" y="53340"/>
                  </a:lnTo>
                  <a:lnTo>
                    <a:pt x="263652" y="54851"/>
                  </a:lnTo>
                  <a:lnTo>
                    <a:pt x="294132" y="54851"/>
                  </a:lnTo>
                  <a:lnTo>
                    <a:pt x="294132" y="53340"/>
                  </a:lnTo>
                  <a:close/>
                </a:path>
                <a:path w="294640" h="55245">
                  <a:moveTo>
                    <a:pt x="294132" y="51816"/>
                  </a:moveTo>
                  <a:lnTo>
                    <a:pt x="263652" y="51816"/>
                  </a:lnTo>
                  <a:lnTo>
                    <a:pt x="263652" y="53327"/>
                  </a:lnTo>
                  <a:lnTo>
                    <a:pt x="294132" y="53327"/>
                  </a:lnTo>
                  <a:lnTo>
                    <a:pt x="294132" y="51816"/>
                  </a:lnTo>
                  <a:close/>
                </a:path>
                <a:path w="294640" h="55245">
                  <a:moveTo>
                    <a:pt x="294132" y="48768"/>
                  </a:moveTo>
                  <a:lnTo>
                    <a:pt x="263652" y="48768"/>
                  </a:lnTo>
                  <a:lnTo>
                    <a:pt x="263652" y="50292"/>
                  </a:lnTo>
                  <a:lnTo>
                    <a:pt x="263652" y="51803"/>
                  </a:lnTo>
                  <a:lnTo>
                    <a:pt x="294132" y="51803"/>
                  </a:lnTo>
                  <a:lnTo>
                    <a:pt x="294132" y="50292"/>
                  </a:lnTo>
                  <a:lnTo>
                    <a:pt x="294132" y="48768"/>
                  </a:lnTo>
                  <a:close/>
                </a:path>
                <a:path w="294640" h="55245">
                  <a:moveTo>
                    <a:pt x="294132" y="45720"/>
                  </a:moveTo>
                  <a:lnTo>
                    <a:pt x="263652" y="45720"/>
                  </a:lnTo>
                  <a:lnTo>
                    <a:pt x="263652" y="47231"/>
                  </a:lnTo>
                  <a:lnTo>
                    <a:pt x="263652" y="48755"/>
                  </a:lnTo>
                  <a:lnTo>
                    <a:pt x="294132" y="48755"/>
                  </a:lnTo>
                  <a:lnTo>
                    <a:pt x="294132" y="47231"/>
                  </a:lnTo>
                  <a:lnTo>
                    <a:pt x="294132" y="45720"/>
                  </a:lnTo>
                  <a:close/>
                </a:path>
                <a:path w="294640" h="55245">
                  <a:moveTo>
                    <a:pt x="294132" y="44196"/>
                  </a:moveTo>
                  <a:lnTo>
                    <a:pt x="263652" y="44196"/>
                  </a:lnTo>
                  <a:lnTo>
                    <a:pt x="263652" y="45707"/>
                  </a:lnTo>
                  <a:lnTo>
                    <a:pt x="294132" y="45707"/>
                  </a:lnTo>
                  <a:lnTo>
                    <a:pt x="294132" y="44196"/>
                  </a:lnTo>
                  <a:close/>
                </a:path>
                <a:path w="294640" h="55245">
                  <a:moveTo>
                    <a:pt x="294132" y="41148"/>
                  </a:moveTo>
                  <a:lnTo>
                    <a:pt x="263652" y="41148"/>
                  </a:lnTo>
                  <a:lnTo>
                    <a:pt x="263652" y="42672"/>
                  </a:lnTo>
                  <a:lnTo>
                    <a:pt x="263652" y="44183"/>
                  </a:lnTo>
                  <a:lnTo>
                    <a:pt x="294132" y="44183"/>
                  </a:lnTo>
                  <a:lnTo>
                    <a:pt x="294132" y="42672"/>
                  </a:lnTo>
                  <a:lnTo>
                    <a:pt x="294132" y="41148"/>
                  </a:lnTo>
                  <a:close/>
                </a:path>
                <a:path w="294640" h="55245">
                  <a:moveTo>
                    <a:pt x="294132" y="38100"/>
                  </a:moveTo>
                  <a:lnTo>
                    <a:pt x="263652" y="38100"/>
                  </a:lnTo>
                  <a:lnTo>
                    <a:pt x="263652" y="39611"/>
                  </a:lnTo>
                  <a:lnTo>
                    <a:pt x="263652" y="41135"/>
                  </a:lnTo>
                  <a:lnTo>
                    <a:pt x="294132" y="41135"/>
                  </a:lnTo>
                  <a:lnTo>
                    <a:pt x="294132" y="39611"/>
                  </a:lnTo>
                  <a:lnTo>
                    <a:pt x="294132" y="38100"/>
                  </a:lnTo>
                  <a:close/>
                </a:path>
                <a:path w="294640" h="55245">
                  <a:moveTo>
                    <a:pt x="294132" y="36576"/>
                  </a:moveTo>
                  <a:lnTo>
                    <a:pt x="263652" y="36576"/>
                  </a:lnTo>
                  <a:lnTo>
                    <a:pt x="263652" y="38087"/>
                  </a:lnTo>
                  <a:lnTo>
                    <a:pt x="294132" y="38087"/>
                  </a:lnTo>
                  <a:lnTo>
                    <a:pt x="294132" y="36576"/>
                  </a:lnTo>
                  <a:close/>
                </a:path>
                <a:path w="294640" h="55245">
                  <a:moveTo>
                    <a:pt x="294132" y="33528"/>
                  </a:moveTo>
                  <a:lnTo>
                    <a:pt x="263652" y="33528"/>
                  </a:lnTo>
                  <a:lnTo>
                    <a:pt x="263652" y="35052"/>
                  </a:lnTo>
                  <a:lnTo>
                    <a:pt x="263652" y="36563"/>
                  </a:lnTo>
                  <a:lnTo>
                    <a:pt x="294132" y="36563"/>
                  </a:lnTo>
                  <a:lnTo>
                    <a:pt x="294132" y="35052"/>
                  </a:lnTo>
                  <a:lnTo>
                    <a:pt x="294132" y="33528"/>
                  </a:lnTo>
                  <a:close/>
                </a:path>
                <a:path w="294640" h="55245">
                  <a:moveTo>
                    <a:pt x="294132" y="30480"/>
                  </a:moveTo>
                  <a:lnTo>
                    <a:pt x="263652" y="30480"/>
                  </a:lnTo>
                  <a:lnTo>
                    <a:pt x="263652" y="31991"/>
                  </a:lnTo>
                  <a:lnTo>
                    <a:pt x="263652" y="33515"/>
                  </a:lnTo>
                  <a:lnTo>
                    <a:pt x="294132" y="33515"/>
                  </a:lnTo>
                  <a:lnTo>
                    <a:pt x="294132" y="31991"/>
                  </a:lnTo>
                  <a:lnTo>
                    <a:pt x="294132" y="30480"/>
                  </a:lnTo>
                  <a:close/>
                </a:path>
                <a:path w="294640" h="55245">
                  <a:moveTo>
                    <a:pt x="294132" y="28956"/>
                  </a:moveTo>
                  <a:lnTo>
                    <a:pt x="263652" y="28956"/>
                  </a:lnTo>
                  <a:lnTo>
                    <a:pt x="263652" y="30467"/>
                  </a:lnTo>
                  <a:lnTo>
                    <a:pt x="294132" y="30467"/>
                  </a:lnTo>
                  <a:lnTo>
                    <a:pt x="294132" y="28956"/>
                  </a:lnTo>
                  <a:close/>
                </a:path>
                <a:path w="294640" h="55245">
                  <a:moveTo>
                    <a:pt x="294132" y="25908"/>
                  </a:moveTo>
                  <a:lnTo>
                    <a:pt x="263652" y="25908"/>
                  </a:lnTo>
                  <a:lnTo>
                    <a:pt x="263652" y="27432"/>
                  </a:lnTo>
                  <a:lnTo>
                    <a:pt x="263652" y="28943"/>
                  </a:lnTo>
                  <a:lnTo>
                    <a:pt x="294132" y="28943"/>
                  </a:lnTo>
                  <a:lnTo>
                    <a:pt x="294132" y="27432"/>
                  </a:lnTo>
                  <a:lnTo>
                    <a:pt x="294132" y="25908"/>
                  </a:lnTo>
                  <a:close/>
                </a:path>
                <a:path w="294640" h="55245">
                  <a:moveTo>
                    <a:pt x="294132" y="22860"/>
                  </a:moveTo>
                  <a:lnTo>
                    <a:pt x="263652" y="22860"/>
                  </a:lnTo>
                  <a:lnTo>
                    <a:pt x="263652" y="24371"/>
                  </a:lnTo>
                  <a:lnTo>
                    <a:pt x="263652" y="25895"/>
                  </a:lnTo>
                  <a:lnTo>
                    <a:pt x="294132" y="25895"/>
                  </a:lnTo>
                  <a:lnTo>
                    <a:pt x="294132" y="24371"/>
                  </a:lnTo>
                  <a:lnTo>
                    <a:pt x="294132" y="22860"/>
                  </a:lnTo>
                  <a:close/>
                </a:path>
                <a:path w="294640" h="55245">
                  <a:moveTo>
                    <a:pt x="294132" y="21336"/>
                  </a:moveTo>
                  <a:lnTo>
                    <a:pt x="263652" y="21336"/>
                  </a:lnTo>
                  <a:lnTo>
                    <a:pt x="263652" y="22847"/>
                  </a:lnTo>
                  <a:lnTo>
                    <a:pt x="294132" y="22847"/>
                  </a:lnTo>
                  <a:lnTo>
                    <a:pt x="294132" y="21336"/>
                  </a:lnTo>
                  <a:close/>
                </a:path>
                <a:path w="294640" h="55245">
                  <a:moveTo>
                    <a:pt x="294132" y="18288"/>
                  </a:moveTo>
                  <a:lnTo>
                    <a:pt x="263652" y="18288"/>
                  </a:lnTo>
                  <a:lnTo>
                    <a:pt x="263652" y="19812"/>
                  </a:lnTo>
                  <a:lnTo>
                    <a:pt x="263652" y="21323"/>
                  </a:lnTo>
                  <a:lnTo>
                    <a:pt x="294132" y="21323"/>
                  </a:lnTo>
                  <a:lnTo>
                    <a:pt x="294132" y="19812"/>
                  </a:lnTo>
                  <a:lnTo>
                    <a:pt x="294132" y="18288"/>
                  </a:lnTo>
                  <a:close/>
                </a:path>
                <a:path w="294640" h="55245">
                  <a:moveTo>
                    <a:pt x="294132" y="15240"/>
                  </a:moveTo>
                  <a:lnTo>
                    <a:pt x="263652" y="15240"/>
                  </a:lnTo>
                  <a:lnTo>
                    <a:pt x="263652" y="16751"/>
                  </a:lnTo>
                  <a:lnTo>
                    <a:pt x="263652" y="18275"/>
                  </a:lnTo>
                  <a:lnTo>
                    <a:pt x="294132" y="18275"/>
                  </a:lnTo>
                  <a:lnTo>
                    <a:pt x="294132" y="16751"/>
                  </a:lnTo>
                  <a:lnTo>
                    <a:pt x="294132" y="15240"/>
                  </a:lnTo>
                  <a:close/>
                </a:path>
                <a:path w="294640" h="55245">
                  <a:moveTo>
                    <a:pt x="294132" y="13716"/>
                  </a:moveTo>
                  <a:lnTo>
                    <a:pt x="263652" y="13716"/>
                  </a:lnTo>
                  <a:lnTo>
                    <a:pt x="263652" y="15227"/>
                  </a:lnTo>
                  <a:lnTo>
                    <a:pt x="294132" y="15227"/>
                  </a:lnTo>
                  <a:lnTo>
                    <a:pt x="294132" y="13716"/>
                  </a:lnTo>
                  <a:close/>
                </a:path>
                <a:path w="294640" h="55245">
                  <a:moveTo>
                    <a:pt x="294132" y="10668"/>
                  </a:moveTo>
                  <a:lnTo>
                    <a:pt x="263652" y="10668"/>
                  </a:lnTo>
                  <a:lnTo>
                    <a:pt x="263652" y="12192"/>
                  </a:lnTo>
                  <a:lnTo>
                    <a:pt x="263652" y="13703"/>
                  </a:lnTo>
                  <a:lnTo>
                    <a:pt x="294132" y="13703"/>
                  </a:lnTo>
                  <a:lnTo>
                    <a:pt x="294132" y="12192"/>
                  </a:lnTo>
                  <a:lnTo>
                    <a:pt x="294132" y="10668"/>
                  </a:lnTo>
                  <a:close/>
                </a:path>
                <a:path w="294640" h="55245">
                  <a:moveTo>
                    <a:pt x="294132" y="7620"/>
                  </a:moveTo>
                  <a:lnTo>
                    <a:pt x="263652" y="7620"/>
                  </a:lnTo>
                  <a:lnTo>
                    <a:pt x="263652" y="9131"/>
                  </a:lnTo>
                  <a:lnTo>
                    <a:pt x="263652" y="10655"/>
                  </a:lnTo>
                  <a:lnTo>
                    <a:pt x="294132" y="10655"/>
                  </a:lnTo>
                  <a:lnTo>
                    <a:pt x="294132" y="9131"/>
                  </a:lnTo>
                  <a:lnTo>
                    <a:pt x="294132" y="7620"/>
                  </a:lnTo>
                  <a:close/>
                </a:path>
                <a:path w="294640" h="55245">
                  <a:moveTo>
                    <a:pt x="294132" y="6096"/>
                  </a:moveTo>
                  <a:lnTo>
                    <a:pt x="263652" y="6096"/>
                  </a:lnTo>
                  <a:lnTo>
                    <a:pt x="263652" y="7607"/>
                  </a:lnTo>
                  <a:lnTo>
                    <a:pt x="294132" y="7607"/>
                  </a:lnTo>
                  <a:lnTo>
                    <a:pt x="294132" y="6096"/>
                  </a:lnTo>
                  <a:close/>
                </a:path>
                <a:path w="294640" h="55245">
                  <a:moveTo>
                    <a:pt x="294132" y="3048"/>
                  </a:moveTo>
                  <a:lnTo>
                    <a:pt x="263652" y="3048"/>
                  </a:lnTo>
                  <a:lnTo>
                    <a:pt x="263652" y="4572"/>
                  </a:lnTo>
                  <a:lnTo>
                    <a:pt x="263652" y="6083"/>
                  </a:lnTo>
                  <a:lnTo>
                    <a:pt x="294132" y="6083"/>
                  </a:lnTo>
                  <a:lnTo>
                    <a:pt x="294132" y="4572"/>
                  </a:lnTo>
                  <a:lnTo>
                    <a:pt x="294132" y="3048"/>
                  </a:lnTo>
                  <a:close/>
                </a:path>
                <a:path w="294640" h="55245">
                  <a:moveTo>
                    <a:pt x="294132" y="0"/>
                  </a:moveTo>
                  <a:lnTo>
                    <a:pt x="263652" y="0"/>
                  </a:lnTo>
                  <a:lnTo>
                    <a:pt x="263652" y="1511"/>
                  </a:lnTo>
                  <a:lnTo>
                    <a:pt x="263652" y="3035"/>
                  </a:lnTo>
                  <a:lnTo>
                    <a:pt x="294132" y="3035"/>
                  </a:lnTo>
                  <a:lnTo>
                    <a:pt x="294132" y="1511"/>
                  </a:lnTo>
                  <a:lnTo>
                    <a:pt x="29413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224524" y="6985266"/>
              <a:ext cx="294640" cy="64135"/>
            </a:xfrm>
            <a:custGeom>
              <a:avLst/>
              <a:gdLst/>
              <a:ahLst/>
              <a:cxnLst/>
              <a:rect l="l" t="t" r="r" b="b"/>
              <a:pathLst>
                <a:path w="294640" h="64134">
                  <a:moveTo>
                    <a:pt x="30480" y="36576"/>
                  </a:moveTo>
                  <a:lnTo>
                    <a:pt x="0" y="36576"/>
                  </a:lnTo>
                  <a:lnTo>
                    <a:pt x="0" y="38087"/>
                  </a:lnTo>
                  <a:lnTo>
                    <a:pt x="30480" y="38087"/>
                  </a:lnTo>
                  <a:lnTo>
                    <a:pt x="30480" y="36576"/>
                  </a:lnTo>
                  <a:close/>
                </a:path>
                <a:path w="294640" h="64134">
                  <a:moveTo>
                    <a:pt x="30480" y="33528"/>
                  </a:moveTo>
                  <a:lnTo>
                    <a:pt x="0" y="33528"/>
                  </a:lnTo>
                  <a:lnTo>
                    <a:pt x="0" y="35052"/>
                  </a:lnTo>
                  <a:lnTo>
                    <a:pt x="0" y="36563"/>
                  </a:lnTo>
                  <a:lnTo>
                    <a:pt x="30480" y="36563"/>
                  </a:lnTo>
                  <a:lnTo>
                    <a:pt x="30480" y="35052"/>
                  </a:lnTo>
                  <a:lnTo>
                    <a:pt x="30480" y="33528"/>
                  </a:lnTo>
                  <a:close/>
                </a:path>
                <a:path w="294640" h="64134">
                  <a:moveTo>
                    <a:pt x="30480" y="30480"/>
                  </a:moveTo>
                  <a:lnTo>
                    <a:pt x="0" y="30480"/>
                  </a:lnTo>
                  <a:lnTo>
                    <a:pt x="0" y="31991"/>
                  </a:lnTo>
                  <a:lnTo>
                    <a:pt x="0" y="33515"/>
                  </a:lnTo>
                  <a:lnTo>
                    <a:pt x="30480" y="33515"/>
                  </a:lnTo>
                  <a:lnTo>
                    <a:pt x="30480" y="31991"/>
                  </a:lnTo>
                  <a:lnTo>
                    <a:pt x="30480" y="30480"/>
                  </a:lnTo>
                  <a:close/>
                </a:path>
                <a:path w="294640" h="64134">
                  <a:moveTo>
                    <a:pt x="30480" y="28956"/>
                  </a:moveTo>
                  <a:lnTo>
                    <a:pt x="0" y="28956"/>
                  </a:lnTo>
                  <a:lnTo>
                    <a:pt x="0" y="30467"/>
                  </a:lnTo>
                  <a:lnTo>
                    <a:pt x="30480" y="30467"/>
                  </a:lnTo>
                  <a:lnTo>
                    <a:pt x="30480" y="28956"/>
                  </a:lnTo>
                  <a:close/>
                </a:path>
                <a:path w="294640" h="64134">
                  <a:moveTo>
                    <a:pt x="30480" y="25908"/>
                  </a:moveTo>
                  <a:lnTo>
                    <a:pt x="0" y="25908"/>
                  </a:lnTo>
                  <a:lnTo>
                    <a:pt x="0" y="27432"/>
                  </a:lnTo>
                  <a:lnTo>
                    <a:pt x="0" y="28943"/>
                  </a:lnTo>
                  <a:lnTo>
                    <a:pt x="30480" y="28943"/>
                  </a:lnTo>
                  <a:lnTo>
                    <a:pt x="30480" y="27432"/>
                  </a:lnTo>
                  <a:lnTo>
                    <a:pt x="30480" y="25908"/>
                  </a:lnTo>
                  <a:close/>
                </a:path>
                <a:path w="294640" h="64134">
                  <a:moveTo>
                    <a:pt x="30480" y="22860"/>
                  </a:moveTo>
                  <a:lnTo>
                    <a:pt x="0" y="22860"/>
                  </a:lnTo>
                  <a:lnTo>
                    <a:pt x="0" y="24371"/>
                  </a:lnTo>
                  <a:lnTo>
                    <a:pt x="0" y="25895"/>
                  </a:lnTo>
                  <a:lnTo>
                    <a:pt x="30480" y="25895"/>
                  </a:lnTo>
                  <a:lnTo>
                    <a:pt x="30480" y="24371"/>
                  </a:lnTo>
                  <a:lnTo>
                    <a:pt x="30480" y="22860"/>
                  </a:lnTo>
                  <a:close/>
                </a:path>
                <a:path w="294640" h="64134">
                  <a:moveTo>
                    <a:pt x="30480" y="21336"/>
                  </a:moveTo>
                  <a:lnTo>
                    <a:pt x="0" y="21336"/>
                  </a:lnTo>
                  <a:lnTo>
                    <a:pt x="0" y="22847"/>
                  </a:lnTo>
                  <a:lnTo>
                    <a:pt x="30480" y="22847"/>
                  </a:lnTo>
                  <a:lnTo>
                    <a:pt x="30480" y="21336"/>
                  </a:lnTo>
                  <a:close/>
                </a:path>
                <a:path w="294640" h="64134">
                  <a:moveTo>
                    <a:pt x="30480" y="18288"/>
                  </a:moveTo>
                  <a:lnTo>
                    <a:pt x="0" y="18288"/>
                  </a:lnTo>
                  <a:lnTo>
                    <a:pt x="0" y="19812"/>
                  </a:lnTo>
                  <a:lnTo>
                    <a:pt x="0" y="21323"/>
                  </a:lnTo>
                  <a:lnTo>
                    <a:pt x="30480" y="21323"/>
                  </a:lnTo>
                  <a:lnTo>
                    <a:pt x="30480" y="19812"/>
                  </a:lnTo>
                  <a:lnTo>
                    <a:pt x="30480" y="18288"/>
                  </a:lnTo>
                  <a:close/>
                </a:path>
                <a:path w="294640" h="64134">
                  <a:moveTo>
                    <a:pt x="30480" y="15240"/>
                  </a:moveTo>
                  <a:lnTo>
                    <a:pt x="0" y="15240"/>
                  </a:lnTo>
                  <a:lnTo>
                    <a:pt x="0" y="16751"/>
                  </a:lnTo>
                  <a:lnTo>
                    <a:pt x="0" y="18275"/>
                  </a:lnTo>
                  <a:lnTo>
                    <a:pt x="30480" y="18275"/>
                  </a:lnTo>
                  <a:lnTo>
                    <a:pt x="30480" y="16751"/>
                  </a:lnTo>
                  <a:lnTo>
                    <a:pt x="30480" y="15240"/>
                  </a:lnTo>
                  <a:close/>
                </a:path>
                <a:path w="294640" h="64134">
                  <a:moveTo>
                    <a:pt x="30480" y="13716"/>
                  </a:moveTo>
                  <a:lnTo>
                    <a:pt x="0" y="13716"/>
                  </a:lnTo>
                  <a:lnTo>
                    <a:pt x="0" y="15227"/>
                  </a:lnTo>
                  <a:lnTo>
                    <a:pt x="30480" y="15227"/>
                  </a:lnTo>
                  <a:lnTo>
                    <a:pt x="30480" y="13716"/>
                  </a:lnTo>
                  <a:close/>
                </a:path>
                <a:path w="294640" h="64134">
                  <a:moveTo>
                    <a:pt x="30480" y="10668"/>
                  </a:moveTo>
                  <a:lnTo>
                    <a:pt x="0" y="10668"/>
                  </a:lnTo>
                  <a:lnTo>
                    <a:pt x="0" y="12192"/>
                  </a:lnTo>
                  <a:lnTo>
                    <a:pt x="0" y="13703"/>
                  </a:lnTo>
                  <a:lnTo>
                    <a:pt x="30480" y="13703"/>
                  </a:lnTo>
                  <a:lnTo>
                    <a:pt x="30480" y="12192"/>
                  </a:lnTo>
                  <a:lnTo>
                    <a:pt x="30480" y="10668"/>
                  </a:lnTo>
                  <a:close/>
                </a:path>
                <a:path w="294640" h="64134">
                  <a:moveTo>
                    <a:pt x="30480" y="7620"/>
                  </a:moveTo>
                  <a:lnTo>
                    <a:pt x="0" y="7620"/>
                  </a:lnTo>
                  <a:lnTo>
                    <a:pt x="0" y="9131"/>
                  </a:lnTo>
                  <a:lnTo>
                    <a:pt x="0" y="10655"/>
                  </a:lnTo>
                  <a:lnTo>
                    <a:pt x="30480" y="10655"/>
                  </a:lnTo>
                  <a:lnTo>
                    <a:pt x="30480" y="9131"/>
                  </a:lnTo>
                  <a:lnTo>
                    <a:pt x="30480" y="7620"/>
                  </a:lnTo>
                  <a:close/>
                </a:path>
                <a:path w="294640" h="64134">
                  <a:moveTo>
                    <a:pt x="30480" y="6096"/>
                  </a:moveTo>
                  <a:lnTo>
                    <a:pt x="0" y="6096"/>
                  </a:lnTo>
                  <a:lnTo>
                    <a:pt x="0" y="7607"/>
                  </a:lnTo>
                  <a:lnTo>
                    <a:pt x="30480" y="7607"/>
                  </a:lnTo>
                  <a:lnTo>
                    <a:pt x="30480" y="6096"/>
                  </a:lnTo>
                  <a:close/>
                </a:path>
                <a:path w="294640" h="64134">
                  <a:moveTo>
                    <a:pt x="30480" y="3048"/>
                  </a:moveTo>
                  <a:lnTo>
                    <a:pt x="0" y="3048"/>
                  </a:lnTo>
                  <a:lnTo>
                    <a:pt x="0" y="4572"/>
                  </a:lnTo>
                  <a:lnTo>
                    <a:pt x="0" y="6083"/>
                  </a:lnTo>
                  <a:lnTo>
                    <a:pt x="30480" y="6083"/>
                  </a:lnTo>
                  <a:lnTo>
                    <a:pt x="30480" y="4572"/>
                  </a:lnTo>
                  <a:lnTo>
                    <a:pt x="30480" y="3048"/>
                  </a:lnTo>
                  <a:close/>
                </a:path>
                <a:path w="294640" h="64134">
                  <a:moveTo>
                    <a:pt x="30480" y="1511"/>
                  </a:moveTo>
                  <a:lnTo>
                    <a:pt x="0" y="1511"/>
                  </a:lnTo>
                  <a:lnTo>
                    <a:pt x="0" y="3035"/>
                  </a:lnTo>
                  <a:lnTo>
                    <a:pt x="30480" y="3035"/>
                  </a:lnTo>
                  <a:lnTo>
                    <a:pt x="30480" y="1511"/>
                  </a:lnTo>
                  <a:close/>
                </a:path>
                <a:path w="294640" h="64134">
                  <a:moveTo>
                    <a:pt x="31991" y="39611"/>
                  </a:moveTo>
                  <a:lnTo>
                    <a:pt x="30480" y="39611"/>
                  </a:lnTo>
                  <a:lnTo>
                    <a:pt x="30480" y="38100"/>
                  </a:lnTo>
                  <a:lnTo>
                    <a:pt x="0" y="38100"/>
                  </a:lnTo>
                  <a:lnTo>
                    <a:pt x="0" y="39611"/>
                  </a:lnTo>
                  <a:lnTo>
                    <a:pt x="0" y="41135"/>
                  </a:lnTo>
                  <a:lnTo>
                    <a:pt x="31991" y="41135"/>
                  </a:lnTo>
                  <a:lnTo>
                    <a:pt x="31991" y="39611"/>
                  </a:lnTo>
                  <a:close/>
                </a:path>
                <a:path w="294640" h="64134">
                  <a:moveTo>
                    <a:pt x="33528" y="42672"/>
                  </a:moveTo>
                  <a:lnTo>
                    <a:pt x="31991" y="42672"/>
                  </a:lnTo>
                  <a:lnTo>
                    <a:pt x="31991" y="41148"/>
                  </a:lnTo>
                  <a:lnTo>
                    <a:pt x="0" y="41148"/>
                  </a:lnTo>
                  <a:lnTo>
                    <a:pt x="0" y="42672"/>
                  </a:lnTo>
                  <a:lnTo>
                    <a:pt x="0" y="44183"/>
                  </a:lnTo>
                  <a:lnTo>
                    <a:pt x="33528" y="44183"/>
                  </a:lnTo>
                  <a:lnTo>
                    <a:pt x="33528" y="42672"/>
                  </a:lnTo>
                  <a:close/>
                </a:path>
                <a:path w="294640" h="64134">
                  <a:moveTo>
                    <a:pt x="35052" y="44196"/>
                  </a:moveTo>
                  <a:lnTo>
                    <a:pt x="1511" y="44196"/>
                  </a:lnTo>
                  <a:lnTo>
                    <a:pt x="1511" y="45707"/>
                  </a:lnTo>
                  <a:lnTo>
                    <a:pt x="35052" y="45707"/>
                  </a:lnTo>
                  <a:lnTo>
                    <a:pt x="35052" y="44196"/>
                  </a:lnTo>
                  <a:close/>
                </a:path>
                <a:path w="294640" h="64134">
                  <a:moveTo>
                    <a:pt x="284988" y="60960"/>
                  </a:moveTo>
                  <a:lnTo>
                    <a:pt x="10668" y="60960"/>
                  </a:lnTo>
                  <a:lnTo>
                    <a:pt x="10668" y="62471"/>
                  </a:lnTo>
                  <a:lnTo>
                    <a:pt x="10668" y="63995"/>
                  </a:lnTo>
                  <a:lnTo>
                    <a:pt x="283451" y="63995"/>
                  </a:lnTo>
                  <a:lnTo>
                    <a:pt x="283451" y="62471"/>
                  </a:lnTo>
                  <a:lnTo>
                    <a:pt x="284988" y="62471"/>
                  </a:lnTo>
                  <a:lnTo>
                    <a:pt x="284988" y="60960"/>
                  </a:lnTo>
                  <a:close/>
                </a:path>
                <a:path w="294640" h="64134">
                  <a:moveTo>
                    <a:pt x="284988" y="59436"/>
                  </a:moveTo>
                  <a:lnTo>
                    <a:pt x="9131" y="59436"/>
                  </a:lnTo>
                  <a:lnTo>
                    <a:pt x="9131" y="60947"/>
                  </a:lnTo>
                  <a:lnTo>
                    <a:pt x="284988" y="60947"/>
                  </a:lnTo>
                  <a:lnTo>
                    <a:pt x="284988" y="59436"/>
                  </a:lnTo>
                  <a:close/>
                </a:path>
                <a:path w="294640" h="64134">
                  <a:moveTo>
                    <a:pt x="288036" y="56388"/>
                  </a:moveTo>
                  <a:lnTo>
                    <a:pt x="6096" y="56388"/>
                  </a:lnTo>
                  <a:lnTo>
                    <a:pt x="6096" y="57912"/>
                  </a:lnTo>
                  <a:lnTo>
                    <a:pt x="7620" y="57912"/>
                  </a:lnTo>
                  <a:lnTo>
                    <a:pt x="7620" y="59423"/>
                  </a:lnTo>
                  <a:lnTo>
                    <a:pt x="286512" y="59423"/>
                  </a:lnTo>
                  <a:lnTo>
                    <a:pt x="286512" y="57912"/>
                  </a:lnTo>
                  <a:lnTo>
                    <a:pt x="288036" y="57912"/>
                  </a:lnTo>
                  <a:lnTo>
                    <a:pt x="288036" y="56388"/>
                  </a:lnTo>
                  <a:close/>
                </a:path>
                <a:path w="294640" h="64134">
                  <a:moveTo>
                    <a:pt x="291071" y="53340"/>
                  </a:moveTo>
                  <a:lnTo>
                    <a:pt x="3048" y="53340"/>
                  </a:lnTo>
                  <a:lnTo>
                    <a:pt x="3048" y="54851"/>
                  </a:lnTo>
                  <a:lnTo>
                    <a:pt x="4572" y="54851"/>
                  </a:lnTo>
                  <a:lnTo>
                    <a:pt x="4572" y="56375"/>
                  </a:lnTo>
                  <a:lnTo>
                    <a:pt x="289547" y="56375"/>
                  </a:lnTo>
                  <a:lnTo>
                    <a:pt x="289547" y="54851"/>
                  </a:lnTo>
                  <a:lnTo>
                    <a:pt x="291071" y="54851"/>
                  </a:lnTo>
                  <a:lnTo>
                    <a:pt x="291071" y="53340"/>
                  </a:lnTo>
                  <a:close/>
                </a:path>
                <a:path w="294640" h="64134">
                  <a:moveTo>
                    <a:pt x="291071" y="51816"/>
                  </a:moveTo>
                  <a:lnTo>
                    <a:pt x="3048" y="51816"/>
                  </a:lnTo>
                  <a:lnTo>
                    <a:pt x="3048" y="53327"/>
                  </a:lnTo>
                  <a:lnTo>
                    <a:pt x="291071" y="53327"/>
                  </a:lnTo>
                  <a:lnTo>
                    <a:pt x="291071" y="51816"/>
                  </a:lnTo>
                  <a:close/>
                </a:path>
                <a:path w="294640" h="64134">
                  <a:moveTo>
                    <a:pt x="292608" y="48768"/>
                  </a:moveTo>
                  <a:lnTo>
                    <a:pt x="1511" y="48768"/>
                  </a:lnTo>
                  <a:lnTo>
                    <a:pt x="1511" y="50292"/>
                  </a:lnTo>
                  <a:lnTo>
                    <a:pt x="3048" y="50292"/>
                  </a:lnTo>
                  <a:lnTo>
                    <a:pt x="3048" y="51803"/>
                  </a:lnTo>
                  <a:lnTo>
                    <a:pt x="292595" y="51803"/>
                  </a:lnTo>
                  <a:lnTo>
                    <a:pt x="292595" y="50292"/>
                  </a:lnTo>
                  <a:lnTo>
                    <a:pt x="292608" y="48768"/>
                  </a:lnTo>
                  <a:close/>
                </a:path>
                <a:path w="294640" h="64134">
                  <a:moveTo>
                    <a:pt x="292608" y="45720"/>
                  </a:moveTo>
                  <a:lnTo>
                    <a:pt x="1511" y="45720"/>
                  </a:lnTo>
                  <a:lnTo>
                    <a:pt x="1511" y="47231"/>
                  </a:lnTo>
                  <a:lnTo>
                    <a:pt x="1511" y="48755"/>
                  </a:lnTo>
                  <a:lnTo>
                    <a:pt x="292608" y="48755"/>
                  </a:lnTo>
                  <a:lnTo>
                    <a:pt x="292608" y="47231"/>
                  </a:lnTo>
                  <a:lnTo>
                    <a:pt x="292608" y="45720"/>
                  </a:lnTo>
                  <a:close/>
                </a:path>
                <a:path w="294640" h="64134">
                  <a:moveTo>
                    <a:pt x="292608" y="44196"/>
                  </a:moveTo>
                  <a:lnTo>
                    <a:pt x="259080" y="44196"/>
                  </a:lnTo>
                  <a:lnTo>
                    <a:pt x="259080" y="45707"/>
                  </a:lnTo>
                  <a:lnTo>
                    <a:pt x="292608" y="45707"/>
                  </a:lnTo>
                  <a:lnTo>
                    <a:pt x="292608" y="44196"/>
                  </a:lnTo>
                  <a:close/>
                </a:path>
                <a:path w="294640" h="64134">
                  <a:moveTo>
                    <a:pt x="294119" y="41148"/>
                  </a:moveTo>
                  <a:lnTo>
                    <a:pt x="262128" y="41148"/>
                  </a:lnTo>
                  <a:lnTo>
                    <a:pt x="262128" y="42672"/>
                  </a:lnTo>
                  <a:lnTo>
                    <a:pt x="260591" y="42672"/>
                  </a:lnTo>
                  <a:lnTo>
                    <a:pt x="260591" y="44183"/>
                  </a:lnTo>
                  <a:lnTo>
                    <a:pt x="294119" y="44183"/>
                  </a:lnTo>
                  <a:lnTo>
                    <a:pt x="294119" y="42672"/>
                  </a:lnTo>
                  <a:lnTo>
                    <a:pt x="294119" y="41148"/>
                  </a:lnTo>
                  <a:close/>
                </a:path>
                <a:path w="294640" h="64134">
                  <a:moveTo>
                    <a:pt x="294132" y="38100"/>
                  </a:moveTo>
                  <a:lnTo>
                    <a:pt x="263652" y="38100"/>
                  </a:lnTo>
                  <a:lnTo>
                    <a:pt x="263652" y="39611"/>
                  </a:lnTo>
                  <a:lnTo>
                    <a:pt x="263652" y="41135"/>
                  </a:lnTo>
                  <a:lnTo>
                    <a:pt x="294132" y="41135"/>
                  </a:lnTo>
                  <a:lnTo>
                    <a:pt x="294132" y="39611"/>
                  </a:lnTo>
                  <a:lnTo>
                    <a:pt x="294132" y="38100"/>
                  </a:lnTo>
                  <a:close/>
                </a:path>
                <a:path w="294640" h="64134">
                  <a:moveTo>
                    <a:pt x="294132" y="36576"/>
                  </a:moveTo>
                  <a:lnTo>
                    <a:pt x="263652" y="36576"/>
                  </a:lnTo>
                  <a:lnTo>
                    <a:pt x="263652" y="38087"/>
                  </a:lnTo>
                  <a:lnTo>
                    <a:pt x="294132" y="38087"/>
                  </a:lnTo>
                  <a:lnTo>
                    <a:pt x="294132" y="36576"/>
                  </a:lnTo>
                  <a:close/>
                </a:path>
                <a:path w="294640" h="64134">
                  <a:moveTo>
                    <a:pt x="294132" y="33528"/>
                  </a:moveTo>
                  <a:lnTo>
                    <a:pt x="263652" y="33528"/>
                  </a:lnTo>
                  <a:lnTo>
                    <a:pt x="263652" y="35052"/>
                  </a:lnTo>
                  <a:lnTo>
                    <a:pt x="263652" y="36563"/>
                  </a:lnTo>
                  <a:lnTo>
                    <a:pt x="294132" y="36563"/>
                  </a:lnTo>
                  <a:lnTo>
                    <a:pt x="294132" y="35052"/>
                  </a:lnTo>
                  <a:lnTo>
                    <a:pt x="294132" y="33528"/>
                  </a:lnTo>
                  <a:close/>
                </a:path>
                <a:path w="294640" h="64134">
                  <a:moveTo>
                    <a:pt x="294132" y="30480"/>
                  </a:moveTo>
                  <a:lnTo>
                    <a:pt x="263652" y="30480"/>
                  </a:lnTo>
                  <a:lnTo>
                    <a:pt x="263652" y="31991"/>
                  </a:lnTo>
                  <a:lnTo>
                    <a:pt x="263652" y="33515"/>
                  </a:lnTo>
                  <a:lnTo>
                    <a:pt x="294132" y="33515"/>
                  </a:lnTo>
                  <a:lnTo>
                    <a:pt x="294132" y="31991"/>
                  </a:lnTo>
                  <a:lnTo>
                    <a:pt x="294132" y="30480"/>
                  </a:lnTo>
                  <a:close/>
                </a:path>
                <a:path w="294640" h="64134">
                  <a:moveTo>
                    <a:pt x="294132" y="28956"/>
                  </a:moveTo>
                  <a:lnTo>
                    <a:pt x="263652" y="28956"/>
                  </a:lnTo>
                  <a:lnTo>
                    <a:pt x="263652" y="30467"/>
                  </a:lnTo>
                  <a:lnTo>
                    <a:pt x="294132" y="30467"/>
                  </a:lnTo>
                  <a:lnTo>
                    <a:pt x="294132" y="28956"/>
                  </a:lnTo>
                  <a:close/>
                </a:path>
                <a:path w="294640" h="64134">
                  <a:moveTo>
                    <a:pt x="294132" y="25908"/>
                  </a:moveTo>
                  <a:lnTo>
                    <a:pt x="263652" y="25908"/>
                  </a:lnTo>
                  <a:lnTo>
                    <a:pt x="263652" y="27432"/>
                  </a:lnTo>
                  <a:lnTo>
                    <a:pt x="263652" y="28943"/>
                  </a:lnTo>
                  <a:lnTo>
                    <a:pt x="294132" y="28943"/>
                  </a:lnTo>
                  <a:lnTo>
                    <a:pt x="294132" y="27432"/>
                  </a:lnTo>
                  <a:lnTo>
                    <a:pt x="294132" y="25908"/>
                  </a:lnTo>
                  <a:close/>
                </a:path>
                <a:path w="294640" h="64134">
                  <a:moveTo>
                    <a:pt x="294132" y="22860"/>
                  </a:moveTo>
                  <a:lnTo>
                    <a:pt x="263652" y="22860"/>
                  </a:lnTo>
                  <a:lnTo>
                    <a:pt x="263652" y="24371"/>
                  </a:lnTo>
                  <a:lnTo>
                    <a:pt x="263652" y="25895"/>
                  </a:lnTo>
                  <a:lnTo>
                    <a:pt x="294132" y="25895"/>
                  </a:lnTo>
                  <a:lnTo>
                    <a:pt x="294132" y="24371"/>
                  </a:lnTo>
                  <a:lnTo>
                    <a:pt x="294132" y="22860"/>
                  </a:lnTo>
                  <a:close/>
                </a:path>
                <a:path w="294640" h="64134">
                  <a:moveTo>
                    <a:pt x="294132" y="21336"/>
                  </a:moveTo>
                  <a:lnTo>
                    <a:pt x="263652" y="21336"/>
                  </a:lnTo>
                  <a:lnTo>
                    <a:pt x="263652" y="22847"/>
                  </a:lnTo>
                  <a:lnTo>
                    <a:pt x="294132" y="22847"/>
                  </a:lnTo>
                  <a:lnTo>
                    <a:pt x="294132" y="21336"/>
                  </a:lnTo>
                  <a:close/>
                </a:path>
                <a:path w="294640" h="64134">
                  <a:moveTo>
                    <a:pt x="294132" y="18288"/>
                  </a:moveTo>
                  <a:lnTo>
                    <a:pt x="263652" y="18288"/>
                  </a:lnTo>
                  <a:lnTo>
                    <a:pt x="263652" y="19812"/>
                  </a:lnTo>
                  <a:lnTo>
                    <a:pt x="263652" y="21323"/>
                  </a:lnTo>
                  <a:lnTo>
                    <a:pt x="294132" y="21323"/>
                  </a:lnTo>
                  <a:lnTo>
                    <a:pt x="294132" y="19812"/>
                  </a:lnTo>
                  <a:lnTo>
                    <a:pt x="294132" y="18288"/>
                  </a:lnTo>
                  <a:close/>
                </a:path>
                <a:path w="294640" h="64134">
                  <a:moveTo>
                    <a:pt x="294132" y="15240"/>
                  </a:moveTo>
                  <a:lnTo>
                    <a:pt x="263652" y="15240"/>
                  </a:lnTo>
                  <a:lnTo>
                    <a:pt x="263652" y="16751"/>
                  </a:lnTo>
                  <a:lnTo>
                    <a:pt x="263652" y="18275"/>
                  </a:lnTo>
                  <a:lnTo>
                    <a:pt x="294132" y="18275"/>
                  </a:lnTo>
                  <a:lnTo>
                    <a:pt x="294132" y="16751"/>
                  </a:lnTo>
                  <a:lnTo>
                    <a:pt x="294132" y="15240"/>
                  </a:lnTo>
                  <a:close/>
                </a:path>
                <a:path w="294640" h="64134">
                  <a:moveTo>
                    <a:pt x="294132" y="13716"/>
                  </a:moveTo>
                  <a:lnTo>
                    <a:pt x="263652" y="13716"/>
                  </a:lnTo>
                  <a:lnTo>
                    <a:pt x="263652" y="15227"/>
                  </a:lnTo>
                  <a:lnTo>
                    <a:pt x="294132" y="15227"/>
                  </a:lnTo>
                  <a:lnTo>
                    <a:pt x="294132" y="13716"/>
                  </a:lnTo>
                  <a:close/>
                </a:path>
                <a:path w="294640" h="64134">
                  <a:moveTo>
                    <a:pt x="294132" y="10668"/>
                  </a:moveTo>
                  <a:lnTo>
                    <a:pt x="263652" y="10668"/>
                  </a:lnTo>
                  <a:lnTo>
                    <a:pt x="263652" y="12192"/>
                  </a:lnTo>
                  <a:lnTo>
                    <a:pt x="263652" y="13703"/>
                  </a:lnTo>
                  <a:lnTo>
                    <a:pt x="294132" y="13703"/>
                  </a:lnTo>
                  <a:lnTo>
                    <a:pt x="294132" y="12192"/>
                  </a:lnTo>
                  <a:lnTo>
                    <a:pt x="294132" y="10668"/>
                  </a:lnTo>
                  <a:close/>
                </a:path>
                <a:path w="294640" h="64134">
                  <a:moveTo>
                    <a:pt x="294132" y="7620"/>
                  </a:moveTo>
                  <a:lnTo>
                    <a:pt x="263652" y="7620"/>
                  </a:lnTo>
                  <a:lnTo>
                    <a:pt x="263652" y="9131"/>
                  </a:lnTo>
                  <a:lnTo>
                    <a:pt x="263652" y="10655"/>
                  </a:lnTo>
                  <a:lnTo>
                    <a:pt x="294132" y="10655"/>
                  </a:lnTo>
                  <a:lnTo>
                    <a:pt x="294132" y="9131"/>
                  </a:lnTo>
                  <a:lnTo>
                    <a:pt x="294132" y="7620"/>
                  </a:lnTo>
                  <a:close/>
                </a:path>
                <a:path w="294640" h="64134">
                  <a:moveTo>
                    <a:pt x="294132" y="6096"/>
                  </a:moveTo>
                  <a:lnTo>
                    <a:pt x="263652" y="6096"/>
                  </a:lnTo>
                  <a:lnTo>
                    <a:pt x="263652" y="7607"/>
                  </a:lnTo>
                  <a:lnTo>
                    <a:pt x="294132" y="7607"/>
                  </a:lnTo>
                  <a:lnTo>
                    <a:pt x="294132" y="6096"/>
                  </a:lnTo>
                  <a:close/>
                </a:path>
                <a:path w="294640" h="64134">
                  <a:moveTo>
                    <a:pt x="294132" y="3048"/>
                  </a:moveTo>
                  <a:lnTo>
                    <a:pt x="263652" y="3048"/>
                  </a:lnTo>
                  <a:lnTo>
                    <a:pt x="263652" y="4572"/>
                  </a:lnTo>
                  <a:lnTo>
                    <a:pt x="263652" y="6083"/>
                  </a:lnTo>
                  <a:lnTo>
                    <a:pt x="294132" y="6083"/>
                  </a:lnTo>
                  <a:lnTo>
                    <a:pt x="294132" y="4572"/>
                  </a:lnTo>
                  <a:lnTo>
                    <a:pt x="294132" y="3048"/>
                  </a:lnTo>
                  <a:close/>
                </a:path>
                <a:path w="294640" h="64134">
                  <a:moveTo>
                    <a:pt x="294132" y="0"/>
                  </a:moveTo>
                  <a:lnTo>
                    <a:pt x="263652" y="0"/>
                  </a:lnTo>
                  <a:lnTo>
                    <a:pt x="263652" y="1511"/>
                  </a:lnTo>
                  <a:lnTo>
                    <a:pt x="263652" y="3035"/>
                  </a:lnTo>
                  <a:lnTo>
                    <a:pt x="294132" y="3035"/>
                  </a:lnTo>
                  <a:lnTo>
                    <a:pt x="294132" y="1511"/>
                  </a:lnTo>
                  <a:lnTo>
                    <a:pt x="29413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238496" y="6855726"/>
              <a:ext cx="1270000" cy="205740"/>
            </a:xfrm>
            <a:custGeom>
              <a:avLst/>
              <a:gdLst/>
              <a:ahLst/>
              <a:cxnLst/>
              <a:rect l="l" t="t" r="r" b="b"/>
              <a:pathLst>
                <a:path w="1270000" h="205740">
                  <a:moveTo>
                    <a:pt x="30480" y="60960"/>
                  </a:moveTo>
                  <a:lnTo>
                    <a:pt x="0" y="60960"/>
                  </a:lnTo>
                  <a:lnTo>
                    <a:pt x="0" y="62471"/>
                  </a:lnTo>
                  <a:lnTo>
                    <a:pt x="30480" y="62471"/>
                  </a:lnTo>
                  <a:lnTo>
                    <a:pt x="30480" y="60960"/>
                  </a:lnTo>
                  <a:close/>
                </a:path>
                <a:path w="1270000" h="205740">
                  <a:moveTo>
                    <a:pt x="30480" y="59436"/>
                  </a:moveTo>
                  <a:lnTo>
                    <a:pt x="0" y="59436"/>
                  </a:lnTo>
                  <a:lnTo>
                    <a:pt x="0" y="60947"/>
                  </a:lnTo>
                  <a:lnTo>
                    <a:pt x="30480" y="60947"/>
                  </a:lnTo>
                  <a:lnTo>
                    <a:pt x="30480" y="59436"/>
                  </a:lnTo>
                  <a:close/>
                </a:path>
                <a:path w="1270000" h="205740">
                  <a:moveTo>
                    <a:pt x="30480" y="56388"/>
                  </a:moveTo>
                  <a:lnTo>
                    <a:pt x="0" y="56388"/>
                  </a:lnTo>
                  <a:lnTo>
                    <a:pt x="0" y="57912"/>
                  </a:lnTo>
                  <a:lnTo>
                    <a:pt x="0" y="59423"/>
                  </a:lnTo>
                  <a:lnTo>
                    <a:pt x="30480" y="59423"/>
                  </a:lnTo>
                  <a:lnTo>
                    <a:pt x="30480" y="57912"/>
                  </a:lnTo>
                  <a:lnTo>
                    <a:pt x="30480" y="56388"/>
                  </a:lnTo>
                  <a:close/>
                </a:path>
                <a:path w="1270000" h="205740">
                  <a:moveTo>
                    <a:pt x="30480" y="53340"/>
                  </a:moveTo>
                  <a:lnTo>
                    <a:pt x="0" y="53340"/>
                  </a:lnTo>
                  <a:lnTo>
                    <a:pt x="0" y="54851"/>
                  </a:lnTo>
                  <a:lnTo>
                    <a:pt x="0" y="56375"/>
                  </a:lnTo>
                  <a:lnTo>
                    <a:pt x="30480" y="56375"/>
                  </a:lnTo>
                  <a:lnTo>
                    <a:pt x="30480" y="54851"/>
                  </a:lnTo>
                  <a:lnTo>
                    <a:pt x="30480" y="53340"/>
                  </a:lnTo>
                  <a:close/>
                </a:path>
                <a:path w="1270000" h="205740">
                  <a:moveTo>
                    <a:pt x="30480" y="51816"/>
                  </a:moveTo>
                  <a:lnTo>
                    <a:pt x="0" y="51816"/>
                  </a:lnTo>
                  <a:lnTo>
                    <a:pt x="0" y="53327"/>
                  </a:lnTo>
                  <a:lnTo>
                    <a:pt x="30480" y="53327"/>
                  </a:lnTo>
                  <a:lnTo>
                    <a:pt x="30480" y="51816"/>
                  </a:lnTo>
                  <a:close/>
                </a:path>
                <a:path w="1270000" h="205740">
                  <a:moveTo>
                    <a:pt x="30480" y="48768"/>
                  </a:moveTo>
                  <a:lnTo>
                    <a:pt x="0" y="48768"/>
                  </a:lnTo>
                  <a:lnTo>
                    <a:pt x="0" y="50292"/>
                  </a:lnTo>
                  <a:lnTo>
                    <a:pt x="0" y="51803"/>
                  </a:lnTo>
                  <a:lnTo>
                    <a:pt x="30480" y="51803"/>
                  </a:lnTo>
                  <a:lnTo>
                    <a:pt x="30480" y="50292"/>
                  </a:lnTo>
                  <a:lnTo>
                    <a:pt x="30480" y="48768"/>
                  </a:lnTo>
                  <a:close/>
                </a:path>
                <a:path w="1270000" h="205740">
                  <a:moveTo>
                    <a:pt x="30480" y="45720"/>
                  </a:moveTo>
                  <a:lnTo>
                    <a:pt x="0" y="45720"/>
                  </a:lnTo>
                  <a:lnTo>
                    <a:pt x="0" y="47231"/>
                  </a:lnTo>
                  <a:lnTo>
                    <a:pt x="0" y="48755"/>
                  </a:lnTo>
                  <a:lnTo>
                    <a:pt x="30480" y="48755"/>
                  </a:lnTo>
                  <a:lnTo>
                    <a:pt x="30480" y="47231"/>
                  </a:lnTo>
                  <a:lnTo>
                    <a:pt x="30480" y="45720"/>
                  </a:lnTo>
                  <a:close/>
                </a:path>
                <a:path w="1270000" h="205740">
                  <a:moveTo>
                    <a:pt x="30480" y="44196"/>
                  </a:moveTo>
                  <a:lnTo>
                    <a:pt x="0" y="44196"/>
                  </a:lnTo>
                  <a:lnTo>
                    <a:pt x="0" y="45707"/>
                  </a:lnTo>
                  <a:lnTo>
                    <a:pt x="30480" y="45707"/>
                  </a:lnTo>
                  <a:lnTo>
                    <a:pt x="30480" y="44196"/>
                  </a:lnTo>
                  <a:close/>
                </a:path>
                <a:path w="1270000" h="205740">
                  <a:moveTo>
                    <a:pt x="30480" y="41148"/>
                  </a:moveTo>
                  <a:lnTo>
                    <a:pt x="0" y="41148"/>
                  </a:lnTo>
                  <a:lnTo>
                    <a:pt x="0" y="42672"/>
                  </a:lnTo>
                  <a:lnTo>
                    <a:pt x="0" y="44183"/>
                  </a:lnTo>
                  <a:lnTo>
                    <a:pt x="30480" y="44183"/>
                  </a:lnTo>
                  <a:lnTo>
                    <a:pt x="30480" y="42672"/>
                  </a:lnTo>
                  <a:lnTo>
                    <a:pt x="30480" y="41148"/>
                  </a:lnTo>
                  <a:close/>
                </a:path>
                <a:path w="1270000" h="205740">
                  <a:moveTo>
                    <a:pt x="30480" y="38100"/>
                  </a:moveTo>
                  <a:lnTo>
                    <a:pt x="0" y="38100"/>
                  </a:lnTo>
                  <a:lnTo>
                    <a:pt x="0" y="39611"/>
                  </a:lnTo>
                  <a:lnTo>
                    <a:pt x="0" y="41135"/>
                  </a:lnTo>
                  <a:lnTo>
                    <a:pt x="30480" y="41135"/>
                  </a:lnTo>
                  <a:lnTo>
                    <a:pt x="30480" y="39611"/>
                  </a:lnTo>
                  <a:lnTo>
                    <a:pt x="30480" y="38100"/>
                  </a:lnTo>
                  <a:close/>
                </a:path>
                <a:path w="1270000" h="205740">
                  <a:moveTo>
                    <a:pt x="30480" y="36576"/>
                  </a:moveTo>
                  <a:lnTo>
                    <a:pt x="0" y="36576"/>
                  </a:lnTo>
                  <a:lnTo>
                    <a:pt x="0" y="38087"/>
                  </a:lnTo>
                  <a:lnTo>
                    <a:pt x="30480" y="38087"/>
                  </a:lnTo>
                  <a:lnTo>
                    <a:pt x="30480" y="36576"/>
                  </a:lnTo>
                  <a:close/>
                </a:path>
                <a:path w="1270000" h="205740">
                  <a:moveTo>
                    <a:pt x="32004" y="33528"/>
                  </a:moveTo>
                  <a:lnTo>
                    <a:pt x="1524" y="33528"/>
                  </a:lnTo>
                  <a:lnTo>
                    <a:pt x="1524" y="35052"/>
                  </a:lnTo>
                  <a:lnTo>
                    <a:pt x="0" y="35052"/>
                  </a:lnTo>
                  <a:lnTo>
                    <a:pt x="0" y="36563"/>
                  </a:lnTo>
                  <a:lnTo>
                    <a:pt x="30480" y="36563"/>
                  </a:lnTo>
                  <a:lnTo>
                    <a:pt x="30480" y="35052"/>
                  </a:lnTo>
                  <a:lnTo>
                    <a:pt x="32004" y="35052"/>
                  </a:lnTo>
                  <a:lnTo>
                    <a:pt x="32004" y="33528"/>
                  </a:lnTo>
                  <a:close/>
                </a:path>
                <a:path w="1270000" h="205740">
                  <a:moveTo>
                    <a:pt x="36576" y="30480"/>
                  </a:moveTo>
                  <a:lnTo>
                    <a:pt x="1524" y="30480"/>
                  </a:lnTo>
                  <a:lnTo>
                    <a:pt x="1524" y="31991"/>
                  </a:lnTo>
                  <a:lnTo>
                    <a:pt x="1524" y="33515"/>
                  </a:lnTo>
                  <a:lnTo>
                    <a:pt x="33515" y="33515"/>
                  </a:lnTo>
                  <a:lnTo>
                    <a:pt x="33515" y="31991"/>
                  </a:lnTo>
                  <a:lnTo>
                    <a:pt x="36576" y="31991"/>
                  </a:lnTo>
                  <a:lnTo>
                    <a:pt x="36576" y="30480"/>
                  </a:lnTo>
                  <a:close/>
                </a:path>
                <a:path w="1270000" h="205740">
                  <a:moveTo>
                    <a:pt x="263639" y="1511"/>
                  </a:moveTo>
                  <a:lnTo>
                    <a:pt x="256019" y="1511"/>
                  </a:lnTo>
                  <a:lnTo>
                    <a:pt x="256019" y="0"/>
                  </a:lnTo>
                  <a:lnTo>
                    <a:pt x="36576" y="0"/>
                  </a:lnTo>
                  <a:lnTo>
                    <a:pt x="36576" y="1511"/>
                  </a:lnTo>
                  <a:lnTo>
                    <a:pt x="28956" y="1511"/>
                  </a:lnTo>
                  <a:lnTo>
                    <a:pt x="28956" y="3035"/>
                  </a:lnTo>
                  <a:lnTo>
                    <a:pt x="263639" y="3035"/>
                  </a:lnTo>
                  <a:lnTo>
                    <a:pt x="263639" y="1511"/>
                  </a:lnTo>
                  <a:close/>
                </a:path>
                <a:path w="1270000" h="205740">
                  <a:moveTo>
                    <a:pt x="271259" y="4572"/>
                  </a:moveTo>
                  <a:lnTo>
                    <a:pt x="269735" y="4572"/>
                  </a:lnTo>
                  <a:lnTo>
                    <a:pt x="269735" y="3048"/>
                  </a:lnTo>
                  <a:lnTo>
                    <a:pt x="22860" y="3048"/>
                  </a:lnTo>
                  <a:lnTo>
                    <a:pt x="22860" y="4572"/>
                  </a:lnTo>
                  <a:lnTo>
                    <a:pt x="21336" y="4572"/>
                  </a:lnTo>
                  <a:lnTo>
                    <a:pt x="21336" y="6083"/>
                  </a:lnTo>
                  <a:lnTo>
                    <a:pt x="271259" y="6083"/>
                  </a:lnTo>
                  <a:lnTo>
                    <a:pt x="271259" y="4572"/>
                  </a:lnTo>
                  <a:close/>
                </a:path>
                <a:path w="1270000" h="205740">
                  <a:moveTo>
                    <a:pt x="272796" y="6096"/>
                  </a:moveTo>
                  <a:lnTo>
                    <a:pt x="19799" y="6096"/>
                  </a:lnTo>
                  <a:lnTo>
                    <a:pt x="19799" y="7607"/>
                  </a:lnTo>
                  <a:lnTo>
                    <a:pt x="272796" y="7607"/>
                  </a:lnTo>
                  <a:lnTo>
                    <a:pt x="272796" y="6096"/>
                  </a:lnTo>
                  <a:close/>
                </a:path>
                <a:path w="1270000" h="205740">
                  <a:moveTo>
                    <a:pt x="277355" y="9131"/>
                  </a:moveTo>
                  <a:lnTo>
                    <a:pt x="274320" y="9131"/>
                  </a:lnTo>
                  <a:lnTo>
                    <a:pt x="274320" y="7620"/>
                  </a:lnTo>
                  <a:lnTo>
                    <a:pt x="18288" y="7620"/>
                  </a:lnTo>
                  <a:lnTo>
                    <a:pt x="18288" y="9131"/>
                  </a:lnTo>
                  <a:lnTo>
                    <a:pt x="15240" y="9131"/>
                  </a:lnTo>
                  <a:lnTo>
                    <a:pt x="15240" y="10655"/>
                  </a:lnTo>
                  <a:lnTo>
                    <a:pt x="277355" y="10655"/>
                  </a:lnTo>
                  <a:lnTo>
                    <a:pt x="277355" y="9131"/>
                  </a:lnTo>
                  <a:close/>
                </a:path>
                <a:path w="1270000" h="205740">
                  <a:moveTo>
                    <a:pt x="281940" y="12192"/>
                  </a:moveTo>
                  <a:lnTo>
                    <a:pt x="280416" y="12192"/>
                  </a:lnTo>
                  <a:lnTo>
                    <a:pt x="280416" y="10668"/>
                  </a:lnTo>
                  <a:lnTo>
                    <a:pt x="12179" y="10668"/>
                  </a:lnTo>
                  <a:lnTo>
                    <a:pt x="12179" y="12192"/>
                  </a:lnTo>
                  <a:lnTo>
                    <a:pt x="10668" y="12192"/>
                  </a:lnTo>
                  <a:lnTo>
                    <a:pt x="10668" y="13703"/>
                  </a:lnTo>
                  <a:lnTo>
                    <a:pt x="281940" y="13703"/>
                  </a:lnTo>
                  <a:lnTo>
                    <a:pt x="281940" y="12192"/>
                  </a:lnTo>
                  <a:close/>
                </a:path>
                <a:path w="1270000" h="205740">
                  <a:moveTo>
                    <a:pt x="283464" y="13716"/>
                  </a:moveTo>
                  <a:lnTo>
                    <a:pt x="9144" y="13716"/>
                  </a:lnTo>
                  <a:lnTo>
                    <a:pt x="9144" y="15227"/>
                  </a:lnTo>
                  <a:lnTo>
                    <a:pt x="283464" y="15227"/>
                  </a:lnTo>
                  <a:lnTo>
                    <a:pt x="283464" y="13716"/>
                  </a:lnTo>
                  <a:close/>
                </a:path>
                <a:path w="1270000" h="205740">
                  <a:moveTo>
                    <a:pt x="284975" y="15240"/>
                  </a:moveTo>
                  <a:lnTo>
                    <a:pt x="9144" y="15240"/>
                  </a:lnTo>
                  <a:lnTo>
                    <a:pt x="9144" y="16751"/>
                  </a:lnTo>
                  <a:lnTo>
                    <a:pt x="7620" y="16751"/>
                  </a:lnTo>
                  <a:lnTo>
                    <a:pt x="7620" y="18275"/>
                  </a:lnTo>
                  <a:lnTo>
                    <a:pt x="284975" y="18275"/>
                  </a:lnTo>
                  <a:lnTo>
                    <a:pt x="284975" y="16751"/>
                  </a:lnTo>
                  <a:lnTo>
                    <a:pt x="284975" y="15240"/>
                  </a:lnTo>
                  <a:close/>
                </a:path>
                <a:path w="1270000" h="205740">
                  <a:moveTo>
                    <a:pt x="288036" y="21336"/>
                  </a:moveTo>
                  <a:lnTo>
                    <a:pt x="4559" y="21336"/>
                  </a:lnTo>
                  <a:lnTo>
                    <a:pt x="4559" y="22847"/>
                  </a:lnTo>
                  <a:lnTo>
                    <a:pt x="288036" y="22847"/>
                  </a:lnTo>
                  <a:lnTo>
                    <a:pt x="288036" y="21336"/>
                  </a:lnTo>
                  <a:close/>
                </a:path>
                <a:path w="1270000" h="205740">
                  <a:moveTo>
                    <a:pt x="288036" y="19812"/>
                  </a:moveTo>
                  <a:lnTo>
                    <a:pt x="286499" y="19812"/>
                  </a:lnTo>
                  <a:lnTo>
                    <a:pt x="286499" y="18288"/>
                  </a:lnTo>
                  <a:lnTo>
                    <a:pt x="6096" y="18288"/>
                  </a:lnTo>
                  <a:lnTo>
                    <a:pt x="6096" y="19812"/>
                  </a:lnTo>
                  <a:lnTo>
                    <a:pt x="4559" y="19812"/>
                  </a:lnTo>
                  <a:lnTo>
                    <a:pt x="4559" y="21323"/>
                  </a:lnTo>
                  <a:lnTo>
                    <a:pt x="288036" y="21323"/>
                  </a:lnTo>
                  <a:lnTo>
                    <a:pt x="288036" y="19812"/>
                  </a:lnTo>
                  <a:close/>
                </a:path>
                <a:path w="1270000" h="205740">
                  <a:moveTo>
                    <a:pt x="289560" y="22860"/>
                  </a:moveTo>
                  <a:lnTo>
                    <a:pt x="3048" y="22860"/>
                  </a:lnTo>
                  <a:lnTo>
                    <a:pt x="3048" y="24371"/>
                  </a:lnTo>
                  <a:lnTo>
                    <a:pt x="3048" y="25895"/>
                  </a:lnTo>
                  <a:lnTo>
                    <a:pt x="289560" y="25895"/>
                  </a:lnTo>
                  <a:lnTo>
                    <a:pt x="289560" y="24371"/>
                  </a:lnTo>
                  <a:lnTo>
                    <a:pt x="289560" y="22860"/>
                  </a:lnTo>
                  <a:close/>
                </a:path>
                <a:path w="1270000" h="205740">
                  <a:moveTo>
                    <a:pt x="291084" y="30480"/>
                  </a:moveTo>
                  <a:lnTo>
                    <a:pt x="254508" y="30480"/>
                  </a:lnTo>
                  <a:lnTo>
                    <a:pt x="254508" y="31991"/>
                  </a:lnTo>
                  <a:lnTo>
                    <a:pt x="257556" y="31991"/>
                  </a:lnTo>
                  <a:lnTo>
                    <a:pt x="257556" y="33515"/>
                  </a:lnTo>
                  <a:lnTo>
                    <a:pt x="291071" y="33515"/>
                  </a:lnTo>
                  <a:lnTo>
                    <a:pt x="291071" y="31991"/>
                  </a:lnTo>
                  <a:lnTo>
                    <a:pt x="291084" y="30480"/>
                  </a:lnTo>
                  <a:close/>
                </a:path>
                <a:path w="1270000" h="205740">
                  <a:moveTo>
                    <a:pt x="291084" y="28956"/>
                  </a:moveTo>
                  <a:lnTo>
                    <a:pt x="1524" y="28956"/>
                  </a:lnTo>
                  <a:lnTo>
                    <a:pt x="1524" y="30467"/>
                  </a:lnTo>
                  <a:lnTo>
                    <a:pt x="291084" y="30467"/>
                  </a:lnTo>
                  <a:lnTo>
                    <a:pt x="291084" y="28956"/>
                  </a:lnTo>
                  <a:close/>
                </a:path>
                <a:path w="1270000" h="205740">
                  <a:moveTo>
                    <a:pt x="291084" y="27432"/>
                  </a:moveTo>
                  <a:lnTo>
                    <a:pt x="289560" y="27432"/>
                  </a:lnTo>
                  <a:lnTo>
                    <a:pt x="289560" y="25908"/>
                  </a:lnTo>
                  <a:lnTo>
                    <a:pt x="3048" y="25908"/>
                  </a:lnTo>
                  <a:lnTo>
                    <a:pt x="3048" y="27432"/>
                  </a:lnTo>
                  <a:lnTo>
                    <a:pt x="1524" y="27432"/>
                  </a:lnTo>
                  <a:lnTo>
                    <a:pt x="1524" y="28943"/>
                  </a:lnTo>
                  <a:lnTo>
                    <a:pt x="291084" y="28943"/>
                  </a:lnTo>
                  <a:lnTo>
                    <a:pt x="291084" y="27432"/>
                  </a:lnTo>
                  <a:close/>
                </a:path>
                <a:path w="1270000" h="205740">
                  <a:moveTo>
                    <a:pt x="292595" y="33528"/>
                  </a:moveTo>
                  <a:lnTo>
                    <a:pt x="259080" y="33528"/>
                  </a:lnTo>
                  <a:lnTo>
                    <a:pt x="259080" y="35052"/>
                  </a:lnTo>
                  <a:lnTo>
                    <a:pt x="260604" y="35052"/>
                  </a:lnTo>
                  <a:lnTo>
                    <a:pt x="260604" y="36563"/>
                  </a:lnTo>
                  <a:lnTo>
                    <a:pt x="292595" y="36563"/>
                  </a:lnTo>
                  <a:lnTo>
                    <a:pt x="292595" y="35052"/>
                  </a:lnTo>
                  <a:lnTo>
                    <a:pt x="292595" y="33528"/>
                  </a:lnTo>
                  <a:close/>
                </a:path>
                <a:path w="1270000" h="205740">
                  <a:moveTo>
                    <a:pt x="292608" y="59436"/>
                  </a:moveTo>
                  <a:lnTo>
                    <a:pt x="262128" y="59436"/>
                  </a:lnTo>
                  <a:lnTo>
                    <a:pt x="262128" y="60947"/>
                  </a:lnTo>
                  <a:lnTo>
                    <a:pt x="292608" y="60947"/>
                  </a:lnTo>
                  <a:lnTo>
                    <a:pt x="292608" y="59436"/>
                  </a:lnTo>
                  <a:close/>
                </a:path>
                <a:path w="1270000" h="205740">
                  <a:moveTo>
                    <a:pt x="292608" y="56388"/>
                  </a:moveTo>
                  <a:lnTo>
                    <a:pt x="262128" y="56388"/>
                  </a:lnTo>
                  <a:lnTo>
                    <a:pt x="262128" y="57912"/>
                  </a:lnTo>
                  <a:lnTo>
                    <a:pt x="262128" y="59423"/>
                  </a:lnTo>
                  <a:lnTo>
                    <a:pt x="292608" y="59423"/>
                  </a:lnTo>
                  <a:lnTo>
                    <a:pt x="292608" y="57912"/>
                  </a:lnTo>
                  <a:lnTo>
                    <a:pt x="292608" y="56388"/>
                  </a:lnTo>
                  <a:close/>
                </a:path>
                <a:path w="1270000" h="205740">
                  <a:moveTo>
                    <a:pt x="292608" y="53340"/>
                  </a:moveTo>
                  <a:lnTo>
                    <a:pt x="262128" y="53340"/>
                  </a:lnTo>
                  <a:lnTo>
                    <a:pt x="262128" y="54851"/>
                  </a:lnTo>
                  <a:lnTo>
                    <a:pt x="262128" y="56375"/>
                  </a:lnTo>
                  <a:lnTo>
                    <a:pt x="292608" y="56375"/>
                  </a:lnTo>
                  <a:lnTo>
                    <a:pt x="292608" y="54851"/>
                  </a:lnTo>
                  <a:lnTo>
                    <a:pt x="292608" y="53340"/>
                  </a:lnTo>
                  <a:close/>
                </a:path>
                <a:path w="1270000" h="205740">
                  <a:moveTo>
                    <a:pt x="292608" y="51816"/>
                  </a:moveTo>
                  <a:lnTo>
                    <a:pt x="262128" y="51816"/>
                  </a:lnTo>
                  <a:lnTo>
                    <a:pt x="262128" y="53327"/>
                  </a:lnTo>
                  <a:lnTo>
                    <a:pt x="292608" y="53327"/>
                  </a:lnTo>
                  <a:lnTo>
                    <a:pt x="292608" y="51816"/>
                  </a:lnTo>
                  <a:close/>
                </a:path>
                <a:path w="1270000" h="205740">
                  <a:moveTo>
                    <a:pt x="292608" y="48768"/>
                  </a:moveTo>
                  <a:lnTo>
                    <a:pt x="262128" y="48768"/>
                  </a:lnTo>
                  <a:lnTo>
                    <a:pt x="262128" y="50292"/>
                  </a:lnTo>
                  <a:lnTo>
                    <a:pt x="262128" y="51803"/>
                  </a:lnTo>
                  <a:lnTo>
                    <a:pt x="292608" y="51803"/>
                  </a:lnTo>
                  <a:lnTo>
                    <a:pt x="292608" y="50292"/>
                  </a:lnTo>
                  <a:lnTo>
                    <a:pt x="292608" y="48768"/>
                  </a:lnTo>
                  <a:close/>
                </a:path>
                <a:path w="1270000" h="205740">
                  <a:moveTo>
                    <a:pt x="292608" y="45720"/>
                  </a:moveTo>
                  <a:lnTo>
                    <a:pt x="262128" y="45720"/>
                  </a:lnTo>
                  <a:lnTo>
                    <a:pt x="262128" y="47231"/>
                  </a:lnTo>
                  <a:lnTo>
                    <a:pt x="262128" y="48755"/>
                  </a:lnTo>
                  <a:lnTo>
                    <a:pt x="292608" y="48755"/>
                  </a:lnTo>
                  <a:lnTo>
                    <a:pt x="292608" y="47231"/>
                  </a:lnTo>
                  <a:lnTo>
                    <a:pt x="292608" y="45720"/>
                  </a:lnTo>
                  <a:close/>
                </a:path>
                <a:path w="1270000" h="205740">
                  <a:moveTo>
                    <a:pt x="292608" y="44196"/>
                  </a:moveTo>
                  <a:lnTo>
                    <a:pt x="262128" y="44196"/>
                  </a:lnTo>
                  <a:lnTo>
                    <a:pt x="262128" y="45707"/>
                  </a:lnTo>
                  <a:lnTo>
                    <a:pt x="292608" y="45707"/>
                  </a:lnTo>
                  <a:lnTo>
                    <a:pt x="292608" y="44196"/>
                  </a:lnTo>
                  <a:close/>
                </a:path>
                <a:path w="1270000" h="205740">
                  <a:moveTo>
                    <a:pt x="292608" y="41148"/>
                  </a:moveTo>
                  <a:lnTo>
                    <a:pt x="262128" y="41148"/>
                  </a:lnTo>
                  <a:lnTo>
                    <a:pt x="262128" y="42672"/>
                  </a:lnTo>
                  <a:lnTo>
                    <a:pt x="262128" y="44183"/>
                  </a:lnTo>
                  <a:lnTo>
                    <a:pt x="292608" y="44183"/>
                  </a:lnTo>
                  <a:lnTo>
                    <a:pt x="292608" y="42672"/>
                  </a:lnTo>
                  <a:lnTo>
                    <a:pt x="292608" y="41148"/>
                  </a:lnTo>
                  <a:close/>
                </a:path>
                <a:path w="1270000" h="205740">
                  <a:moveTo>
                    <a:pt x="292608" y="38100"/>
                  </a:moveTo>
                  <a:lnTo>
                    <a:pt x="262128" y="38100"/>
                  </a:lnTo>
                  <a:lnTo>
                    <a:pt x="262128" y="39611"/>
                  </a:lnTo>
                  <a:lnTo>
                    <a:pt x="262128" y="41135"/>
                  </a:lnTo>
                  <a:lnTo>
                    <a:pt x="292608" y="41135"/>
                  </a:lnTo>
                  <a:lnTo>
                    <a:pt x="292608" y="39611"/>
                  </a:lnTo>
                  <a:lnTo>
                    <a:pt x="292608" y="38100"/>
                  </a:lnTo>
                  <a:close/>
                </a:path>
                <a:path w="1270000" h="205740">
                  <a:moveTo>
                    <a:pt x="292608" y="36576"/>
                  </a:moveTo>
                  <a:lnTo>
                    <a:pt x="262128" y="36576"/>
                  </a:lnTo>
                  <a:lnTo>
                    <a:pt x="262128" y="38087"/>
                  </a:lnTo>
                  <a:lnTo>
                    <a:pt x="292608" y="38087"/>
                  </a:lnTo>
                  <a:lnTo>
                    <a:pt x="292608" y="36576"/>
                  </a:lnTo>
                  <a:close/>
                </a:path>
                <a:path w="1270000" h="205740">
                  <a:moveTo>
                    <a:pt x="1001255" y="79997"/>
                  </a:moveTo>
                  <a:lnTo>
                    <a:pt x="272796" y="79997"/>
                  </a:lnTo>
                  <a:lnTo>
                    <a:pt x="272796" y="125717"/>
                  </a:lnTo>
                  <a:lnTo>
                    <a:pt x="1001255" y="125717"/>
                  </a:lnTo>
                  <a:lnTo>
                    <a:pt x="1001255" y="79997"/>
                  </a:lnTo>
                  <a:close/>
                </a:path>
                <a:path w="1270000" h="205740">
                  <a:moveTo>
                    <a:pt x="1251204" y="204216"/>
                  </a:moveTo>
                  <a:lnTo>
                    <a:pt x="1014984" y="204216"/>
                  </a:lnTo>
                  <a:lnTo>
                    <a:pt x="1014984" y="205727"/>
                  </a:lnTo>
                  <a:lnTo>
                    <a:pt x="1251204" y="205727"/>
                  </a:lnTo>
                  <a:lnTo>
                    <a:pt x="1251204" y="204216"/>
                  </a:lnTo>
                  <a:close/>
                </a:path>
                <a:path w="1270000" h="205740">
                  <a:moveTo>
                    <a:pt x="1258824" y="201168"/>
                  </a:moveTo>
                  <a:lnTo>
                    <a:pt x="1007364" y="201168"/>
                  </a:lnTo>
                  <a:lnTo>
                    <a:pt x="1007364" y="202692"/>
                  </a:lnTo>
                  <a:lnTo>
                    <a:pt x="1008888" y="202692"/>
                  </a:lnTo>
                  <a:lnTo>
                    <a:pt x="1008888" y="204203"/>
                  </a:lnTo>
                  <a:lnTo>
                    <a:pt x="1257300" y="204203"/>
                  </a:lnTo>
                  <a:lnTo>
                    <a:pt x="1257300" y="202692"/>
                  </a:lnTo>
                  <a:lnTo>
                    <a:pt x="1258824" y="202692"/>
                  </a:lnTo>
                  <a:lnTo>
                    <a:pt x="1258824" y="201168"/>
                  </a:lnTo>
                  <a:close/>
                </a:path>
                <a:path w="1270000" h="205740">
                  <a:moveTo>
                    <a:pt x="1261859" y="198120"/>
                  </a:moveTo>
                  <a:lnTo>
                    <a:pt x="1004316" y="198120"/>
                  </a:lnTo>
                  <a:lnTo>
                    <a:pt x="1004316" y="199631"/>
                  </a:lnTo>
                  <a:lnTo>
                    <a:pt x="1005840" y="199631"/>
                  </a:lnTo>
                  <a:lnTo>
                    <a:pt x="1005840" y="201155"/>
                  </a:lnTo>
                  <a:lnTo>
                    <a:pt x="1260335" y="201155"/>
                  </a:lnTo>
                  <a:lnTo>
                    <a:pt x="1260335" y="199631"/>
                  </a:lnTo>
                  <a:lnTo>
                    <a:pt x="1261859" y="199631"/>
                  </a:lnTo>
                  <a:lnTo>
                    <a:pt x="1261859" y="198120"/>
                  </a:lnTo>
                  <a:close/>
                </a:path>
                <a:path w="1270000" h="205740">
                  <a:moveTo>
                    <a:pt x="1263396" y="196596"/>
                  </a:moveTo>
                  <a:lnTo>
                    <a:pt x="1002779" y="196596"/>
                  </a:lnTo>
                  <a:lnTo>
                    <a:pt x="1002779" y="198107"/>
                  </a:lnTo>
                  <a:lnTo>
                    <a:pt x="1263396" y="198107"/>
                  </a:lnTo>
                  <a:lnTo>
                    <a:pt x="1263396" y="196596"/>
                  </a:lnTo>
                  <a:close/>
                </a:path>
                <a:path w="1270000" h="205740">
                  <a:moveTo>
                    <a:pt x="1267955" y="193548"/>
                  </a:moveTo>
                  <a:lnTo>
                    <a:pt x="998220" y="193548"/>
                  </a:lnTo>
                  <a:lnTo>
                    <a:pt x="998220" y="195072"/>
                  </a:lnTo>
                  <a:lnTo>
                    <a:pt x="999744" y="195072"/>
                  </a:lnTo>
                  <a:lnTo>
                    <a:pt x="999744" y="196583"/>
                  </a:lnTo>
                  <a:lnTo>
                    <a:pt x="1266444" y="196583"/>
                  </a:lnTo>
                  <a:lnTo>
                    <a:pt x="1266444" y="195072"/>
                  </a:lnTo>
                  <a:lnTo>
                    <a:pt x="1267955" y="195072"/>
                  </a:lnTo>
                  <a:lnTo>
                    <a:pt x="1267955" y="193548"/>
                  </a:lnTo>
                  <a:close/>
                </a:path>
                <a:path w="1270000" h="205740">
                  <a:moveTo>
                    <a:pt x="1269479" y="192011"/>
                  </a:moveTo>
                  <a:lnTo>
                    <a:pt x="996696" y="192011"/>
                  </a:lnTo>
                  <a:lnTo>
                    <a:pt x="996696" y="193535"/>
                  </a:lnTo>
                  <a:lnTo>
                    <a:pt x="1269479" y="193535"/>
                  </a:lnTo>
                  <a:lnTo>
                    <a:pt x="1269479" y="19201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238496" y="6916686"/>
              <a:ext cx="292735" cy="55244"/>
            </a:xfrm>
            <a:custGeom>
              <a:avLst/>
              <a:gdLst/>
              <a:ahLst/>
              <a:cxnLst/>
              <a:rect l="l" t="t" r="r" b="b"/>
              <a:pathLst>
                <a:path w="292735" h="55245">
                  <a:moveTo>
                    <a:pt x="30480" y="53340"/>
                  </a:moveTo>
                  <a:lnTo>
                    <a:pt x="0" y="53340"/>
                  </a:lnTo>
                  <a:lnTo>
                    <a:pt x="0" y="54851"/>
                  </a:lnTo>
                  <a:lnTo>
                    <a:pt x="30480" y="54851"/>
                  </a:lnTo>
                  <a:lnTo>
                    <a:pt x="30480" y="53340"/>
                  </a:lnTo>
                  <a:close/>
                </a:path>
                <a:path w="292735" h="55245">
                  <a:moveTo>
                    <a:pt x="30480" y="51816"/>
                  </a:moveTo>
                  <a:lnTo>
                    <a:pt x="0" y="51816"/>
                  </a:lnTo>
                  <a:lnTo>
                    <a:pt x="0" y="53327"/>
                  </a:lnTo>
                  <a:lnTo>
                    <a:pt x="30480" y="53327"/>
                  </a:lnTo>
                  <a:lnTo>
                    <a:pt x="30480" y="51816"/>
                  </a:lnTo>
                  <a:close/>
                </a:path>
                <a:path w="292735" h="55245">
                  <a:moveTo>
                    <a:pt x="30480" y="48768"/>
                  </a:moveTo>
                  <a:lnTo>
                    <a:pt x="0" y="48768"/>
                  </a:lnTo>
                  <a:lnTo>
                    <a:pt x="0" y="50292"/>
                  </a:lnTo>
                  <a:lnTo>
                    <a:pt x="0" y="51803"/>
                  </a:lnTo>
                  <a:lnTo>
                    <a:pt x="30480" y="51803"/>
                  </a:lnTo>
                  <a:lnTo>
                    <a:pt x="30480" y="50292"/>
                  </a:lnTo>
                  <a:lnTo>
                    <a:pt x="30480" y="48768"/>
                  </a:lnTo>
                  <a:close/>
                </a:path>
                <a:path w="292735" h="55245">
                  <a:moveTo>
                    <a:pt x="30480" y="45720"/>
                  </a:moveTo>
                  <a:lnTo>
                    <a:pt x="0" y="45720"/>
                  </a:lnTo>
                  <a:lnTo>
                    <a:pt x="0" y="47231"/>
                  </a:lnTo>
                  <a:lnTo>
                    <a:pt x="0" y="48755"/>
                  </a:lnTo>
                  <a:lnTo>
                    <a:pt x="30480" y="48755"/>
                  </a:lnTo>
                  <a:lnTo>
                    <a:pt x="30480" y="47231"/>
                  </a:lnTo>
                  <a:lnTo>
                    <a:pt x="30480" y="45720"/>
                  </a:lnTo>
                  <a:close/>
                </a:path>
                <a:path w="292735" h="55245">
                  <a:moveTo>
                    <a:pt x="30480" y="44196"/>
                  </a:moveTo>
                  <a:lnTo>
                    <a:pt x="0" y="44196"/>
                  </a:lnTo>
                  <a:lnTo>
                    <a:pt x="0" y="45707"/>
                  </a:lnTo>
                  <a:lnTo>
                    <a:pt x="30480" y="45707"/>
                  </a:lnTo>
                  <a:lnTo>
                    <a:pt x="30480" y="44196"/>
                  </a:lnTo>
                  <a:close/>
                </a:path>
                <a:path w="292735" h="55245">
                  <a:moveTo>
                    <a:pt x="30480" y="41148"/>
                  </a:moveTo>
                  <a:lnTo>
                    <a:pt x="0" y="41148"/>
                  </a:lnTo>
                  <a:lnTo>
                    <a:pt x="0" y="42672"/>
                  </a:lnTo>
                  <a:lnTo>
                    <a:pt x="0" y="44183"/>
                  </a:lnTo>
                  <a:lnTo>
                    <a:pt x="30480" y="44183"/>
                  </a:lnTo>
                  <a:lnTo>
                    <a:pt x="30480" y="42672"/>
                  </a:lnTo>
                  <a:lnTo>
                    <a:pt x="30480" y="41148"/>
                  </a:lnTo>
                  <a:close/>
                </a:path>
                <a:path w="292735" h="55245">
                  <a:moveTo>
                    <a:pt x="30480" y="38100"/>
                  </a:moveTo>
                  <a:lnTo>
                    <a:pt x="0" y="38100"/>
                  </a:lnTo>
                  <a:lnTo>
                    <a:pt x="0" y="39611"/>
                  </a:lnTo>
                  <a:lnTo>
                    <a:pt x="0" y="41135"/>
                  </a:lnTo>
                  <a:lnTo>
                    <a:pt x="30480" y="41135"/>
                  </a:lnTo>
                  <a:lnTo>
                    <a:pt x="30480" y="39611"/>
                  </a:lnTo>
                  <a:lnTo>
                    <a:pt x="30480" y="38100"/>
                  </a:lnTo>
                  <a:close/>
                </a:path>
                <a:path w="292735" h="55245">
                  <a:moveTo>
                    <a:pt x="30480" y="36576"/>
                  </a:moveTo>
                  <a:lnTo>
                    <a:pt x="0" y="36576"/>
                  </a:lnTo>
                  <a:lnTo>
                    <a:pt x="0" y="38087"/>
                  </a:lnTo>
                  <a:lnTo>
                    <a:pt x="30480" y="38087"/>
                  </a:lnTo>
                  <a:lnTo>
                    <a:pt x="30480" y="36576"/>
                  </a:lnTo>
                  <a:close/>
                </a:path>
                <a:path w="292735" h="55245">
                  <a:moveTo>
                    <a:pt x="30480" y="33528"/>
                  </a:moveTo>
                  <a:lnTo>
                    <a:pt x="0" y="33528"/>
                  </a:lnTo>
                  <a:lnTo>
                    <a:pt x="0" y="35052"/>
                  </a:lnTo>
                  <a:lnTo>
                    <a:pt x="0" y="36563"/>
                  </a:lnTo>
                  <a:lnTo>
                    <a:pt x="30480" y="36563"/>
                  </a:lnTo>
                  <a:lnTo>
                    <a:pt x="30480" y="35052"/>
                  </a:lnTo>
                  <a:lnTo>
                    <a:pt x="30480" y="33528"/>
                  </a:lnTo>
                  <a:close/>
                </a:path>
                <a:path w="292735" h="55245">
                  <a:moveTo>
                    <a:pt x="30480" y="30480"/>
                  </a:moveTo>
                  <a:lnTo>
                    <a:pt x="0" y="30480"/>
                  </a:lnTo>
                  <a:lnTo>
                    <a:pt x="0" y="31991"/>
                  </a:lnTo>
                  <a:lnTo>
                    <a:pt x="0" y="33515"/>
                  </a:lnTo>
                  <a:lnTo>
                    <a:pt x="30480" y="33515"/>
                  </a:lnTo>
                  <a:lnTo>
                    <a:pt x="30480" y="31991"/>
                  </a:lnTo>
                  <a:lnTo>
                    <a:pt x="30480" y="30480"/>
                  </a:lnTo>
                  <a:close/>
                </a:path>
                <a:path w="292735" h="55245">
                  <a:moveTo>
                    <a:pt x="30480" y="28956"/>
                  </a:moveTo>
                  <a:lnTo>
                    <a:pt x="0" y="28956"/>
                  </a:lnTo>
                  <a:lnTo>
                    <a:pt x="0" y="30467"/>
                  </a:lnTo>
                  <a:lnTo>
                    <a:pt x="30480" y="30467"/>
                  </a:lnTo>
                  <a:lnTo>
                    <a:pt x="30480" y="28956"/>
                  </a:lnTo>
                  <a:close/>
                </a:path>
                <a:path w="292735" h="55245">
                  <a:moveTo>
                    <a:pt x="30480" y="25908"/>
                  </a:moveTo>
                  <a:lnTo>
                    <a:pt x="0" y="25908"/>
                  </a:lnTo>
                  <a:lnTo>
                    <a:pt x="0" y="27432"/>
                  </a:lnTo>
                  <a:lnTo>
                    <a:pt x="0" y="28943"/>
                  </a:lnTo>
                  <a:lnTo>
                    <a:pt x="30480" y="28943"/>
                  </a:lnTo>
                  <a:lnTo>
                    <a:pt x="30480" y="27432"/>
                  </a:lnTo>
                  <a:lnTo>
                    <a:pt x="30480" y="25908"/>
                  </a:lnTo>
                  <a:close/>
                </a:path>
                <a:path w="292735" h="55245">
                  <a:moveTo>
                    <a:pt x="30480" y="22860"/>
                  </a:moveTo>
                  <a:lnTo>
                    <a:pt x="0" y="22860"/>
                  </a:lnTo>
                  <a:lnTo>
                    <a:pt x="0" y="24371"/>
                  </a:lnTo>
                  <a:lnTo>
                    <a:pt x="0" y="25895"/>
                  </a:lnTo>
                  <a:lnTo>
                    <a:pt x="30480" y="25895"/>
                  </a:lnTo>
                  <a:lnTo>
                    <a:pt x="30480" y="24371"/>
                  </a:lnTo>
                  <a:lnTo>
                    <a:pt x="30480" y="22860"/>
                  </a:lnTo>
                  <a:close/>
                </a:path>
                <a:path w="292735" h="55245">
                  <a:moveTo>
                    <a:pt x="30480" y="21336"/>
                  </a:moveTo>
                  <a:lnTo>
                    <a:pt x="0" y="21336"/>
                  </a:lnTo>
                  <a:lnTo>
                    <a:pt x="0" y="22847"/>
                  </a:lnTo>
                  <a:lnTo>
                    <a:pt x="30480" y="22847"/>
                  </a:lnTo>
                  <a:lnTo>
                    <a:pt x="30480" y="21336"/>
                  </a:lnTo>
                  <a:close/>
                </a:path>
                <a:path w="292735" h="55245">
                  <a:moveTo>
                    <a:pt x="30480" y="18288"/>
                  </a:moveTo>
                  <a:lnTo>
                    <a:pt x="0" y="18288"/>
                  </a:lnTo>
                  <a:lnTo>
                    <a:pt x="0" y="19812"/>
                  </a:lnTo>
                  <a:lnTo>
                    <a:pt x="0" y="21323"/>
                  </a:lnTo>
                  <a:lnTo>
                    <a:pt x="30480" y="21323"/>
                  </a:lnTo>
                  <a:lnTo>
                    <a:pt x="30480" y="19812"/>
                  </a:lnTo>
                  <a:lnTo>
                    <a:pt x="30480" y="18288"/>
                  </a:lnTo>
                  <a:close/>
                </a:path>
                <a:path w="292735" h="55245">
                  <a:moveTo>
                    <a:pt x="30480" y="15240"/>
                  </a:moveTo>
                  <a:lnTo>
                    <a:pt x="0" y="15240"/>
                  </a:lnTo>
                  <a:lnTo>
                    <a:pt x="0" y="16751"/>
                  </a:lnTo>
                  <a:lnTo>
                    <a:pt x="0" y="18275"/>
                  </a:lnTo>
                  <a:lnTo>
                    <a:pt x="30480" y="18275"/>
                  </a:lnTo>
                  <a:lnTo>
                    <a:pt x="30480" y="16751"/>
                  </a:lnTo>
                  <a:lnTo>
                    <a:pt x="30480" y="15240"/>
                  </a:lnTo>
                  <a:close/>
                </a:path>
                <a:path w="292735" h="55245">
                  <a:moveTo>
                    <a:pt x="30480" y="13716"/>
                  </a:moveTo>
                  <a:lnTo>
                    <a:pt x="0" y="13716"/>
                  </a:lnTo>
                  <a:lnTo>
                    <a:pt x="0" y="15227"/>
                  </a:lnTo>
                  <a:lnTo>
                    <a:pt x="30480" y="15227"/>
                  </a:lnTo>
                  <a:lnTo>
                    <a:pt x="30480" y="13716"/>
                  </a:lnTo>
                  <a:close/>
                </a:path>
                <a:path w="292735" h="55245">
                  <a:moveTo>
                    <a:pt x="30480" y="10668"/>
                  </a:moveTo>
                  <a:lnTo>
                    <a:pt x="0" y="10668"/>
                  </a:lnTo>
                  <a:lnTo>
                    <a:pt x="0" y="12192"/>
                  </a:lnTo>
                  <a:lnTo>
                    <a:pt x="0" y="13703"/>
                  </a:lnTo>
                  <a:lnTo>
                    <a:pt x="30480" y="13703"/>
                  </a:lnTo>
                  <a:lnTo>
                    <a:pt x="30480" y="12192"/>
                  </a:lnTo>
                  <a:lnTo>
                    <a:pt x="30480" y="10668"/>
                  </a:lnTo>
                  <a:close/>
                </a:path>
                <a:path w="292735" h="55245">
                  <a:moveTo>
                    <a:pt x="30480" y="7620"/>
                  </a:moveTo>
                  <a:lnTo>
                    <a:pt x="0" y="7620"/>
                  </a:lnTo>
                  <a:lnTo>
                    <a:pt x="0" y="9131"/>
                  </a:lnTo>
                  <a:lnTo>
                    <a:pt x="0" y="10655"/>
                  </a:lnTo>
                  <a:lnTo>
                    <a:pt x="30480" y="10655"/>
                  </a:lnTo>
                  <a:lnTo>
                    <a:pt x="30480" y="9131"/>
                  </a:lnTo>
                  <a:lnTo>
                    <a:pt x="30480" y="7620"/>
                  </a:lnTo>
                  <a:close/>
                </a:path>
                <a:path w="292735" h="55245">
                  <a:moveTo>
                    <a:pt x="30480" y="6096"/>
                  </a:moveTo>
                  <a:lnTo>
                    <a:pt x="0" y="6096"/>
                  </a:lnTo>
                  <a:lnTo>
                    <a:pt x="0" y="7607"/>
                  </a:lnTo>
                  <a:lnTo>
                    <a:pt x="30480" y="7607"/>
                  </a:lnTo>
                  <a:lnTo>
                    <a:pt x="30480" y="6096"/>
                  </a:lnTo>
                  <a:close/>
                </a:path>
                <a:path w="292735" h="55245">
                  <a:moveTo>
                    <a:pt x="30480" y="3048"/>
                  </a:moveTo>
                  <a:lnTo>
                    <a:pt x="0" y="3048"/>
                  </a:lnTo>
                  <a:lnTo>
                    <a:pt x="0" y="4572"/>
                  </a:lnTo>
                  <a:lnTo>
                    <a:pt x="0" y="6083"/>
                  </a:lnTo>
                  <a:lnTo>
                    <a:pt x="30480" y="6083"/>
                  </a:lnTo>
                  <a:lnTo>
                    <a:pt x="30480" y="4572"/>
                  </a:lnTo>
                  <a:lnTo>
                    <a:pt x="30480" y="3048"/>
                  </a:lnTo>
                  <a:close/>
                </a:path>
                <a:path w="292735" h="55245">
                  <a:moveTo>
                    <a:pt x="30480" y="0"/>
                  </a:moveTo>
                  <a:lnTo>
                    <a:pt x="0" y="0"/>
                  </a:lnTo>
                  <a:lnTo>
                    <a:pt x="0" y="1511"/>
                  </a:lnTo>
                  <a:lnTo>
                    <a:pt x="0" y="3035"/>
                  </a:lnTo>
                  <a:lnTo>
                    <a:pt x="30480" y="3035"/>
                  </a:lnTo>
                  <a:lnTo>
                    <a:pt x="30480" y="1511"/>
                  </a:lnTo>
                  <a:lnTo>
                    <a:pt x="30480" y="0"/>
                  </a:lnTo>
                  <a:close/>
                </a:path>
                <a:path w="292735" h="55245">
                  <a:moveTo>
                    <a:pt x="292608" y="51816"/>
                  </a:moveTo>
                  <a:lnTo>
                    <a:pt x="262128" y="51816"/>
                  </a:lnTo>
                  <a:lnTo>
                    <a:pt x="262128" y="53327"/>
                  </a:lnTo>
                  <a:lnTo>
                    <a:pt x="292608" y="53327"/>
                  </a:lnTo>
                  <a:lnTo>
                    <a:pt x="292608" y="51816"/>
                  </a:lnTo>
                  <a:close/>
                </a:path>
                <a:path w="292735" h="55245">
                  <a:moveTo>
                    <a:pt x="292608" y="48768"/>
                  </a:moveTo>
                  <a:lnTo>
                    <a:pt x="262128" y="48768"/>
                  </a:lnTo>
                  <a:lnTo>
                    <a:pt x="262128" y="50292"/>
                  </a:lnTo>
                  <a:lnTo>
                    <a:pt x="262128" y="51803"/>
                  </a:lnTo>
                  <a:lnTo>
                    <a:pt x="292608" y="51803"/>
                  </a:lnTo>
                  <a:lnTo>
                    <a:pt x="292608" y="50292"/>
                  </a:lnTo>
                  <a:lnTo>
                    <a:pt x="292608" y="48768"/>
                  </a:lnTo>
                  <a:close/>
                </a:path>
                <a:path w="292735" h="55245">
                  <a:moveTo>
                    <a:pt x="292608" y="45720"/>
                  </a:moveTo>
                  <a:lnTo>
                    <a:pt x="262128" y="45720"/>
                  </a:lnTo>
                  <a:lnTo>
                    <a:pt x="262128" y="47231"/>
                  </a:lnTo>
                  <a:lnTo>
                    <a:pt x="262128" y="48755"/>
                  </a:lnTo>
                  <a:lnTo>
                    <a:pt x="292608" y="48755"/>
                  </a:lnTo>
                  <a:lnTo>
                    <a:pt x="292608" y="47231"/>
                  </a:lnTo>
                  <a:lnTo>
                    <a:pt x="292608" y="45720"/>
                  </a:lnTo>
                  <a:close/>
                </a:path>
                <a:path w="292735" h="55245">
                  <a:moveTo>
                    <a:pt x="292608" y="44196"/>
                  </a:moveTo>
                  <a:lnTo>
                    <a:pt x="262128" y="44196"/>
                  </a:lnTo>
                  <a:lnTo>
                    <a:pt x="262128" y="45707"/>
                  </a:lnTo>
                  <a:lnTo>
                    <a:pt x="292608" y="45707"/>
                  </a:lnTo>
                  <a:lnTo>
                    <a:pt x="292608" y="44196"/>
                  </a:lnTo>
                  <a:close/>
                </a:path>
                <a:path w="292735" h="55245">
                  <a:moveTo>
                    <a:pt x="292608" y="41148"/>
                  </a:moveTo>
                  <a:lnTo>
                    <a:pt x="262128" y="41148"/>
                  </a:lnTo>
                  <a:lnTo>
                    <a:pt x="262128" y="42672"/>
                  </a:lnTo>
                  <a:lnTo>
                    <a:pt x="262128" y="44183"/>
                  </a:lnTo>
                  <a:lnTo>
                    <a:pt x="292608" y="44183"/>
                  </a:lnTo>
                  <a:lnTo>
                    <a:pt x="292608" y="42672"/>
                  </a:lnTo>
                  <a:lnTo>
                    <a:pt x="292608" y="41148"/>
                  </a:lnTo>
                  <a:close/>
                </a:path>
                <a:path w="292735" h="55245">
                  <a:moveTo>
                    <a:pt x="292608" y="38100"/>
                  </a:moveTo>
                  <a:lnTo>
                    <a:pt x="262128" y="38100"/>
                  </a:lnTo>
                  <a:lnTo>
                    <a:pt x="262128" y="39611"/>
                  </a:lnTo>
                  <a:lnTo>
                    <a:pt x="262128" y="41135"/>
                  </a:lnTo>
                  <a:lnTo>
                    <a:pt x="292608" y="41135"/>
                  </a:lnTo>
                  <a:lnTo>
                    <a:pt x="292608" y="39611"/>
                  </a:lnTo>
                  <a:lnTo>
                    <a:pt x="292608" y="38100"/>
                  </a:lnTo>
                  <a:close/>
                </a:path>
                <a:path w="292735" h="55245">
                  <a:moveTo>
                    <a:pt x="292608" y="36576"/>
                  </a:moveTo>
                  <a:lnTo>
                    <a:pt x="262128" y="36576"/>
                  </a:lnTo>
                  <a:lnTo>
                    <a:pt x="262128" y="38087"/>
                  </a:lnTo>
                  <a:lnTo>
                    <a:pt x="292608" y="38087"/>
                  </a:lnTo>
                  <a:lnTo>
                    <a:pt x="292608" y="36576"/>
                  </a:lnTo>
                  <a:close/>
                </a:path>
                <a:path w="292735" h="55245">
                  <a:moveTo>
                    <a:pt x="292608" y="33528"/>
                  </a:moveTo>
                  <a:lnTo>
                    <a:pt x="262128" y="33528"/>
                  </a:lnTo>
                  <a:lnTo>
                    <a:pt x="262128" y="35052"/>
                  </a:lnTo>
                  <a:lnTo>
                    <a:pt x="262128" y="36563"/>
                  </a:lnTo>
                  <a:lnTo>
                    <a:pt x="292608" y="36563"/>
                  </a:lnTo>
                  <a:lnTo>
                    <a:pt x="292608" y="35052"/>
                  </a:lnTo>
                  <a:lnTo>
                    <a:pt x="292608" y="33528"/>
                  </a:lnTo>
                  <a:close/>
                </a:path>
                <a:path w="292735" h="55245">
                  <a:moveTo>
                    <a:pt x="292608" y="30480"/>
                  </a:moveTo>
                  <a:lnTo>
                    <a:pt x="262128" y="30480"/>
                  </a:lnTo>
                  <a:lnTo>
                    <a:pt x="262128" y="31991"/>
                  </a:lnTo>
                  <a:lnTo>
                    <a:pt x="262128" y="33515"/>
                  </a:lnTo>
                  <a:lnTo>
                    <a:pt x="292608" y="33515"/>
                  </a:lnTo>
                  <a:lnTo>
                    <a:pt x="292608" y="31991"/>
                  </a:lnTo>
                  <a:lnTo>
                    <a:pt x="292608" y="30480"/>
                  </a:lnTo>
                  <a:close/>
                </a:path>
                <a:path w="292735" h="55245">
                  <a:moveTo>
                    <a:pt x="292608" y="28956"/>
                  </a:moveTo>
                  <a:lnTo>
                    <a:pt x="262128" y="28956"/>
                  </a:lnTo>
                  <a:lnTo>
                    <a:pt x="262128" y="30467"/>
                  </a:lnTo>
                  <a:lnTo>
                    <a:pt x="292608" y="30467"/>
                  </a:lnTo>
                  <a:lnTo>
                    <a:pt x="292608" y="28956"/>
                  </a:lnTo>
                  <a:close/>
                </a:path>
                <a:path w="292735" h="55245">
                  <a:moveTo>
                    <a:pt x="292608" y="25908"/>
                  </a:moveTo>
                  <a:lnTo>
                    <a:pt x="262128" y="25908"/>
                  </a:lnTo>
                  <a:lnTo>
                    <a:pt x="262128" y="27432"/>
                  </a:lnTo>
                  <a:lnTo>
                    <a:pt x="262128" y="28943"/>
                  </a:lnTo>
                  <a:lnTo>
                    <a:pt x="292608" y="28943"/>
                  </a:lnTo>
                  <a:lnTo>
                    <a:pt x="292608" y="27432"/>
                  </a:lnTo>
                  <a:lnTo>
                    <a:pt x="292608" y="25908"/>
                  </a:lnTo>
                  <a:close/>
                </a:path>
                <a:path w="292735" h="55245">
                  <a:moveTo>
                    <a:pt x="292608" y="22860"/>
                  </a:moveTo>
                  <a:lnTo>
                    <a:pt x="262128" y="22860"/>
                  </a:lnTo>
                  <a:lnTo>
                    <a:pt x="262128" y="24371"/>
                  </a:lnTo>
                  <a:lnTo>
                    <a:pt x="262128" y="25895"/>
                  </a:lnTo>
                  <a:lnTo>
                    <a:pt x="292608" y="25895"/>
                  </a:lnTo>
                  <a:lnTo>
                    <a:pt x="292608" y="24371"/>
                  </a:lnTo>
                  <a:lnTo>
                    <a:pt x="292608" y="22860"/>
                  </a:lnTo>
                  <a:close/>
                </a:path>
                <a:path w="292735" h="55245">
                  <a:moveTo>
                    <a:pt x="292608" y="21336"/>
                  </a:moveTo>
                  <a:lnTo>
                    <a:pt x="262128" y="21336"/>
                  </a:lnTo>
                  <a:lnTo>
                    <a:pt x="262128" y="22847"/>
                  </a:lnTo>
                  <a:lnTo>
                    <a:pt x="292608" y="22847"/>
                  </a:lnTo>
                  <a:lnTo>
                    <a:pt x="292608" y="21336"/>
                  </a:lnTo>
                  <a:close/>
                </a:path>
                <a:path w="292735" h="55245">
                  <a:moveTo>
                    <a:pt x="292608" y="18288"/>
                  </a:moveTo>
                  <a:lnTo>
                    <a:pt x="262128" y="18288"/>
                  </a:lnTo>
                  <a:lnTo>
                    <a:pt x="262128" y="19812"/>
                  </a:lnTo>
                  <a:lnTo>
                    <a:pt x="262128" y="21323"/>
                  </a:lnTo>
                  <a:lnTo>
                    <a:pt x="292608" y="21323"/>
                  </a:lnTo>
                  <a:lnTo>
                    <a:pt x="292608" y="19812"/>
                  </a:lnTo>
                  <a:lnTo>
                    <a:pt x="292608" y="18288"/>
                  </a:lnTo>
                  <a:close/>
                </a:path>
                <a:path w="292735" h="55245">
                  <a:moveTo>
                    <a:pt x="292608" y="15240"/>
                  </a:moveTo>
                  <a:lnTo>
                    <a:pt x="262128" y="15240"/>
                  </a:lnTo>
                  <a:lnTo>
                    <a:pt x="262128" y="16751"/>
                  </a:lnTo>
                  <a:lnTo>
                    <a:pt x="262128" y="18275"/>
                  </a:lnTo>
                  <a:lnTo>
                    <a:pt x="292608" y="18275"/>
                  </a:lnTo>
                  <a:lnTo>
                    <a:pt x="292608" y="16751"/>
                  </a:lnTo>
                  <a:lnTo>
                    <a:pt x="292608" y="15240"/>
                  </a:lnTo>
                  <a:close/>
                </a:path>
                <a:path w="292735" h="55245">
                  <a:moveTo>
                    <a:pt x="292608" y="13716"/>
                  </a:moveTo>
                  <a:lnTo>
                    <a:pt x="262128" y="13716"/>
                  </a:lnTo>
                  <a:lnTo>
                    <a:pt x="262128" y="15227"/>
                  </a:lnTo>
                  <a:lnTo>
                    <a:pt x="292608" y="15227"/>
                  </a:lnTo>
                  <a:lnTo>
                    <a:pt x="292608" y="13716"/>
                  </a:lnTo>
                  <a:close/>
                </a:path>
                <a:path w="292735" h="55245">
                  <a:moveTo>
                    <a:pt x="292608" y="10668"/>
                  </a:moveTo>
                  <a:lnTo>
                    <a:pt x="262128" y="10668"/>
                  </a:lnTo>
                  <a:lnTo>
                    <a:pt x="262128" y="12192"/>
                  </a:lnTo>
                  <a:lnTo>
                    <a:pt x="262128" y="13703"/>
                  </a:lnTo>
                  <a:lnTo>
                    <a:pt x="292608" y="13703"/>
                  </a:lnTo>
                  <a:lnTo>
                    <a:pt x="292608" y="12192"/>
                  </a:lnTo>
                  <a:lnTo>
                    <a:pt x="292608" y="10668"/>
                  </a:lnTo>
                  <a:close/>
                </a:path>
                <a:path w="292735" h="55245">
                  <a:moveTo>
                    <a:pt x="292608" y="7620"/>
                  </a:moveTo>
                  <a:lnTo>
                    <a:pt x="262128" y="7620"/>
                  </a:lnTo>
                  <a:lnTo>
                    <a:pt x="262128" y="9131"/>
                  </a:lnTo>
                  <a:lnTo>
                    <a:pt x="262128" y="10655"/>
                  </a:lnTo>
                  <a:lnTo>
                    <a:pt x="292608" y="10655"/>
                  </a:lnTo>
                  <a:lnTo>
                    <a:pt x="292608" y="9131"/>
                  </a:lnTo>
                  <a:lnTo>
                    <a:pt x="292608" y="7620"/>
                  </a:lnTo>
                  <a:close/>
                </a:path>
                <a:path w="292735" h="55245">
                  <a:moveTo>
                    <a:pt x="292608" y="6096"/>
                  </a:moveTo>
                  <a:lnTo>
                    <a:pt x="262128" y="6096"/>
                  </a:lnTo>
                  <a:lnTo>
                    <a:pt x="262128" y="7607"/>
                  </a:lnTo>
                  <a:lnTo>
                    <a:pt x="292608" y="7607"/>
                  </a:lnTo>
                  <a:lnTo>
                    <a:pt x="292608" y="6096"/>
                  </a:lnTo>
                  <a:close/>
                </a:path>
                <a:path w="292735" h="55245">
                  <a:moveTo>
                    <a:pt x="292608" y="3048"/>
                  </a:moveTo>
                  <a:lnTo>
                    <a:pt x="262128" y="3048"/>
                  </a:lnTo>
                  <a:lnTo>
                    <a:pt x="262128" y="4572"/>
                  </a:lnTo>
                  <a:lnTo>
                    <a:pt x="262128" y="6083"/>
                  </a:lnTo>
                  <a:lnTo>
                    <a:pt x="292608" y="6083"/>
                  </a:lnTo>
                  <a:lnTo>
                    <a:pt x="292608" y="4572"/>
                  </a:lnTo>
                  <a:lnTo>
                    <a:pt x="292608" y="3048"/>
                  </a:lnTo>
                  <a:close/>
                </a:path>
                <a:path w="292735" h="55245">
                  <a:moveTo>
                    <a:pt x="292608" y="0"/>
                  </a:moveTo>
                  <a:lnTo>
                    <a:pt x="262128" y="0"/>
                  </a:lnTo>
                  <a:lnTo>
                    <a:pt x="262128" y="1511"/>
                  </a:lnTo>
                  <a:lnTo>
                    <a:pt x="262128" y="3035"/>
                  </a:lnTo>
                  <a:lnTo>
                    <a:pt x="292608" y="3035"/>
                  </a:lnTo>
                  <a:lnTo>
                    <a:pt x="292608" y="1511"/>
                  </a:lnTo>
                  <a:lnTo>
                    <a:pt x="2926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238496" y="6970026"/>
              <a:ext cx="292735" cy="55244"/>
            </a:xfrm>
            <a:custGeom>
              <a:avLst/>
              <a:gdLst/>
              <a:ahLst/>
              <a:cxnLst/>
              <a:rect l="l" t="t" r="r" b="b"/>
              <a:pathLst>
                <a:path w="292735" h="55245">
                  <a:moveTo>
                    <a:pt x="30480" y="53340"/>
                  </a:moveTo>
                  <a:lnTo>
                    <a:pt x="0" y="53340"/>
                  </a:lnTo>
                  <a:lnTo>
                    <a:pt x="0" y="54851"/>
                  </a:lnTo>
                  <a:lnTo>
                    <a:pt x="30480" y="54851"/>
                  </a:lnTo>
                  <a:lnTo>
                    <a:pt x="30480" y="53340"/>
                  </a:lnTo>
                  <a:close/>
                </a:path>
                <a:path w="292735" h="55245">
                  <a:moveTo>
                    <a:pt x="30480" y="51816"/>
                  </a:moveTo>
                  <a:lnTo>
                    <a:pt x="0" y="51816"/>
                  </a:lnTo>
                  <a:lnTo>
                    <a:pt x="0" y="53327"/>
                  </a:lnTo>
                  <a:lnTo>
                    <a:pt x="30480" y="53327"/>
                  </a:lnTo>
                  <a:lnTo>
                    <a:pt x="30480" y="51816"/>
                  </a:lnTo>
                  <a:close/>
                </a:path>
                <a:path w="292735" h="55245">
                  <a:moveTo>
                    <a:pt x="30480" y="48768"/>
                  </a:moveTo>
                  <a:lnTo>
                    <a:pt x="0" y="48768"/>
                  </a:lnTo>
                  <a:lnTo>
                    <a:pt x="0" y="50292"/>
                  </a:lnTo>
                  <a:lnTo>
                    <a:pt x="0" y="51803"/>
                  </a:lnTo>
                  <a:lnTo>
                    <a:pt x="30480" y="51803"/>
                  </a:lnTo>
                  <a:lnTo>
                    <a:pt x="30480" y="50292"/>
                  </a:lnTo>
                  <a:lnTo>
                    <a:pt x="30480" y="48768"/>
                  </a:lnTo>
                  <a:close/>
                </a:path>
                <a:path w="292735" h="55245">
                  <a:moveTo>
                    <a:pt x="30480" y="45720"/>
                  </a:moveTo>
                  <a:lnTo>
                    <a:pt x="0" y="45720"/>
                  </a:lnTo>
                  <a:lnTo>
                    <a:pt x="0" y="47231"/>
                  </a:lnTo>
                  <a:lnTo>
                    <a:pt x="0" y="48755"/>
                  </a:lnTo>
                  <a:lnTo>
                    <a:pt x="30480" y="48755"/>
                  </a:lnTo>
                  <a:lnTo>
                    <a:pt x="30480" y="47231"/>
                  </a:lnTo>
                  <a:lnTo>
                    <a:pt x="30480" y="45720"/>
                  </a:lnTo>
                  <a:close/>
                </a:path>
                <a:path w="292735" h="55245">
                  <a:moveTo>
                    <a:pt x="30480" y="44196"/>
                  </a:moveTo>
                  <a:lnTo>
                    <a:pt x="0" y="44196"/>
                  </a:lnTo>
                  <a:lnTo>
                    <a:pt x="0" y="45707"/>
                  </a:lnTo>
                  <a:lnTo>
                    <a:pt x="30480" y="45707"/>
                  </a:lnTo>
                  <a:lnTo>
                    <a:pt x="30480" y="44196"/>
                  </a:lnTo>
                  <a:close/>
                </a:path>
                <a:path w="292735" h="55245">
                  <a:moveTo>
                    <a:pt x="30480" y="41148"/>
                  </a:moveTo>
                  <a:lnTo>
                    <a:pt x="0" y="41148"/>
                  </a:lnTo>
                  <a:lnTo>
                    <a:pt x="0" y="42672"/>
                  </a:lnTo>
                  <a:lnTo>
                    <a:pt x="0" y="44183"/>
                  </a:lnTo>
                  <a:lnTo>
                    <a:pt x="30480" y="44183"/>
                  </a:lnTo>
                  <a:lnTo>
                    <a:pt x="30480" y="42672"/>
                  </a:lnTo>
                  <a:lnTo>
                    <a:pt x="30480" y="41148"/>
                  </a:lnTo>
                  <a:close/>
                </a:path>
                <a:path w="292735" h="55245">
                  <a:moveTo>
                    <a:pt x="30480" y="38100"/>
                  </a:moveTo>
                  <a:lnTo>
                    <a:pt x="0" y="38100"/>
                  </a:lnTo>
                  <a:lnTo>
                    <a:pt x="0" y="39611"/>
                  </a:lnTo>
                  <a:lnTo>
                    <a:pt x="0" y="41135"/>
                  </a:lnTo>
                  <a:lnTo>
                    <a:pt x="30480" y="41135"/>
                  </a:lnTo>
                  <a:lnTo>
                    <a:pt x="30480" y="39611"/>
                  </a:lnTo>
                  <a:lnTo>
                    <a:pt x="30480" y="38100"/>
                  </a:lnTo>
                  <a:close/>
                </a:path>
                <a:path w="292735" h="55245">
                  <a:moveTo>
                    <a:pt x="30480" y="36576"/>
                  </a:moveTo>
                  <a:lnTo>
                    <a:pt x="0" y="36576"/>
                  </a:lnTo>
                  <a:lnTo>
                    <a:pt x="0" y="38087"/>
                  </a:lnTo>
                  <a:lnTo>
                    <a:pt x="30480" y="38087"/>
                  </a:lnTo>
                  <a:lnTo>
                    <a:pt x="30480" y="36576"/>
                  </a:lnTo>
                  <a:close/>
                </a:path>
                <a:path w="292735" h="55245">
                  <a:moveTo>
                    <a:pt x="30480" y="33528"/>
                  </a:moveTo>
                  <a:lnTo>
                    <a:pt x="0" y="33528"/>
                  </a:lnTo>
                  <a:lnTo>
                    <a:pt x="0" y="35052"/>
                  </a:lnTo>
                  <a:lnTo>
                    <a:pt x="0" y="36563"/>
                  </a:lnTo>
                  <a:lnTo>
                    <a:pt x="30480" y="36563"/>
                  </a:lnTo>
                  <a:lnTo>
                    <a:pt x="30480" y="35052"/>
                  </a:lnTo>
                  <a:lnTo>
                    <a:pt x="30480" y="33528"/>
                  </a:lnTo>
                  <a:close/>
                </a:path>
                <a:path w="292735" h="55245">
                  <a:moveTo>
                    <a:pt x="30480" y="30480"/>
                  </a:moveTo>
                  <a:lnTo>
                    <a:pt x="0" y="30480"/>
                  </a:lnTo>
                  <a:lnTo>
                    <a:pt x="0" y="31991"/>
                  </a:lnTo>
                  <a:lnTo>
                    <a:pt x="0" y="33515"/>
                  </a:lnTo>
                  <a:lnTo>
                    <a:pt x="30480" y="33515"/>
                  </a:lnTo>
                  <a:lnTo>
                    <a:pt x="30480" y="31991"/>
                  </a:lnTo>
                  <a:lnTo>
                    <a:pt x="30480" y="30480"/>
                  </a:lnTo>
                  <a:close/>
                </a:path>
                <a:path w="292735" h="55245">
                  <a:moveTo>
                    <a:pt x="30480" y="28956"/>
                  </a:moveTo>
                  <a:lnTo>
                    <a:pt x="0" y="28956"/>
                  </a:lnTo>
                  <a:lnTo>
                    <a:pt x="0" y="30467"/>
                  </a:lnTo>
                  <a:lnTo>
                    <a:pt x="30480" y="30467"/>
                  </a:lnTo>
                  <a:lnTo>
                    <a:pt x="30480" y="28956"/>
                  </a:lnTo>
                  <a:close/>
                </a:path>
                <a:path w="292735" h="55245">
                  <a:moveTo>
                    <a:pt x="30480" y="25908"/>
                  </a:moveTo>
                  <a:lnTo>
                    <a:pt x="0" y="25908"/>
                  </a:lnTo>
                  <a:lnTo>
                    <a:pt x="0" y="27432"/>
                  </a:lnTo>
                  <a:lnTo>
                    <a:pt x="0" y="28943"/>
                  </a:lnTo>
                  <a:lnTo>
                    <a:pt x="30480" y="28943"/>
                  </a:lnTo>
                  <a:lnTo>
                    <a:pt x="30480" y="27432"/>
                  </a:lnTo>
                  <a:lnTo>
                    <a:pt x="30480" y="25908"/>
                  </a:lnTo>
                  <a:close/>
                </a:path>
                <a:path w="292735" h="55245">
                  <a:moveTo>
                    <a:pt x="30480" y="22860"/>
                  </a:moveTo>
                  <a:lnTo>
                    <a:pt x="0" y="22860"/>
                  </a:lnTo>
                  <a:lnTo>
                    <a:pt x="0" y="24371"/>
                  </a:lnTo>
                  <a:lnTo>
                    <a:pt x="0" y="25895"/>
                  </a:lnTo>
                  <a:lnTo>
                    <a:pt x="30480" y="25895"/>
                  </a:lnTo>
                  <a:lnTo>
                    <a:pt x="30480" y="24371"/>
                  </a:lnTo>
                  <a:lnTo>
                    <a:pt x="30480" y="22860"/>
                  </a:lnTo>
                  <a:close/>
                </a:path>
                <a:path w="292735" h="55245">
                  <a:moveTo>
                    <a:pt x="30480" y="21336"/>
                  </a:moveTo>
                  <a:lnTo>
                    <a:pt x="0" y="21336"/>
                  </a:lnTo>
                  <a:lnTo>
                    <a:pt x="0" y="22847"/>
                  </a:lnTo>
                  <a:lnTo>
                    <a:pt x="30480" y="22847"/>
                  </a:lnTo>
                  <a:lnTo>
                    <a:pt x="30480" y="21336"/>
                  </a:lnTo>
                  <a:close/>
                </a:path>
                <a:path w="292735" h="55245">
                  <a:moveTo>
                    <a:pt x="30480" y="18288"/>
                  </a:moveTo>
                  <a:lnTo>
                    <a:pt x="0" y="18288"/>
                  </a:lnTo>
                  <a:lnTo>
                    <a:pt x="0" y="19812"/>
                  </a:lnTo>
                  <a:lnTo>
                    <a:pt x="0" y="21323"/>
                  </a:lnTo>
                  <a:lnTo>
                    <a:pt x="30480" y="21323"/>
                  </a:lnTo>
                  <a:lnTo>
                    <a:pt x="30480" y="19812"/>
                  </a:lnTo>
                  <a:lnTo>
                    <a:pt x="30480" y="18288"/>
                  </a:lnTo>
                  <a:close/>
                </a:path>
                <a:path w="292735" h="55245">
                  <a:moveTo>
                    <a:pt x="30480" y="15240"/>
                  </a:moveTo>
                  <a:lnTo>
                    <a:pt x="0" y="15240"/>
                  </a:lnTo>
                  <a:lnTo>
                    <a:pt x="0" y="16751"/>
                  </a:lnTo>
                  <a:lnTo>
                    <a:pt x="0" y="18275"/>
                  </a:lnTo>
                  <a:lnTo>
                    <a:pt x="30480" y="18275"/>
                  </a:lnTo>
                  <a:lnTo>
                    <a:pt x="30480" y="16751"/>
                  </a:lnTo>
                  <a:lnTo>
                    <a:pt x="30480" y="15240"/>
                  </a:lnTo>
                  <a:close/>
                </a:path>
                <a:path w="292735" h="55245">
                  <a:moveTo>
                    <a:pt x="30480" y="13716"/>
                  </a:moveTo>
                  <a:lnTo>
                    <a:pt x="0" y="13716"/>
                  </a:lnTo>
                  <a:lnTo>
                    <a:pt x="0" y="15227"/>
                  </a:lnTo>
                  <a:lnTo>
                    <a:pt x="30480" y="15227"/>
                  </a:lnTo>
                  <a:lnTo>
                    <a:pt x="30480" y="13716"/>
                  </a:lnTo>
                  <a:close/>
                </a:path>
                <a:path w="292735" h="55245">
                  <a:moveTo>
                    <a:pt x="30480" y="10668"/>
                  </a:moveTo>
                  <a:lnTo>
                    <a:pt x="0" y="10668"/>
                  </a:lnTo>
                  <a:lnTo>
                    <a:pt x="0" y="12192"/>
                  </a:lnTo>
                  <a:lnTo>
                    <a:pt x="0" y="13703"/>
                  </a:lnTo>
                  <a:lnTo>
                    <a:pt x="30480" y="13703"/>
                  </a:lnTo>
                  <a:lnTo>
                    <a:pt x="30480" y="12192"/>
                  </a:lnTo>
                  <a:lnTo>
                    <a:pt x="30480" y="10668"/>
                  </a:lnTo>
                  <a:close/>
                </a:path>
                <a:path w="292735" h="55245">
                  <a:moveTo>
                    <a:pt x="30480" y="7620"/>
                  </a:moveTo>
                  <a:lnTo>
                    <a:pt x="0" y="7620"/>
                  </a:lnTo>
                  <a:lnTo>
                    <a:pt x="0" y="9131"/>
                  </a:lnTo>
                  <a:lnTo>
                    <a:pt x="0" y="10655"/>
                  </a:lnTo>
                  <a:lnTo>
                    <a:pt x="30480" y="10655"/>
                  </a:lnTo>
                  <a:lnTo>
                    <a:pt x="30480" y="9131"/>
                  </a:lnTo>
                  <a:lnTo>
                    <a:pt x="30480" y="7620"/>
                  </a:lnTo>
                  <a:close/>
                </a:path>
                <a:path w="292735" h="55245">
                  <a:moveTo>
                    <a:pt x="30480" y="6096"/>
                  </a:moveTo>
                  <a:lnTo>
                    <a:pt x="0" y="6096"/>
                  </a:lnTo>
                  <a:lnTo>
                    <a:pt x="0" y="7607"/>
                  </a:lnTo>
                  <a:lnTo>
                    <a:pt x="30480" y="7607"/>
                  </a:lnTo>
                  <a:lnTo>
                    <a:pt x="30480" y="6096"/>
                  </a:lnTo>
                  <a:close/>
                </a:path>
                <a:path w="292735" h="55245">
                  <a:moveTo>
                    <a:pt x="30480" y="3048"/>
                  </a:moveTo>
                  <a:lnTo>
                    <a:pt x="0" y="3048"/>
                  </a:lnTo>
                  <a:lnTo>
                    <a:pt x="0" y="4572"/>
                  </a:lnTo>
                  <a:lnTo>
                    <a:pt x="0" y="6083"/>
                  </a:lnTo>
                  <a:lnTo>
                    <a:pt x="30480" y="6083"/>
                  </a:lnTo>
                  <a:lnTo>
                    <a:pt x="30480" y="4572"/>
                  </a:lnTo>
                  <a:lnTo>
                    <a:pt x="30480" y="3048"/>
                  </a:lnTo>
                  <a:close/>
                </a:path>
                <a:path w="292735" h="55245">
                  <a:moveTo>
                    <a:pt x="30480" y="0"/>
                  </a:moveTo>
                  <a:lnTo>
                    <a:pt x="0" y="0"/>
                  </a:lnTo>
                  <a:lnTo>
                    <a:pt x="0" y="1511"/>
                  </a:lnTo>
                  <a:lnTo>
                    <a:pt x="0" y="3035"/>
                  </a:lnTo>
                  <a:lnTo>
                    <a:pt x="30480" y="3035"/>
                  </a:lnTo>
                  <a:lnTo>
                    <a:pt x="30480" y="1511"/>
                  </a:lnTo>
                  <a:lnTo>
                    <a:pt x="30480" y="0"/>
                  </a:lnTo>
                  <a:close/>
                </a:path>
                <a:path w="292735" h="55245">
                  <a:moveTo>
                    <a:pt x="292608" y="51816"/>
                  </a:moveTo>
                  <a:lnTo>
                    <a:pt x="262128" y="51816"/>
                  </a:lnTo>
                  <a:lnTo>
                    <a:pt x="262128" y="53327"/>
                  </a:lnTo>
                  <a:lnTo>
                    <a:pt x="292608" y="53327"/>
                  </a:lnTo>
                  <a:lnTo>
                    <a:pt x="292608" y="51816"/>
                  </a:lnTo>
                  <a:close/>
                </a:path>
                <a:path w="292735" h="55245">
                  <a:moveTo>
                    <a:pt x="292608" y="48768"/>
                  </a:moveTo>
                  <a:lnTo>
                    <a:pt x="262128" y="48768"/>
                  </a:lnTo>
                  <a:lnTo>
                    <a:pt x="262128" y="50292"/>
                  </a:lnTo>
                  <a:lnTo>
                    <a:pt x="262128" y="51803"/>
                  </a:lnTo>
                  <a:lnTo>
                    <a:pt x="292608" y="51803"/>
                  </a:lnTo>
                  <a:lnTo>
                    <a:pt x="292608" y="50292"/>
                  </a:lnTo>
                  <a:lnTo>
                    <a:pt x="292608" y="48768"/>
                  </a:lnTo>
                  <a:close/>
                </a:path>
                <a:path w="292735" h="55245">
                  <a:moveTo>
                    <a:pt x="292608" y="45720"/>
                  </a:moveTo>
                  <a:lnTo>
                    <a:pt x="262128" y="45720"/>
                  </a:lnTo>
                  <a:lnTo>
                    <a:pt x="262128" y="47231"/>
                  </a:lnTo>
                  <a:lnTo>
                    <a:pt x="262128" y="48755"/>
                  </a:lnTo>
                  <a:lnTo>
                    <a:pt x="292608" y="48755"/>
                  </a:lnTo>
                  <a:lnTo>
                    <a:pt x="292608" y="47231"/>
                  </a:lnTo>
                  <a:lnTo>
                    <a:pt x="292608" y="45720"/>
                  </a:lnTo>
                  <a:close/>
                </a:path>
                <a:path w="292735" h="55245">
                  <a:moveTo>
                    <a:pt x="292608" y="44196"/>
                  </a:moveTo>
                  <a:lnTo>
                    <a:pt x="262128" y="44196"/>
                  </a:lnTo>
                  <a:lnTo>
                    <a:pt x="262128" y="45707"/>
                  </a:lnTo>
                  <a:lnTo>
                    <a:pt x="292608" y="45707"/>
                  </a:lnTo>
                  <a:lnTo>
                    <a:pt x="292608" y="44196"/>
                  </a:lnTo>
                  <a:close/>
                </a:path>
                <a:path w="292735" h="55245">
                  <a:moveTo>
                    <a:pt x="292608" y="41148"/>
                  </a:moveTo>
                  <a:lnTo>
                    <a:pt x="262128" y="41148"/>
                  </a:lnTo>
                  <a:lnTo>
                    <a:pt x="262128" y="42672"/>
                  </a:lnTo>
                  <a:lnTo>
                    <a:pt x="262128" y="44183"/>
                  </a:lnTo>
                  <a:lnTo>
                    <a:pt x="292608" y="44183"/>
                  </a:lnTo>
                  <a:lnTo>
                    <a:pt x="292608" y="42672"/>
                  </a:lnTo>
                  <a:lnTo>
                    <a:pt x="292608" y="41148"/>
                  </a:lnTo>
                  <a:close/>
                </a:path>
                <a:path w="292735" h="55245">
                  <a:moveTo>
                    <a:pt x="292608" y="38100"/>
                  </a:moveTo>
                  <a:lnTo>
                    <a:pt x="262128" y="38100"/>
                  </a:lnTo>
                  <a:lnTo>
                    <a:pt x="262128" y="39611"/>
                  </a:lnTo>
                  <a:lnTo>
                    <a:pt x="262128" y="41135"/>
                  </a:lnTo>
                  <a:lnTo>
                    <a:pt x="292608" y="41135"/>
                  </a:lnTo>
                  <a:lnTo>
                    <a:pt x="292608" y="39611"/>
                  </a:lnTo>
                  <a:lnTo>
                    <a:pt x="292608" y="38100"/>
                  </a:lnTo>
                  <a:close/>
                </a:path>
                <a:path w="292735" h="55245">
                  <a:moveTo>
                    <a:pt x="292608" y="36576"/>
                  </a:moveTo>
                  <a:lnTo>
                    <a:pt x="262128" y="36576"/>
                  </a:lnTo>
                  <a:lnTo>
                    <a:pt x="262128" y="38087"/>
                  </a:lnTo>
                  <a:lnTo>
                    <a:pt x="292608" y="38087"/>
                  </a:lnTo>
                  <a:lnTo>
                    <a:pt x="292608" y="36576"/>
                  </a:lnTo>
                  <a:close/>
                </a:path>
                <a:path w="292735" h="55245">
                  <a:moveTo>
                    <a:pt x="292608" y="33528"/>
                  </a:moveTo>
                  <a:lnTo>
                    <a:pt x="262128" y="33528"/>
                  </a:lnTo>
                  <a:lnTo>
                    <a:pt x="262128" y="35052"/>
                  </a:lnTo>
                  <a:lnTo>
                    <a:pt x="262128" y="36563"/>
                  </a:lnTo>
                  <a:lnTo>
                    <a:pt x="292608" y="36563"/>
                  </a:lnTo>
                  <a:lnTo>
                    <a:pt x="292608" y="35052"/>
                  </a:lnTo>
                  <a:lnTo>
                    <a:pt x="292608" y="33528"/>
                  </a:lnTo>
                  <a:close/>
                </a:path>
                <a:path w="292735" h="55245">
                  <a:moveTo>
                    <a:pt x="292608" y="30480"/>
                  </a:moveTo>
                  <a:lnTo>
                    <a:pt x="262128" y="30480"/>
                  </a:lnTo>
                  <a:lnTo>
                    <a:pt x="262128" y="31991"/>
                  </a:lnTo>
                  <a:lnTo>
                    <a:pt x="262128" y="33515"/>
                  </a:lnTo>
                  <a:lnTo>
                    <a:pt x="292608" y="33515"/>
                  </a:lnTo>
                  <a:lnTo>
                    <a:pt x="292608" y="31991"/>
                  </a:lnTo>
                  <a:lnTo>
                    <a:pt x="292608" y="30480"/>
                  </a:lnTo>
                  <a:close/>
                </a:path>
                <a:path w="292735" h="55245">
                  <a:moveTo>
                    <a:pt x="292608" y="28956"/>
                  </a:moveTo>
                  <a:lnTo>
                    <a:pt x="262128" y="28956"/>
                  </a:lnTo>
                  <a:lnTo>
                    <a:pt x="262128" y="30467"/>
                  </a:lnTo>
                  <a:lnTo>
                    <a:pt x="292608" y="30467"/>
                  </a:lnTo>
                  <a:lnTo>
                    <a:pt x="292608" y="28956"/>
                  </a:lnTo>
                  <a:close/>
                </a:path>
                <a:path w="292735" h="55245">
                  <a:moveTo>
                    <a:pt x="292608" y="25908"/>
                  </a:moveTo>
                  <a:lnTo>
                    <a:pt x="262128" y="25908"/>
                  </a:lnTo>
                  <a:lnTo>
                    <a:pt x="262128" y="27432"/>
                  </a:lnTo>
                  <a:lnTo>
                    <a:pt x="262128" y="28943"/>
                  </a:lnTo>
                  <a:lnTo>
                    <a:pt x="292608" y="28943"/>
                  </a:lnTo>
                  <a:lnTo>
                    <a:pt x="292608" y="27432"/>
                  </a:lnTo>
                  <a:lnTo>
                    <a:pt x="292608" y="25908"/>
                  </a:lnTo>
                  <a:close/>
                </a:path>
                <a:path w="292735" h="55245">
                  <a:moveTo>
                    <a:pt x="292608" y="22860"/>
                  </a:moveTo>
                  <a:lnTo>
                    <a:pt x="262128" y="22860"/>
                  </a:lnTo>
                  <a:lnTo>
                    <a:pt x="262128" y="24371"/>
                  </a:lnTo>
                  <a:lnTo>
                    <a:pt x="262128" y="25895"/>
                  </a:lnTo>
                  <a:lnTo>
                    <a:pt x="292608" y="25895"/>
                  </a:lnTo>
                  <a:lnTo>
                    <a:pt x="292608" y="24371"/>
                  </a:lnTo>
                  <a:lnTo>
                    <a:pt x="292608" y="22860"/>
                  </a:lnTo>
                  <a:close/>
                </a:path>
                <a:path w="292735" h="55245">
                  <a:moveTo>
                    <a:pt x="292608" y="21336"/>
                  </a:moveTo>
                  <a:lnTo>
                    <a:pt x="262128" y="21336"/>
                  </a:lnTo>
                  <a:lnTo>
                    <a:pt x="262128" y="22847"/>
                  </a:lnTo>
                  <a:lnTo>
                    <a:pt x="292608" y="22847"/>
                  </a:lnTo>
                  <a:lnTo>
                    <a:pt x="292608" y="21336"/>
                  </a:lnTo>
                  <a:close/>
                </a:path>
                <a:path w="292735" h="55245">
                  <a:moveTo>
                    <a:pt x="292608" y="18288"/>
                  </a:moveTo>
                  <a:lnTo>
                    <a:pt x="262128" y="18288"/>
                  </a:lnTo>
                  <a:lnTo>
                    <a:pt x="262128" y="19812"/>
                  </a:lnTo>
                  <a:lnTo>
                    <a:pt x="262128" y="21323"/>
                  </a:lnTo>
                  <a:lnTo>
                    <a:pt x="292608" y="21323"/>
                  </a:lnTo>
                  <a:lnTo>
                    <a:pt x="292608" y="19812"/>
                  </a:lnTo>
                  <a:lnTo>
                    <a:pt x="292608" y="18288"/>
                  </a:lnTo>
                  <a:close/>
                </a:path>
                <a:path w="292735" h="55245">
                  <a:moveTo>
                    <a:pt x="292608" y="15240"/>
                  </a:moveTo>
                  <a:lnTo>
                    <a:pt x="262128" y="15240"/>
                  </a:lnTo>
                  <a:lnTo>
                    <a:pt x="262128" y="16751"/>
                  </a:lnTo>
                  <a:lnTo>
                    <a:pt x="262128" y="18275"/>
                  </a:lnTo>
                  <a:lnTo>
                    <a:pt x="292608" y="18275"/>
                  </a:lnTo>
                  <a:lnTo>
                    <a:pt x="292608" y="16751"/>
                  </a:lnTo>
                  <a:lnTo>
                    <a:pt x="292608" y="15240"/>
                  </a:lnTo>
                  <a:close/>
                </a:path>
                <a:path w="292735" h="55245">
                  <a:moveTo>
                    <a:pt x="292608" y="13716"/>
                  </a:moveTo>
                  <a:lnTo>
                    <a:pt x="262128" y="13716"/>
                  </a:lnTo>
                  <a:lnTo>
                    <a:pt x="262128" y="15227"/>
                  </a:lnTo>
                  <a:lnTo>
                    <a:pt x="292608" y="15227"/>
                  </a:lnTo>
                  <a:lnTo>
                    <a:pt x="292608" y="13716"/>
                  </a:lnTo>
                  <a:close/>
                </a:path>
                <a:path w="292735" h="55245">
                  <a:moveTo>
                    <a:pt x="292608" y="10668"/>
                  </a:moveTo>
                  <a:lnTo>
                    <a:pt x="262128" y="10668"/>
                  </a:lnTo>
                  <a:lnTo>
                    <a:pt x="262128" y="12192"/>
                  </a:lnTo>
                  <a:lnTo>
                    <a:pt x="262128" y="13703"/>
                  </a:lnTo>
                  <a:lnTo>
                    <a:pt x="292608" y="13703"/>
                  </a:lnTo>
                  <a:lnTo>
                    <a:pt x="292608" y="12192"/>
                  </a:lnTo>
                  <a:lnTo>
                    <a:pt x="292608" y="10668"/>
                  </a:lnTo>
                  <a:close/>
                </a:path>
                <a:path w="292735" h="55245">
                  <a:moveTo>
                    <a:pt x="292608" y="7620"/>
                  </a:moveTo>
                  <a:lnTo>
                    <a:pt x="262128" y="7620"/>
                  </a:lnTo>
                  <a:lnTo>
                    <a:pt x="262128" y="9131"/>
                  </a:lnTo>
                  <a:lnTo>
                    <a:pt x="262128" y="10655"/>
                  </a:lnTo>
                  <a:lnTo>
                    <a:pt x="292608" y="10655"/>
                  </a:lnTo>
                  <a:lnTo>
                    <a:pt x="292608" y="9131"/>
                  </a:lnTo>
                  <a:lnTo>
                    <a:pt x="292608" y="7620"/>
                  </a:lnTo>
                  <a:close/>
                </a:path>
                <a:path w="292735" h="55245">
                  <a:moveTo>
                    <a:pt x="292608" y="6096"/>
                  </a:moveTo>
                  <a:lnTo>
                    <a:pt x="262128" y="6096"/>
                  </a:lnTo>
                  <a:lnTo>
                    <a:pt x="262128" y="7607"/>
                  </a:lnTo>
                  <a:lnTo>
                    <a:pt x="292608" y="7607"/>
                  </a:lnTo>
                  <a:lnTo>
                    <a:pt x="292608" y="6096"/>
                  </a:lnTo>
                  <a:close/>
                </a:path>
                <a:path w="292735" h="55245">
                  <a:moveTo>
                    <a:pt x="292608" y="3048"/>
                  </a:moveTo>
                  <a:lnTo>
                    <a:pt x="262128" y="3048"/>
                  </a:lnTo>
                  <a:lnTo>
                    <a:pt x="262128" y="4572"/>
                  </a:lnTo>
                  <a:lnTo>
                    <a:pt x="262128" y="6083"/>
                  </a:lnTo>
                  <a:lnTo>
                    <a:pt x="292608" y="6083"/>
                  </a:lnTo>
                  <a:lnTo>
                    <a:pt x="292608" y="4572"/>
                  </a:lnTo>
                  <a:lnTo>
                    <a:pt x="292608" y="3048"/>
                  </a:lnTo>
                  <a:close/>
                </a:path>
                <a:path w="292735" h="55245">
                  <a:moveTo>
                    <a:pt x="292608" y="0"/>
                  </a:moveTo>
                  <a:lnTo>
                    <a:pt x="262128" y="0"/>
                  </a:lnTo>
                  <a:lnTo>
                    <a:pt x="262128" y="1511"/>
                  </a:lnTo>
                  <a:lnTo>
                    <a:pt x="262128" y="3035"/>
                  </a:lnTo>
                  <a:lnTo>
                    <a:pt x="292608" y="3035"/>
                  </a:lnTo>
                  <a:lnTo>
                    <a:pt x="292608" y="1511"/>
                  </a:lnTo>
                  <a:lnTo>
                    <a:pt x="2926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235704" y="6854202"/>
              <a:ext cx="1295400" cy="207645"/>
            </a:xfrm>
            <a:custGeom>
              <a:avLst/>
              <a:gdLst/>
              <a:ahLst/>
              <a:cxnLst/>
              <a:rect l="l" t="t" r="r" b="b"/>
              <a:pathLst>
                <a:path w="1295400" h="207645">
                  <a:moveTo>
                    <a:pt x="30480" y="42672"/>
                  </a:moveTo>
                  <a:lnTo>
                    <a:pt x="0" y="42672"/>
                  </a:lnTo>
                  <a:lnTo>
                    <a:pt x="0" y="44196"/>
                  </a:lnTo>
                  <a:lnTo>
                    <a:pt x="0" y="45707"/>
                  </a:lnTo>
                  <a:lnTo>
                    <a:pt x="30480" y="45707"/>
                  </a:lnTo>
                  <a:lnTo>
                    <a:pt x="30480" y="44196"/>
                  </a:lnTo>
                  <a:lnTo>
                    <a:pt x="30480" y="42672"/>
                  </a:lnTo>
                  <a:close/>
                </a:path>
                <a:path w="1295400" h="207645">
                  <a:moveTo>
                    <a:pt x="30480" y="39624"/>
                  </a:moveTo>
                  <a:lnTo>
                    <a:pt x="0" y="39624"/>
                  </a:lnTo>
                  <a:lnTo>
                    <a:pt x="0" y="41135"/>
                  </a:lnTo>
                  <a:lnTo>
                    <a:pt x="0" y="42659"/>
                  </a:lnTo>
                  <a:lnTo>
                    <a:pt x="30480" y="42659"/>
                  </a:lnTo>
                  <a:lnTo>
                    <a:pt x="30480" y="41135"/>
                  </a:lnTo>
                  <a:lnTo>
                    <a:pt x="30480" y="39624"/>
                  </a:lnTo>
                  <a:close/>
                </a:path>
                <a:path w="1295400" h="207645">
                  <a:moveTo>
                    <a:pt x="30480" y="38100"/>
                  </a:moveTo>
                  <a:lnTo>
                    <a:pt x="0" y="38100"/>
                  </a:lnTo>
                  <a:lnTo>
                    <a:pt x="0" y="39611"/>
                  </a:lnTo>
                  <a:lnTo>
                    <a:pt x="30480" y="39611"/>
                  </a:lnTo>
                  <a:lnTo>
                    <a:pt x="30480" y="38100"/>
                  </a:lnTo>
                  <a:close/>
                </a:path>
                <a:path w="1295400" h="207645">
                  <a:moveTo>
                    <a:pt x="31991" y="35052"/>
                  </a:moveTo>
                  <a:lnTo>
                    <a:pt x="0" y="35052"/>
                  </a:lnTo>
                  <a:lnTo>
                    <a:pt x="0" y="36576"/>
                  </a:lnTo>
                  <a:lnTo>
                    <a:pt x="0" y="38087"/>
                  </a:lnTo>
                  <a:lnTo>
                    <a:pt x="30480" y="38087"/>
                  </a:lnTo>
                  <a:lnTo>
                    <a:pt x="30480" y="36576"/>
                  </a:lnTo>
                  <a:lnTo>
                    <a:pt x="31991" y="36576"/>
                  </a:lnTo>
                  <a:lnTo>
                    <a:pt x="31991" y="35052"/>
                  </a:lnTo>
                  <a:close/>
                </a:path>
                <a:path w="1295400" h="207645">
                  <a:moveTo>
                    <a:pt x="33528" y="32004"/>
                  </a:moveTo>
                  <a:lnTo>
                    <a:pt x="1524" y="32004"/>
                  </a:lnTo>
                  <a:lnTo>
                    <a:pt x="1524" y="33515"/>
                  </a:lnTo>
                  <a:lnTo>
                    <a:pt x="0" y="33515"/>
                  </a:lnTo>
                  <a:lnTo>
                    <a:pt x="0" y="35039"/>
                  </a:lnTo>
                  <a:lnTo>
                    <a:pt x="31991" y="35039"/>
                  </a:lnTo>
                  <a:lnTo>
                    <a:pt x="31991" y="33515"/>
                  </a:lnTo>
                  <a:lnTo>
                    <a:pt x="33528" y="33515"/>
                  </a:lnTo>
                  <a:lnTo>
                    <a:pt x="33528" y="32004"/>
                  </a:lnTo>
                  <a:close/>
                </a:path>
                <a:path w="1295400" h="207645">
                  <a:moveTo>
                    <a:pt x="36576" y="30480"/>
                  </a:moveTo>
                  <a:lnTo>
                    <a:pt x="1524" y="30480"/>
                  </a:lnTo>
                  <a:lnTo>
                    <a:pt x="1524" y="31991"/>
                  </a:lnTo>
                  <a:lnTo>
                    <a:pt x="36576" y="31991"/>
                  </a:lnTo>
                  <a:lnTo>
                    <a:pt x="36576" y="30480"/>
                  </a:lnTo>
                  <a:close/>
                </a:path>
                <a:path w="1295400" h="207645">
                  <a:moveTo>
                    <a:pt x="257556" y="0"/>
                  </a:moveTo>
                  <a:lnTo>
                    <a:pt x="36576" y="0"/>
                  </a:lnTo>
                  <a:lnTo>
                    <a:pt x="36576" y="1511"/>
                  </a:lnTo>
                  <a:lnTo>
                    <a:pt x="257556" y="1511"/>
                  </a:lnTo>
                  <a:lnTo>
                    <a:pt x="257556" y="0"/>
                  </a:lnTo>
                  <a:close/>
                </a:path>
                <a:path w="1295400" h="207645">
                  <a:moveTo>
                    <a:pt x="272796" y="3035"/>
                  </a:moveTo>
                  <a:lnTo>
                    <a:pt x="271272" y="3035"/>
                  </a:lnTo>
                  <a:lnTo>
                    <a:pt x="271272" y="1524"/>
                  </a:lnTo>
                  <a:lnTo>
                    <a:pt x="22860" y="1524"/>
                  </a:lnTo>
                  <a:lnTo>
                    <a:pt x="22860" y="3035"/>
                  </a:lnTo>
                  <a:lnTo>
                    <a:pt x="21336" y="3035"/>
                  </a:lnTo>
                  <a:lnTo>
                    <a:pt x="21336" y="4559"/>
                  </a:lnTo>
                  <a:lnTo>
                    <a:pt x="272796" y="4559"/>
                  </a:lnTo>
                  <a:lnTo>
                    <a:pt x="272796" y="3035"/>
                  </a:lnTo>
                  <a:close/>
                </a:path>
                <a:path w="1295400" h="207645">
                  <a:moveTo>
                    <a:pt x="275831" y="6096"/>
                  </a:moveTo>
                  <a:lnTo>
                    <a:pt x="274307" y="6096"/>
                  </a:lnTo>
                  <a:lnTo>
                    <a:pt x="274307" y="4572"/>
                  </a:lnTo>
                  <a:lnTo>
                    <a:pt x="19812" y="4572"/>
                  </a:lnTo>
                  <a:lnTo>
                    <a:pt x="19812" y="6096"/>
                  </a:lnTo>
                  <a:lnTo>
                    <a:pt x="18288" y="6096"/>
                  </a:lnTo>
                  <a:lnTo>
                    <a:pt x="18288" y="7607"/>
                  </a:lnTo>
                  <a:lnTo>
                    <a:pt x="275831" y="7607"/>
                  </a:lnTo>
                  <a:lnTo>
                    <a:pt x="275831" y="6096"/>
                  </a:lnTo>
                  <a:close/>
                </a:path>
                <a:path w="1295400" h="207645">
                  <a:moveTo>
                    <a:pt x="277368" y="7620"/>
                  </a:moveTo>
                  <a:lnTo>
                    <a:pt x="16764" y="7620"/>
                  </a:lnTo>
                  <a:lnTo>
                    <a:pt x="16764" y="9131"/>
                  </a:lnTo>
                  <a:lnTo>
                    <a:pt x="277368" y="9131"/>
                  </a:lnTo>
                  <a:lnTo>
                    <a:pt x="277368" y="7620"/>
                  </a:lnTo>
                  <a:close/>
                </a:path>
                <a:path w="1295400" h="207645">
                  <a:moveTo>
                    <a:pt x="281927" y="10655"/>
                  </a:moveTo>
                  <a:lnTo>
                    <a:pt x="280416" y="10655"/>
                  </a:lnTo>
                  <a:lnTo>
                    <a:pt x="280416" y="9144"/>
                  </a:lnTo>
                  <a:lnTo>
                    <a:pt x="13716" y="9144"/>
                  </a:lnTo>
                  <a:lnTo>
                    <a:pt x="13716" y="10655"/>
                  </a:lnTo>
                  <a:lnTo>
                    <a:pt x="12192" y="10655"/>
                  </a:lnTo>
                  <a:lnTo>
                    <a:pt x="12192" y="12179"/>
                  </a:lnTo>
                  <a:lnTo>
                    <a:pt x="281927" y="12179"/>
                  </a:lnTo>
                  <a:lnTo>
                    <a:pt x="281927" y="10655"/>
                  </a:lnTo>
                  <a:close/>
                </a:path>
                <a:path w="1295400" h="207645">
                  <a:moveTo>
                    <a:pt x="284988" y="15240"/>
                  </a:moveTo>
                  <a:lnTo>
                    <a:pt x="9144" y="15240"/>
                  </a:lnTo>
                  <a:lnTo>
                    <a:pt x="9144" y="16751"/>
                  </a:lnTo>
                  <a:lnTo>
                    <a:pt x="284988" y="16751"/>
                  </a:lnTo>
                  <a:lnTo>
                    <a:pt x="284988" y="15240"/>
                  </a:lnTo>
                  <a:close/>
                </a:path>
                <a:path w="1295400" h="207645">
                  <a:moveTo>
                    <a:pt x="284988" y="13716"/>
                  </a:moveTo>
                  <a:lnTo>
                    <a:pt x="283451" y="13716"/>
                  </a:lnTo>
                  <a:lnTo>
                    <a:pt x="283451" y="12192"/>
                  </a:lnTo>
                  <a:lnTo>
                    <a:pt x="10668" y="12192"/>
                  </a:lnTo>
                  <a:lnTo>
                    <a:pt x="10668" y="13716"/>
                  </a:lnTo>
                  <a:lnTo>
                    <a:pt x="10668" y="15227"/>
                  </a:lnTo>
                  <a:lnTo>
                    <a:pt x="284988" y="15227"/>
                  </a:lnTo>
                  <a:lnTo>
                    <a:pt x="284988" y="13716"/>
                  </a:lnTo>
                  <a:close/>
                </a:path>
                <a:path w="1295400" h="207645">
                  <a:moveTo>
                    <a:pt x="288036" y="18275"/>
                  </a:moveTo>
                  <a:lnTo>
                    <a:pt x="286512" y="18275"/>
                  </a:lnTo>
                  <a:lnTo>
                    <a:pt x="286512" y="16764"/>
                  </a:lnTo>
                  <a:lnTo>
                    <a:pt x="7620" y="16764"/>
                  </a:lnTo>
                  <a:lnTo>
                    <a:pt x="7620" y="18275"/>
                  </a:lnTo>
                  <a:lnTo>
                    <a:pt x="6096" y="18275"/>
                  </a:lnTo>
                  <a:lnTo>
                    <a:pt x="6096" y="19799"/>
                  </a:lnTo>
                  <a:lnTo>
                    <a:pt x="288036" y="19799"/>
                  </a:lnTo>
                  <a:lnTo>
                    <a:pt x="288036" y="18275"/>
                  </a:lnTo>
                  <a:close/>
                </a:path>
                <a:path w="1295400" h="207645">
                  <a:moveTo>
                    <a:pt x="289547" y="19812"/>
                  </a:moveTo>
                  <a:lnTo>
                    <a:pt x="6096" y="19812"/>
                  </a:lnTo>
                  <a:lnTo>
                    <a:pt x="6096" y="21336"/>
                  </a:lnTo>
                  <a:lnTo>
                    <a:pt x="4572" y="21336"/>
                  </a:lnTo>
                  <a:lnTo>
                    <a:pt x="4572" y="22847"/>
                  </a:lnTo>
                  <a:lnTo>
                    <a:pt x="289547" y="22847"/>
                  </a:lnTo>
                  <a:lnTo>
                    <a:pt x="289547" y="21336"/>
                  </a:lnTo>
                  <a:lnTo>
                    <a:pt x="289547" y="19812"/>
                  </a:lnTo>
                  <a:close/>
                </a:path>
                <a:path w="1295400" h="207645">
                  <a:moveTo>
                    <a:pt x="291071" y="22860"/>
                  </a:moveTo>
                  <a:lnTo>
                    <a:pt x="3048" y="22860"/>
                  </a:lnTo>
                  <a:lnTo>
                    <a:pt x="3048" y="24371"/>
                  </a:lnTo>
                  <a:lnTo>
                    <a:pt x="291071" y="24371"/>
                  </a:lnTo>
                  <a:lnTo>
                    <a:pt x="291071" y="22860"/>
                  </a:lnTo>
                  <a:close/>
                </a:path>
                <a:path w="1295400" h="207645">
                  <a:moveTo>
                    <a:pt x="292608" y="30480"/>
                  </a:moveTo>
                  <a:lnTo>
                    <a:pt x="257556" y="30480"/>
                  </a:lnTo>
                  <a:lnTo>
                    <a:pt x="257556" y="31991"/>
                  </a:lnTo>
                  <a:lnTo>
                    <a:pt x="292608" y="31991"/>
                  </a:lnTo>
                  <a:lnTo>
                    <a:pt x="292608" y="30480"/>
                  </a:lnTo>
                  <a:close/>
                </a:path>
                <a:path w="1295400" h="207645">
                  <a:moveTo>
                    <a:pt x="292608" y="27432"/>
                  </a:moveTo>
                  <a:lnTo>
                    <a:pt x="1524" y="27432"/>
                  </a:lnTo>
                  <a:lnTo>
                    <a:pt x="1524" y="28956"/>
                  </a:lnTo>
                  <a:lnTo>
                    <a:pt x="1524" y="30467"/>
                  </a:lnTo>
                  <a:lnTo>
                    <a:pt x="292608" y="30467"/>
                  </a:lnTo>
                  <a:lnTo>
                    <a:pt x="292608" y="28956"/>
                  </a:lnTo>
                  <a:lnTo>
                    <a:pt x="292608" y="27432"/>
                  </a:lnTo>
                  <a:close/>
                </a:path>
                <a:path w="1295400" h="207645">
                  <a:moveTo>
                    <a:pt x="292608" y="25895"/>
                  </a:moveTo>
                  <a:lnTo>
                    <a:pt x="291071" y="25895"/>
                  </a:lnTo>
                  <a:lnTo>
                    <a:pt x="291071" y="24384"/>
                  </a:lnTo>
                  <a:lnTo>
                    <a:pt x="3048" y="24384"/>
                  </a:lnTo>
                  <a:lnTo>
                    <a:pt x="3048" y="25895"/>
                  </a:lnTo>
                  <a:lnTo>
                    <a:pt x="3048" y="27419"/>
                  </a:lnTo>
                  <a:lnTo>
                    <a:pt x="292608" y="27419"/>
                  </a:lnTo>
                  <a:lnTo>
                    <a:pt x="292608" y="25895"/>
                  </a:lnTo>
                  <a:close/>
                </a:path>
                <a:path w="1295400" h="207645">
                  <a:moveTo>
                    <a:pt x="294119" y="33515"/>
                  </a:moveTo>
                  <a:lnTo>
                    <a:pt x="292608" y="33515"/>
                  </a:lnTo>
                  <a:lnTo>
                    <a:pt x="292608" y="32004"/>
                  </a:lnTo>
                  <a:lnTo>
                    <a:pt x="260604" y="32004"/>
                  </a:lnTo>
                  <a:lnTo>
                    <a:pt x="260604" y="33515"/>
                  </a:lnTo>
                  <a:lnTo>
                    <a:pt x="262128" y="33515"/>
                  </a:lnTo>
                  <a:lnTo>
                    <a:pt x="262128" y="35039"/>
                  </a:lnTo>
                  <a:lnTo>
                    <a:pt x="294119" y="35039"/>
                  </a:lnTo>
                  <a:lnTo>
                    <a:pt x="294119" y="33515"/>
                  </a:lnTo>
                  <a:close/>
                </a:path>
                <a:path w="1295400" h="207645">
                  <a:moveTo>
                    <a:pt x="294132" y="42672"/>
                  </a:moveTo>
                  <a:lnTo>
                    <a:pt x="263652" y="42672"/>
                  </a:lnTo>
                  <a:lnTo>
                    <a:pt x="263652" y="44196"/>
                  </a:lnTo>
                  <a:lnTo>
                    <a:pt x="263652" y="45707"/>
                  </a:lnTo>
                  <a:lnTo>
                    <a:pt x="294132" y="45707"/>
                  </a:lnTo>
                  <a:lnTo>
                    <a:pt x="294132" y="44196"/>
                  </a:lnTo>
                  <a:lnTo>
                    <a:pt x="294132" y="42672"/>
                  </a:lnTo>
                  <a:close/>
                </a:path>
                <a:path w="1295400" h="207645">
                  <a:moveTo>
                    <a:pt x="294132" y="39624"/>
                  </a:moveTo>
                  <a:lnTo>
                    <a:pt x="263652" y="39624"/>
                  </a:lnTo>
                  <a:lnTo>
                    <a:pt x="263652" y="41135"/>
                  </a:lnTo>
                  <a:lnTo>
                    <a:pt x="263652" y="42659"/>
                  </a:lnTo>
                  <a:lnTo>
                    <a:pt x="294132" y="42659"/>
                  </a:lnTo>
                  <a:lnTo>
                    <a:pt x="294132" y="41135"/>
                  </a:lnTo>
                  <a:lnTo>
                    <a:pt x="294132" y="39624"/>
                  </a:lnTo>
                  <a:close/>
                </a:path>
                <a:path w="1295400" h="207645">
                  <a:moveTo>
                    <a:pt x="294132" y="38100"/>
                  </a:moveTo>
                  <a:lnTo>
                    <a:pt x="263652" y="38100"/>
                  </a:lnTo>
                  <a:lnTo>
                    <a:pt x="263652" y="39611"/>
                  </a:lnTo>
                  <a:lnTo>
                    <a:pt x="294132" y="39611"/>
                  </a:lnTo>
                  <a:lnTo>
                    <a:pt x="294132" y="38100"/>
                  </a:lnTo>
                  <a:close/>
                </a:path>
                <a:path w="1295400" h="207645">
                  <a:moveTo>
                    <a:pt x="294132" y="35052"/>
                  </a:moveTo>
                  <a:lnTo>
                    <a:pt x="263652" y="35052"/>
                  </a:lnTo>
                  <a:lnTo>
                    <a:pt x="263652" y="36576"/>
                  </a:lnTo>
                  <a:lnTo>
                    <a:pt x="263652" y="38087"/>
                  </a:lnTo>
                  <a:lnTo>
                    <a:pt x="294132" y="38087"/>
                  </a:lnTo>
                  <a:lnTo>
                    <a:pt x="294132" y="36576"/>
                  </a:lnTo>
                  <a:lnTo>
                    <a:pt x="294132" y="35052"/>
                  </a:lnTo>
                  <a:close/>
                </a:path>
                <a:path w="1295400" h="207645">
                  <a:moveTo>
                    <a:pt x="1018032" y="81521"/>
                  </a:moveTo>
                  <a:lnTo>
                    <a:pt x="288036" y="81521"/>
                  </a:lnTo>
                  <a:lnTo>
                    <a:pt x="288036" y="127241"/>
                  </a:lnTo>
                  <a:lnTo>
                    <a:pt x="1018032" y="127241"/>
                  </a:lnTo>
                  <a:lnTo>
                    <a:pt x="1018032" y="81521"/>
                  </a:lnTo>
                  <a:close/>
                </a:path>
                <a:path w="1295400" h="207645">
                  <a:moveTo>
                    <a:pt x="1033272" y="169164"/>
                  </a:moveTo>
                  <a:lnTo>
                    <a:pt x="1002792" y="169164"/>
                  </a:lnTo>
                  <a:lnTo>
                    <a:pt x="1002792" y="170675"/>
                  </a:lnTo>
                  <a:lnTo>
                    <a:pt x="1002792" y="172199"/>
                  </a:lnTo>
                  <a:lnTo>
                    <a:pt x="1033272" y="172199"/>
                  </a:lnTo>
                  <a:lnTo>
                    <a:pt x="1033272" y="170675"/>
                  </a:lnTo>
                  <a:lnTo>
                    <a:pt x="1033272" y="169164"/>
                  </a:lnTo>
                  <a:close/>
                </a:path>
                <a:path w="1295400" h="207645">
                  <a:moveTo>
                    <a:pt x="1034783" y="173736"/>
                  </a:moveTo>
                  <a:lnTo>
                    <a:pt x="1033272" y="173736"/>
                  </a:lnTo>
                  <a:lnTo>
                    <a:pt x="1033272" y="172212"/>
                  </a:lnTo>
                  <a:lnTo>
                    <a:pt x="1002792" y="172212"/>
                  </a:lnTo>
                  <a:lnTo>
                    <a:pt x="1002792" y="173736"/>
                  </a:lnTo>
                  <a:lnTo>
                    <a:pt x="1002792" y="175247"/>
                  </a:lnTo>
                  <a:lnTo>
                    <a:pt x="1034783" y="175247"/>
                  </a:lnTo>
                  <a:lnTo>
                    <a:pt x="1034783" y="173736"/>
                  </a:lnTo>
                  <a:close/>
                </a:path>
                <a:path w="1295400" h="207645">
                  <a:moveTo>
                    <a:pt x="1037831" y="175260"/>
                  </a:moveTo>
                  <a:lnTo>
                    <a:pt x="1004316" y="175260"/>
                  </a:lnTo>
                  <a:lnTo>
                    <a:pt x="1004316" y="176771"/>
                  </a:lnTo>
                  <a:lnTo>
                    <a:pt x="1037831" y="176771"/>
                  </a:lnTo>
                  <a:lnTo>
                    <a:pt x="1037831" y="175260"/>
                  </a:lnTo>
                  <a:close/>
                </a:path>
                <a:path w="1295400" h="207645">
                  <a:moveTo>
                    <a:pt x="1266431" y="205740"/>
                  </a:moveTo>
                  <a:lnTo>
                    <a:pt x="1031748" y="205740"/>
                  </a:lnTo>
                  <a:lnTo>
                    <a:pt x="1031748" y="207251"/>
                  </a:lnTo>
                  <a:lnTo>
                    <a:pt x="1266431" y="207251"/>
                  </a:lnTo>
                  <a:lnTo>
                    <a:pt x="1266431" y="205740"/>
                  </a:lnTo>
                  <a:close/>
                </a:path>
                <a:path w="1295400" h="207645">
                  <a:moveTo>
                    <a:pt x="1274051" y="202692"/>
                  </a:moveTo>
                  <a:lnTo>
                    <a:pt x="1024128" y="202692"/>
                  </a:lnTo>
                  <a:lnTo>
                    <a:pt x="1024128" y="204216"/>
                  </a:lnTo>
                  <a:lnTo>
                    <a:pt x="1025652" y="204216"/>
                  </a:lnTo>
                  <a:lnTo>
                    <a:pt x="1025652" y="205727"/>
                  </a:lnTo>
                  <a:lnTo>
                    <a:pt x="1272527" y="205727"/>
                  </a:lnTo>
                  <a:lnTo>
                    <a:pt x="1272527" y="204216"/>
                  </a:lnTo>
                  <a:lnTo>
                    <a:pt x="1274051" y="204216"/>
                  </a:lnTo>
                  <a:lnTo>
                    <a:pt x="1274051" y="202692"/>
                  </a:lnTo>
                  <a:close/>
                </a:path>
                <a:path w="1295400" h="207645">
                  <a:moveTo>
                    <a:pt x="1277112" y="199644"/>
                  </a:moveTo>
                  <a:lnTo>
                    <a:pt x="1021080" y="199644"/>
                  </a:lnTo>
                  <a:lnTo>
                    <a:pt x="1021080" y="201155"/>
                  </a:lnTo>
                  <a:lnTo>
                    <a:pt x="1022591" y="201155"/>
                  </a:lnTo>
                  <a:lnTo>
                    <a:pt x="1022591" y="202679"/>
                  </a:lnTo>
                  <a:lnTo>
                    <a:pt x="1275588" y="202679"/>
                  </a:lnTo>
                  <a:lnTo>
                    <a:pt x="1275588" y="201155"/>
                  </a:lnTo>
                  <a:lnTo>
                    <a:pt x="1277112" y="201155"/>
                  </a:lnTo>
                  <a:lnTo>
                    <a:pt x="1277112" y="199644"/>
                  </a:lnTo>
                  <a:close/>
                </a:path>
                <a:path w="1295400" h="207645">
                  <a:moveTo>
                    <a:pt x="1278636" y="198120"/>
                  </a:moveTo>
                  <a:lnTo>
                    <a:pt x="1019556" y="198120"/>
                  </a:lnTo>
                  <a:lnTo>
                    <a:pt x="1019556" y="199631"/>
                  </a:lnTo>
                  <a:lnTo>
                    <a:pt x="1278636" y="199631"/>
                  </a:lnTo>
                  <a:lnTo>
                    <a:pt x="1278636" y="198120"/>
                  </a:lnTo>
                  <a:close/>
                </a:path>
                <a:path w="1295400" h="207645">
                  <a:moveTo>
                    <a:pt x="1284732" y="195072"/>
                  </a:moveTo>
                  <a:lnTo>
                    <a:pt x="1013460" y="195072"/>
                  </a:lnTo>
                  <a:lnTo>
                    <a:pt x="1013460" y="196596"/>
                  </a:lnTo>
                  <a:lnTo>
                    <a:pt x="1016508" y="196596"/>
                  </a:lnTo>
                  <a:lnTo>
                    <a:pt x="1016508" y="198107"/>
                  </a:lnTo>
                  <a:lnTo>
                    <a:pt x="1281671" y="198107"/>
                  </a:lnTo>
                  <a:lnTo>
                    <a:pt x="1281671" y="196596"/>
                  </a:lnTo>
                  <a:lnTo>
                    <a:pt x="1284732" y="196596"/>
                  </a:lnTo>
                  <a:lnTo>
                    <a:pt x="1284732" y="195072"/>
                  </a:lnTo>
                  <a:close/>
                </a:path>
                <a:path w="1295400" h="207645">
                  <a:moveTo>
                    <a:pt x="1287767" y="192024"/>
                  </a:moveTo>
                  <a:lnTo>
                    <a:pt x="1011936" y="192024"/>
                  </a:lnTo>
                  <a:lnTo>
                    <a:pt x="1011936" y="193535"/>
                  </a:lnTo>
                  <a:lnTo>
                    <a:pt x="1011936" y="195059"/>
                  </a:lnTo>
                  <a:lnTo>
                    <a:pt x="1286256" y="195059"/>
                  </a:lnTo>
                  <a:lnTo>
                    <a:pt x="1286256" y="193535"/>
                  </a:lnTo>
                  <a:lnTo>
                    <a:pt x="1287767" y="193535"/>
                  </a:lnTo>
                  <a:lnTo>
                    <a:pt x="1287767" y="192024"/>
                  </a:lnTo>
                  <a:close/>
                </a:path>
                <a:path w="1295400" h="207645">
                  <a:moveTo>
                    <a:pt x="1287767" y="190500"/>
                  </a:moveTo>
                  <a:lnTo>
                    <a:pt x="1010412" y="190500"/>
                  </a:lnTo>
                  <a:lnTo>
                    <a:pt x="1010412" y="192011"/>
                  </a:lnTo>
                  <a:lnTo>
                    <a:pt x="1287767" y="192011"/>
                  </a:lnTo>
                  <a:lnTo>
                    <a:pt x="1287767" y="190500"/>
                  </a:lnTo>
                  <a:close/>
                </a:path>
                <a:path w="1295400" h="207645">
                  <a:moveTo>
                    <a:pt x="1290828" y="187452"/>
                  </a:moveTo>
                  <a:lnTo>
                    <a:pt x="1007351" y="187452"/>
                  </a:lnTo>
                  <a:lnTo>
                    <a:pt x="1007351" y="188976"/>
                  </a:lnTo>
                  <a:lnTo>
                    <a:pt x="1008888" y="188976"/>
                  </a:lnTo>
                  <a:lnTo>
                    <a:pt x="1008888" y="190487"/>
                  </a:lnTo>
                  <a:lnTo>
                    <a:pt x="1289291" y="190487"/>
                  </a:lnTo>
                  <a:lnTo>
                    <a:pt x="1289291" y="188976"/>
                  </a:lnTo>
                  <a:lnTo>
                    <a:pt x="1290828" y="188976"/>
                  </a:lnTo>
                  <a:lnTo>
                    <a:pt x="1290828" y="187452"/>
                  </a:lnTo>
                  <a:close/>
                </a:path>
                <a:path w="1295400" h="207645">
                  <a:moveTo>
                    <a:pt x="1292352" y="184404"/>
                  </a:moveTo>
                  <a:lnTo>
                    <a:pt x="1005840" y="184404"/>
                  </a:lnTo>
                  <a:lnTo>
                    <a:pt x="1005840" y="185915"/>
                  </a:lnTo>
                  <a:lnTo>
                    <a:pt x="1007351" y="185915"/>
                  </a:lnTo>
                  <a:lnTo>
                    <a:pt x="1007351" y="187439"/>
                  </a:lnTo>
                  <a:lnTo>
                    <a:pt x="1290828" y="187439"/>
                  </a:lnTo>
                  <a:lnTo>
                    <a:pt x="1290828" y="185915"/>
                  </a:lnTo>
                  <a:lnTo>
                    <a:pt x="1292352" y="185915"/>
                  </a:lnTo>
                  <a:lnTo>
                    <a:pt x="1292352" y="184404"/>
                  </a:lnTo>
                  <a:close/>
                </a:path>
                <a:path w="1295400" h="207645">
                  <a:moveTo>
                    <a:pt x="1292352" y="182880"/>
                  </a:moveTo>
                  <a:lnTo>
                    <a:pt x="1005840" y="182880"/>
                  </a:lnTo>
                  <a:lnTo>
                    <a:pt x="1005840" y="184391"/>
                  </a:lnTo>
                  <a:lnTo>
                    <a:pt x="1292352" y="184391"/>
                  </a:lnTo>
                  <a:lnTo>
                    <a:pt x="1292352" y="182880"/>
                  </a:lnTo>
                  <a:close/>
                </a:path>
                <a:path w="1295400" h="207645">
                  <a:moveTo>
                    <a:pt x="1293863" y="175260"/>
                  </a:moveTo>
                  <a:lnTo>
                    <a:pt x="1260348" y="175260"/>
                  </a:lnTo>
                  <a:lnTo>
                    <a:pt x="1260348" y="176771"/>
                  </a:lnTo>
                  <a:lnTo>
                    <a:pt x="1293863" y="176771"/>
                  </a:lnTo>
                  <a:lnTo>
                    <a:pt x="1293863" y="175260"/>
                  </a:lnTo>
                  <a:close/>
                </a:path>
                <a:path w="1295400" h="207645">
                  <a:moveTo>
                    <a:pt x="1293876" y="179832"/>
                  </a:moveTo>
                  <a:lnTo>
                    <a:pt x="1004316" y="179832"/>
                  </a:lnTo>
                  <a:lnTo>
                    <a:pt x="1004316" y="181356"/>
                  </a:lnTo>
                  <a:lnTo>
                    <a:pt x="1005840" y="181356"/>
                  </a:lnTo>
                  <a:lnTo>
                    <a:pt x="1005840" y="182867"/>
                  </a:lnTo>
                  <a:lnTo>
                    <a:pt x="1293876" y="182867"/>
                  </a:lnTo>
                  <a:lnTo>
                    <a:pt x="1293876" y="181356"/>
                  </a:lnTo>
                  <a:lnTo>
                    <a:pt x="1293876" y="179832"/>
                  </a:lnTo>
                  <a:close/>
                </a:path>
                <a:path w="1295400" h="207645">
                  <a:moveTo>
                    <a:pt x="1293876" y="176784"/>
                  </a:moveTo>
                  <a:lnTo>
                    <a:pt x="1004316" y="176784"/>
                  </a:lnTo>
                  <a:lnTo>
                    <a:pt x="1004316" y="178295"/>
                  </a:lnTo>
                  <a:lnTo>
                    <a:pt x="1004316" y="179819"/>
                  </a:lnTo>
                  <a:lnTo>
                    <a:pt x="1293876" y="179819"/>
                  </a:lnTo>
                  <a:lnTo>
                    <a:pt x="1293876" y="178295"/>
                  </a:lnTo>
                  <a:lnTo>
                    <a:pt x="1293876" y="176784"/>
                  </a:lnTo>
                  <a:close/>
                </a:path>
                <a:path w="1295400" h="207645">
                  <a:moveTo>
                    <a:pt x="1295387" y="172212"/>
                  </a:moveTo>
                  <a:lnTo>
                    <a:pt x="1263396" y="172212"/>
                  </a:lnTo>
                  <a:lnTo>
                    <a:pt x="1263396" y="173736"/>
                  </a:lnTo>
                  <a:lnTo>
                    <a:pt x="1261872" y="173736"/>
                  </a:lnTo>
                  <a:lnTo>
                    <a:pt x="1261872" y="175247"/>
                  </a:lnTo>
                  <a:lnTo>
                    <a:pt x="1295387" y="175247"/>
                  </a:lnTo>
                  <a:lnTo>
                    <a:pt x="1295387" y="173736"/>
                  </a:lnTo>
                  <a:lnTo>
                    <a:pt x="1295387" y="172212"/>
                  </a:lnTo>
                  <a:close/>
                </a:path>
                <a:path w="1295400" h="207645">
                  <a:moveTo>
                    <a:pt x="1295400" y="169164"/>
                  </a:moveTo>
                  <a:lnTo>
                    <a:pt x="1264920" y="169164"/>
                  </a:lnTo>
                  <a:lnTo>
                    <a:pt x="1264920" y="170675"/>
                  </a:lnTo>
                  <a:lnTo>
                    <a:pt x="1264920" y="172199"/>
                  </a:lnTo>
                  <a:lnTo>
                    <a:pt x="1295400" y="172199"/>
                  </a:lnTo>
                  <a:lnTo>
                    <a:pt x="1295400" y="170675"/>
                  </a:lnTo>
                  <a:lnTo>
                    <a:pt x="1295400" y="16916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235704" y="6898398"/>
              <a:ext cx="294640" cy="55244"/>
            </a:xfrm>
            <a:custGeom>
              <a:avLst/>
              <a:gdLst/>
              <a:ahLst/>
              <a:cxnLst/>
              <a:rect l="l" t="t" r="r" b="b"/>
              <a:pathLst>
                <a:path w="294639" h="55245">
                  <a:moveTo>
                    <a:pt x="30480" y="51816"/>
                  </a:moveTo>
                  <a:lnTo>
                    <a:pt x="0" y="51816"/>
                  </a:lnTo>
                  <a:lnTo>
                    <a:pt x="0" y="53340"/>
                  </a:lnTo>
                  <a:lnTo>
                    <a:pt x="0" y="54851"/>
                  </a:lnTo>
                  <a:lnTo>
                    <a:pt x="30480" y="54851"/>
                  </a:lnTo>
                  <a:lnTo>
                    <a:pt x="30480" y="53340"/>
                  </a:lnTo>
                  <a:lnTo>
                    <a:pt x="30480" y="51816"/>
                  </a:lnTo>
                  <a:close/>
                </a:path>
                <a:path w="294639" h="55245">
                  <a:moveTo>
                    <a:pt x="30480" y="48768"/>
                  </a:moveTo>
                  <a:lnTo>
                    <a:pt x="0" y="48768"/>
                  </a:lnTo>
                  <a:lnTo>
                    <a:pt x="0" y="50279"/>
                  </a:lnTo>
                  <a:lnTo>
                    <a:pt x="0" y="51803"/>
                  </a:lnTo>
                  <a:lnTo>
                    <a:pt x="30480" y="51803"/>
                  </a:lnTo>
                  <a:lnTo>
                    <a:pt x="30480" y="50279"/>
                  </a:lnTo>
                  <a:lnTo>
                    <a:pt x="30480" y="48768"/>
                  </a:lnTo>
                  <a:close/>
                </a:path>
                <a:path w="294639" h="55245">
                  <a:moveTo>
                    <a:pt x="30480" y="47244"/>
                  </a:moveTo>
                  <a:lnTo>
                    <a:pt x="0" y="47244"/>
                  </a:lnTo>
                  <a:lnTo>
                    <a:pt x="0" y="48755"/>
                  </a:lnTo>
                  <a:lnTo>
                    <a:pt x="30480" y="48755"/>
                  </a:lnTo>
                  <a:lnTo>
                    <a:pt x="30480" y="47244"/>
                  </a:lnTo>
                  <a:close/>
                </a:path>
                <a:path w="294639" h="55245">
                  <a:moveTo>
                    <a:pt x="30480" y="44196"/>
                  </a:moveTo>
                  <a:lnTo>
                    <a:pt x="0" y="44196"/>
                  </a:lnTo>
                  <a:lnTo>
                    <a:pt x="0" y="45720"/>
                  </a:lnTo>
                  <a:lnTo>
                    <a:pt x="0" y="47231"/>
                  </a:lnTo>
                  <a:lnTo>
                    <a:pt x="30480" y="47231"/>
                  </a:lnTo>
                  <a:lnTo>
                    <a:pt x="30480" y="45720"/>
                  </a:lnTo>
                  <a:lnTo>
                    <a:pt x="30480" y="44196"/>
                  </a:lnTo>
                  <a:close/>
                </a:path>
                <a:path w="294639" h="55245">
                  <a:moveTo>
                    <a:pt x="30480" y="41148"/>
                  </a:moveTo>
                  <a:lnTo>
                    <a:pt x="0" y="41148"/>
                  </a:lnTo>
                  <a:lnTo>
                    <a:pt x="0" y="42659"/>
                  </a:lnTo>
                  <a:lnTo>
                    <a:pt x="0" y="44183"/>
                  </a:lnTo>
                  <a:lnTo>
                    <a:pt x="30480" y="44183"/>
                  </a:lnTo>
                  <a:lnTo>
                    <a:pt x="30480" y="42659"/>
                  </a:lnTo>
                  <a:lnTo>
                    <a:pt x="30480" y="41148"/>
                  </a:lnTo>
                  <a:close/>
                </a:path>
                <a:path w="294639" h="55245">
                  <a:moveTo>
                    <a:pt x="30480" y="39624"/>
                  </a:moveTo>
                  <a:lnTo>
                    <a:pt x="0" y="39624"/>
                  </a:lnTo>
                  <a:lnTo>
                    <a:pt x="0" y="41135"/>
                  </a:lnTo>
                  <a:lnTo>
                    <a:pt x="30480" y="41135"/>
                  </a:lnTo>
                  <a:lnTo>
                    <a:pt x="30480" y="39624"/>
                  </a:lnTo>
                  <a:close/>
                </a:path>
                <a:path w="294639" h="55245">
                  <a:moveTo>
                    <a:pt x="30480" y="36576"/>
                  </a:moveTo>
                  <a:lnTo>
                    <a:pt x="0" y="36576"/>
                  </a:lnTo>
                  <a:lnTo>
                    <a:pt x="0" y="38100"/>
                  </a:lnTo>
                  <a:lnTo>
                    <a:pt x="0" y="39611"/>
                  </a:lnTo>
                  <a:lnTo>
                    <a:pt x="30480" y="39611"/>
                  </a:lnTo>
                  <a:lnTo>
                    <a:pt x="30480" y="38100"/>
                  </a:lnTo>
                  <a:lnTo>
                    <a:pt x="30480" y="36576"/>
                  </a:lnTo>
                  <a:close/>
                </a:path>
                <a:path w="294639" h="55245">
                  <a:moveTo>
                    <a:pt x="30480" y="33528"/>
                  </a:moveTo>
                  <a:lnTo>
                    <a:pt x="0" y="33528"/>
                  </a:lnTo>
                  <a:lnTo>
                    <a:pt x="0" y="35039"/>
                  </a:lnTo>
                  <a:lnTo>
                    <a:pt x="0" y="36563"/>
                  </a:lnTo>
                  <a:lnTo>
                    <a:pt x="30480" y="36563"/>
                  </a:lnTo>
                  <a:lnTo>
                    <a:pt x="30480" y="35039"/>
                  </a:lnTo>
                  <a:lnTo>
                    <a:pt x="30480" y="33528"/>
                  </a:lnTo>
                  <a:close/>
                </a:path>
                <a:path w="294639" h="55245">
                  <a:moveTo>
                    <a:pt x="30480" y="32004"/>
                  </a:moveTo>
                  <a:lnTo>
                    <a:pt x="0" y="32004"/>
                  </a:lnTo>
                  <a:lnTo>
                    <a:pt x="0" y="33515"/>
                  </a:lnTo>
                  <a:lnTo>
                    <a:pt x="30480" y="33515"/>
                  </a:lnTo>
                  <a:lnTo>
                    <a:pt x="30480" y="32004"/>
                  </a:lnTo>
                  <a:close/>
                </a:path>
                <a:path w="294639" h="55245">
                  <a:moveTo>
                    <a:pt x="30480" y="28956"/>
                  </a:moveTo>
                  <a:lnTo>
                    <a:pt x="0" y="28956"/>
                  </a:lnTo>
                  <a:lnTo>
                    <a:pt x="0" y="30480"/>
                  </a:lnTo>
                  <a:lnTo>
                    <a:pt x="0" y="31991"/>
                  </a:lnTo>
                  <a:lnTo>
                    <a:pt x="30480" y="31991"/>
                  </a:lnTo>
                  <a:lnTo>
                    <a:pt x="30480" y="30480"/>
                  </a:lnTo>
                  <a:lnTo>
                    <a:pt x="30480" y="28956"/>
                  </a:lnTo>
                  <a:close/>
                </a:path>
                <a:path w="294639" h="55245">
                  <a:moveTo>
                    <a:pt x="30480" y="25908"/>
                  </a:moveTo>
                  <a:lnTo>
                    <a:pt x="0" y="25908"/>
                  </a:lnTo>
                  <a:lnTo>
                    <a:pt x="0" y="27419"/>
                  </a:lnTo>
                  <a:lnTo>
                    <a:pt x="0" y="28943"/>
                  </a:lnTo>
                  <a:lnTo>
                    <a:pt x="30480" y="28943"/>
                  </a:lnTo>
                  <a:lnTo>
                    <a:pt x="30480" y="27419"/>
                  </a:lnTo>
                  <a:lnTo>
                    <a:pt x="30480" y="25908"/>
                  </a:lnTo>
                  <a:close/>
                </a:path>
                <a:path w="294639" h="55245">
                  <a:moveTo>
                    <a:pt x="30480" y="24384"/>
                  </a:moveTo>
                  <a:lnTo>
                    <a:pt x="0" y="24384"/>
                  </a:lnTo>
                  <a:lnTo>
                    <a:pt x="0" y="25895"/>
                  </a:lnTo>
                  <a:lnTo>
                    <a:pt x="30480" y="25895"/>
                  </a:lnTo>
                  <a:lnTo>
                    <a:pt x="30480" y="24384"/>
                  </a:lnTo>
                  <a:close/>
                </a:path>
                <a:path w="294639" h="55245">
                  <a:moveTo>
                    <a:pt x="30480" y="21336"/>
                  </a:moveTo>
                  <a:lnTo>
                    <a:pt x="0" y="21336"/>
                  </a:lnTo>
                  <a:lnTo>
                    <a:pt x="0" y="22860"/>
                  </a:lnTo>
                  <a:lnTo>
                    <a:pt x="0" y="24371"/>
                  </a:lnTo>
                  <a:lnTo>
                    <a:pt x="30480" y="24371"/>
                  </a:lnTo>
                  <a:lnTo>
                    <a:pt x="30480" y="22860"/>
                  </a:lnTo>
                  <a:lnTo>
                    <a:pt x="30480" y="21336"/>
                  </a:lnTo>
                  <a:close/>
                </a:path>
                <a:path w="294639" h="55245">
                  <a:moveTo>
                    <a:pt x="30480" y="18288"/>
                  </a:moveTo>
                  <a:lnTo>
                    <a:pt x="0" y="18288"/>
                  </a:lnTo>
                  <a:lnTo>
                    <a:pt x="0" y="19799"/>
                  </a:lnTo>
                  <a:lnTo>
                    <a:pt x="0" y="21323"/>
                  </a:lnTo>
                  <a:lnTo>
                    <a:pt x="30480" y="21323"/>
                  </a:lnTo>
                  <a:lnTo>
                    <a:pt x="30480" y="19799"/>
                  </a:lnTo>
                  <a:lnTo>
                    <a:pt x="30480" y="18288"/>
                  </a:lnTo>
                  <a:close/>
                </a:path>
                <a:path w="294639" h="55245">
                  <a:moveTo>
                    <a:pt x="30480" y="16764"/>
                  </a:moveTo>
                  <a:lnTo>
                    <a:pt x="0" y="16764"/>
                  </a:lnTo>
                  <a:lnTo>
                    <a:pt x="0" y="18275"/>
                  </a:lnTo>
                  <a:lnTo>
                    <a:pt x="30480" y="18275"/>
                  </a:lnTo>
                  <a:lnTo>
                    <a:pt x="30480" y="16764"/>
                  </a:lnTo>
                  <a:close/>
                </a:path>
                <a:path w="294639" h="55245">
                  <a:moveTo>
                    <a:pt x="30480" y="13716"/>
                  </a:moveTo>
                  <a:lnTo>
                    <a:pt x="0" y="13716"/>
                  </a:lnTo>
                  <a:lnTo>
                    <a:pt x="0" y="15240"/>
                  </a:lnTo>
                  <a:lnTo>
                    <a:pt x="0" y="16751"/>
                  </a:lnTo>
                  <a:lnTo>
                    <a:pt x="30480" y="16751"/>
                  </a:lnTo>
                  <a:lnTo>
                    <a:pt x="30480" y="15240"/>
                  </a:lnTo>
                  <a:lnTo>
                    <a:pt x="30480" y="13716"/>
                  </a:lnTo>
                  <a:close/>
                </a:path>
                <a:path w="294639" h="55245">
                  <a:moveTo>
                    <a:pt x="30480" y="10668"/>
                  </a:moveTo>
                  <a:lnTo>
                    <a:pt x="0" y="10668"/>
                  </a:lnTo>
                  <a:lnTo>
                    <a:pt x="0" y="12179"/>
                  </a:lnTo>
                  <a:lnTo>
                    <a:pt x="0" y="13703"/>
                  </a:lnTo>
                  <a:lnTo>
                    <a:pt x="30480" y="13703"/>
                  </a:lnTo>
                  <a:lnTo>
                    <a:pt x="30480" y="12179"/>
                  </a:lnTo>
                  <a:lnTo>
                    <a:pt x="30480" y="10668"/>
                  </a:lnTo>
                  <a:close/>
                </a:path>
                <a:path w="294639" h="55245">
                  <a:moveTo>
                    <a:pt x="30480" y="9144"/>
                  </a:moveTo>
                  <a:lnTo>
                    <a:pt x="0" y="9144"/>
                  </a:lnTo>
                  <a:lnTo>
                    <a:pt x="0" y="10655"/>
                  </a:lnTo>
                  <a:lnTo>
                    <a:pt x="30480" y="10655"/>
                  </a:lnTo>
                  <a:lnTo>
                    <a:pt x="30480" y="9144"/>
                  </a:lnTo>
                  <a:close/>
                </a:path>
                <a:path w="294639" h="55245">
                  <a:moveTo>
                    <a:pt x="30480" y="6096"/>
                  </a:moveTo>
                  <a:lnTo>
                    <a:pt x="0" y="6096"/>
                  </a:lnTo>
                  <a:lnTo>
                    <a:pt x="0" y="7620"/>
                  </a:lnTo>
                  <a:lnTo>
                    <a:pt x="0" y="9131"/>
                  </a:lnTo>
                  <a:lnTo>
                    <a:pt x="30480" y="9131"/>
                  </a:lnTo>
                  <a:lnTo>
                    <a:pt x="30480" y="7620"/>
                  </a:lnTo>
                  <a:lnTo>
                    <a:pt x="30480" y="6096"/>
                  </a:lnTo>
                  <a:close/>
                </a:path>
                <a:path w="294639" h="55245">
                  <a:moveTo>
                    <a:pt x="30480" y="3048"/>
                  </a:moveTo>
                  <a:lnTo>
                    <a:pt x="0" y="3048"/>
                  </a:lnTo>
                  <a:lnTo>
                    <a:pt x="0" y="4559"/>
                  </a:lnTo>
                  <a:lnTo>
                    <a:pt x="0" y="6083"/>
                  </a:lnTo>
                  <a:lnTo>
                    <a:pt x="30480" y="6083"/>
                  </a:lnTo>
                  <a:lnTo>
                    <a:pt x="30480" y="4559"/>
                  </a:lnTo>
                  <a:lnTo>
                    <a:pt x="30480" y="3048"/>
                  </a:lnTo>
                  <a:close/>
                </a:path>
                <a:path w="294639" h="55245">
                  <a:moveTo>
                    <a:pt x="30480" y="1524"/>
                  </a:moveTo>
                  <a:lnTo>
                    <a:pt x="0" y="1524"/>
                  </a:lnTo>
                  <a:lnTo>
                    <a:pt x="0" y="3035"/>
                  </a:lnTo>
                  <a:lnTo>
                    <a:pt x="30480" y="3035"/>
                  </a:lnTo>
                  <a:lnTo>
                    <a:pt x="30480" y="1524"/>
                  </a:lnTo>
                  <a:close/>
                </a:path>
                <a:path w="294639" h="55245">
                  <a:moveTo>
                    <a:pt x="294132" y="51816"/>
                  </a:moveTo>
                  <a:lnTo>
                    <a:pt x="263652" y="51816"/>
                  </a:lnTo>
                  <a:lnTo>
                    <a:pt x="263652" y="53340"/>
                  </a:lnTo>
                  <a:lnTo>
                    <a:pt x="263652" y="54851"/>
                  </a:lnTo>
                  <a:lnTo>
                    <a:pt x="294132" y="54851"/>
                  </a:lnTo>
                  <a:lnTo>
                    <a:pt x="294132" y="53340"/>
                  </a:lnTo>
                  <a:lnTo>
                    <a:pt x="294132" y="51816"/>
                  </a:lnTo>
                  <a:close/>
                </a:path>
                <a:path w="294639" h="55245">
                  <a:moveTo>
                    <a:pt x="294132" y="48768"/>
                  </a:moveTo>
                  <a:lnTo>
                    <a:pt x="263652" y="48768"/>
                  </a:lnTo>
                  <a:lnTo>
                    <a:pt x="263652" y="50279"/>
                  </a:lnTo>
                  <a:lnTo>
                    <a:pt x="263652" y="51803"/>
                  </a:lnTo>
                  <a:lnTo>
                    <a:pt x="294132" y="51803"/>
                  </a:lnTo>
                  <a:lnTo>
                    <a:pt x="294132" y="50279"/>
                  </a:lnTo>
                  <a:lnTo>
                    <a:pt x="294132" y="48768"/>
                  </a:lnTo>
                  <a:close/>
                </a:path>
                <a:path w="294639" h="55245">
                  <a:moveTo>
                    <a:pt x="294132" y="47244"/>
                  </a:moveTo>
                  <a:lnTo>
                    <a:pt x="263652" y="47244"/>
                  </a:lnTo>
                  <a:lnTo>
                    <a:pt x="263652" y="48755"/>
                  </a:lnTo>
                  <a:lnTo>
                    <a:pt x="294132" y="48755"/>
                  </a:lnTo>
                  <a:lnTo>
                    <a:pt x="294132" y="47244"/>
                  </a:lnTo>
                  <a:close/>
                </a:path>
                <a:path w="294639" h="55245">
                  <a:moveTo>
                    <a:pt x="294132" y="44196"/>
                  </a:moveTo>
                  <a:lnTo>
                    <a:pt x="263652" y="44196"/>
                  </a:lnTo>
                  <a:lnTo>
                    <a:pt x="263652" y="45720"/>
                  </a:lnTo>
                  <a:lnTo>
                    <a:pt x="263652" y="47231"/>
                  </a:lnTo>
                  <a:lnTo>
                    <a:pt x="294132" y="47231"/>
                  </a:lnTo>
                  <a:lnTo>
                    <a:pt x="294132" y="45720"/>
                  </a:lnTo>
                  <a:lnTo>
                    <a:pt x="294132" y="44196"/>
                  </a:lnTo>
                  <a:close/>
                </a:path>
                <a:path w="294639" h="55245">
                  <a:moveTo>
                    <a:pt x="294132" y="41148"/>
                  </a:moveTo>
                  <a:lnTo>
                    <a:pt x="263652" y="41148"/>
                  </a:lnTo>
                  <a:lnTo>
                    <a:pt x="263652" y="42659"/>
                  </a:lnTo>
                  <a:lnTo>
                    <a:pt x="263652" y="44183"/>
                  </a:lnTo>
                  <a:lnTo>
                    <a:pt x="294132" y="44183"/>
                  </a:lnTo>
                  <a:lnTo>
                    <a:pt x="294132" y="42659"/>
                  </a:lnTo>
                  <a:lnTo>
                    <a:pt x="294132" y="41148"/>
                  </a:lnTo>
                  <a:close/>
                </a:path>
                <a:path w="294639" h="55245">
                  <a:moveTo>
                    <a:pt x="294132" y="39624"/>
                  </a:moveTo>
                  <a:lnTo>
                    <a:pt x="263652" y="39624"/>
                  </a:lnTo>
                  <a:lnTo>
                    <a:pt x="263652" y="41135"/>
                  </a:lnTo>
                  <a:lnTo>
                    <a:pt x="294132" y="41135"/>
                  </a:lnTo>
                  <a:lnTo>
                    <a:pt x="294132" y="39624"/>
                  </a:lnTo>
                  <a:close/>
                </a:path>
                <a:path w="294639" h="55245">
                  <a:moveTo>
                    <a:pt x="294132" y="36576"/>
                  </a:moveTo>
                  <a:lnTo>
                    <a:pt x="263652" y="36576"/>
                  </a:lnTo>
                  <a:lnTo>
                    <a:pt x="263652" y="38100"/>
                  </a:lnTo>
                  <a:lnTo>
                    <a:pt x="263652" y="39611"/>
                  </a:lnTo>
                  <a:lnTo>
                    <a:pt x="294132" y="39611"/>
                  </a:lnTo>
                  <a:lnTo>
                    <a:pt x="294132" y="38100"/>
                  </a:lnTo>
                  <a:lnTo>
                    <a:pt x="294132" y="36576"/>
                  </a:lnTo>
                  <a:close/>
                </a:path>
                <a:path w="294639" h="55245">
                  <a:moveTo>
                    <a:pt x="294132" y="33528"/>
                  </a:moveTo>
                  <a:lnTo>
                    <a:pt x="263652" y="33528"/>
                  </a:lnTo>
                  <a:lnTo>
                    <a:pt x="263652" y="35039"/>
                  </a:lnTo>
                  <a:lnTo>
                    <a:pt x="263652" y="36563"/>
                  </a:lnTo>
                  <a:lnTo>
                    <a:pt x="294132" y="36563"/>
                  </a:lnTo>
                  <a:lnTo>
                    <a:pt x="294132" y="35039"/>
                  </a:lnTo>
                  <a:lnTo>
                    <a:pt x="294132" y="33528"/>
                  </a:lnTo>
                  <a:close/>
                </a:path>
                <a:path w="294639" h="55245">
                  <a:moveTo>
                    <a:pt x="294132" y="32004"/>
                  </a:moveTo>
                  <a:lnTo>
                    <a:pt x="263652" y="32004"/>
                  </a:lnTo>
                  <a:lnTo>
                    <a:pt x="263652" y="33515"/>
                  </a:lnTo>
                  <a:lnTo>
                    <a:pt x="294132" y="33515"/>
                  </a:lnTo>
                  <a:lnTo>
                    <a:pt x="294132" y="32004"/>
                  </a:lnTo>
                  <a:close/>
                </a:path>
                <a:path w="294639" h="55245">
                  <a:moveTo>
                    <a:pt x="294132" y="28956"/>
                  </a:moveTo>
                  <a:lnTo>
                    <a:pt x="263652" y="28956"/>
                  </a:lnTo>
                  <a:lnTo>
                    <a:pt x="263652" y="30480"/>
                  </a:lnTo>
                  <a:lnTo>
                    <a:pt x="263652" y="31991"/>
                  </a:lnTo>
                  <a:lnTo>
                    <a:pt x="294132" y="31991"/>
                  </a:lnTo>
                  <a:lnTo>
                    <a:pt x="294132" y="30480"/>
                  </a:lnTo>
                  <a:lnTo>
                    <a:pt x="294132" y="28956"/>
                  </a:lnTo>
                  <a:close/>
                </a:path>
                <a:path w="294639" h="55245">
                  <a:moveTo>
                    <a:pt x="294132" y="25908"/>
                  </a:moveTo>
                  <a:lnTo>
                    <a:pt x="263652" y="25908"/>
                  </a:lnTo>
                  <a:lnTo>
                    <a:pt x="263652" y="27419"/>
                  </a:lnTo>
                  <a:lnTo>
                    <a:pt x="263652" y="28943"/>
                  </a:lnTo>
                  <a:lnTo>
                    <a:pt x="294132" y="28943"/>
                  </a:lnTo>
                  <a:lnTo>
                    <a:pt x="294132" y="27419"/>
                  </a:lnTo>
                  <a:lnTo>
                    <a:pt x="294132" y="25908"/>
                  </a:lnTo>
                  <a:close/>
                </a:path>
                <a:path w="294639" h="55245">
                  <a:moveTo>
                    <a:pt x="294132" y="24384"/>
                  </a:moveTo>
                  <a:lnTo>
                    <a:pt x="263652" y="24384"/>
                  </a:lnTo>
                  <a:lnTo>
                    <a:pt x="263652" y="25895"/>
                  </a:lnTo>
                  <a:lnTo>
                    <a:pt x="294132" y="25895"/>
                  </a:lnTo>
                  <a:lnTo>
                    <a:pt x="294132" y="24384"/>
                  </a:lnTo>
                  <a:close/>
                </a:path>
                <a:path w="294639" h="55245">
                  <a:moveTo>
                    <a:pt x="294132" y="21336"/>
                  </a:moveTo>
                  <a:lnTo>
                    <a:pt x="263652" y="21336"/>
                  </a:lnTo>
                  <a:lnTo>
                    <a:pt x="263652" y="22860"/>
                  </a:lnTo>
                  <a:lnTo>
                    <a:pt x="263652" y="24371"/>
                  </a:lnTo>
                  <a:lnTo>
                    <a:pt x="294132" y="24371"/>
                  </a:lnTo>
                  <a:lnTo>
                    <a:pt x="294132" y="22860"/>
                  </a:lnTo>
                  <a:lnTo>
                    <a:pt x="294132" y="21336"/>
                  </a:lnTo>
                  <a:close/>
                </a:path>
                <a:path w="294639" h="55245">
                  <a:moveTo>
                    <a:pt x="294132" y="18288"/>
                  </a:moveTo>
                  <a:lnTo>
                    <a:pt x="263652" y="18288"/>
                  </a:lnTo>
                  <a:lnTo>
                    <a:pt x="263652" y="19799"/>
                  </a:lnTo>
                  <a:lnTo>
                    <a:pt x="263652" y="21323"/>
                  </a:lnTo>
                  <a:lnTo>
                    <a:pt x="294132" y="21323"/>
                  </a:lnTo>
                  <a:lnTo>
                    <a:pt x="294132" y="19799"/>
                  </a:lnTo>
                  <a:lnTo>
                    <a:pt x="294132" y="18288"/>
                  </a:lnTo>
                  <a:close/>
                </a:path>
                <a:path w="294639" h="55245">
                  <a:moveTo>
                    <a:pt x="294132" y="16764"/>
                  </a:moveTo>
                  <a:lnTo>
                    <a:pt x="263652" y="16764"/>
                  </a:lnTo>
                  <a:lnTo>
                    <a:pt x="263652" y="18275"/>
                  </a:lnTo>
                  <a:lnTo>
                    <a:pt x="294132" y="18275"/>
                  </a:lnTo>
                  <a:lnTo>
                    <a:pt x="294132" y="16764"/>
                  </a:lnTo>
                  <a:close/>
                </a:path>
                <a:path w="294639" h="55245">
                  <a:moveTo>
                    <a:pt x="294132" y="13716"/>
                  </a:moveTo>
                  <a:lnTo>
                    <a:pt x="263652" y="13716"/>
                  </a:lnTo>
                  <a:lnTo>
                    <a:pt x="263652" y="15240"/>
                  </a:lnTo>
                  <a:lnTo>
                    <a:pt x="263652" y="16751"/>
                  </a:lnTo>
                  <a:lnTo>
                    <a:pt x="294132" y="16751"/>
                  </a:lnTo>
                  <a:lnTo>
                    <a:pt x="294132" y="15240"/>
                  </a:lnTo>
                  <a:lnTo>
                    <a:pt x="294132" y="13716"/>
                  </a:lnTo>
                  <a:close/>
                </a:path>
                <a:path w="294639" h="55245">
                  <a:moveTo>
                    <a:pt x="294132" y="10668"/>
                  </a:moveTo>
                  <a:lnTo>
                    <a:pt x="263652" y="10668"/>
                  </a:lnTo>
                  <a:lnTo>
                    <a:pt x="263652" y="12179"/>
                  </a:lnTo>
                  <a:lnTo>
                    <a:pt x="263652" y="13703"/>
                  </a:lnTo>
                  <a:lnTo>
                    <a:pt x="294132" y="13703"/>
                  </a:lnTo>
                  <a:lnTo>
                    <a:pt x="294132" y="12179"/>
                  </a:lnTo>
                  <a:lnTo>
                    <a:pt x="294132" y="10668"/>
                  </a:lnTo>
                  <a:close/>
                </a:path>
                <a:path w="294639" h="55245">
                  <a:moveTo>
                    <a:pt x="294132" y="9144"/>
                  </a:moveTo>
                  <a:lnTo>
                    <a:pt x="263652" y="9144"/>
                  </a:lnTo>
                  <a:lnTo>
                    <a:pt x="263652" y="10655"/>
                  </a:lnTo>
                  <a:lnTo>
                    <a:pt x="294132" y="10655"/>
                  </a:lnTo>
                  <a:lnTo>
                    <a:pt x="294132" y="9144"/>
                  </a:lnTo>
                  <a:close/>
                </a:path>
                <a:path w="294639" h="55245">
                  <a:moveTo>
                    <a:pt x="294132" y="6096"/>
                  </a:moveTo>
                  <a:lnTo>
                    <a:pt x="263652" y="6096"/>
                  </a:lnTo>
                  <a:lnTo>
                    <a:pt x="263652" y="7620"/>
                  </a:lnTo>
                  <a:lnTo>
                    <a:pt x="263652" y="9131"/>
                  </a:lnTo>
                  <a:lnTo>
                    <a:pt x="294132" y="9131"/>
                  </a:lnTo>
                  <a:lnTo>
                    <a:pt x="294132" y="7620"/>
                  </a:lnTo>
                  <a:lnTo>
                    <a:pt x="294132" y="6096"/>
                  </a:lnTo>
                  <a:close/>
                </a:path>
                <a:path w="294639" h="55245">
                  <a:moveTo>
                    <a:pt x="294132" y="3048"/>
                  </a:moveTo>
                  <a:lnTo>
                    <a:pt x="263652" y="3048"/>
                  </a:lnTo>
                  <a:lnTo>
                    <a:pt x="263652" y="4559"/>
                  </a:lnTo>
                  <a:lnTo>
                    <a:pt x="263652" y="6083"/>
                  </a:lnTo>
                  <a:lnTo>
                    <a:pt x="294132" y="6083"/>
                  </a:lnTo>
                  <a:lnTo>
                    <a:pt x="294132" y="4559"/>
                  </a:lnTo>
                  <a:lnTo>
                    <a:pt x="294132" y="3048"/>
                  </a:lnTo>
                  <a:close/>
                </a:path>
                <a:path w="294639" h="55245">
                  <a:moveTo>
                    <a:pt x="294132" y="1524"/>
                  </a:moveTo>
                  <a:lnTo>
                    <a:pt x="263652" y="1524"/>
                  </a:lnTo>
                  <a:lnTo>
                    <a:pt x="263652" y="3035"/>
                  </a:lnTo>
                  <a:lnTo>
                    <a:pt x="294132" y="3035"/>
                  </a:lnTo>
                  <a:lnTo>
                    <a:pt x="294132" y="1524"/>
                  </a:lnTo>
                  <a:close/>
                </a:path>
                <a:path w="294639" h="55245">
                  <a:moveTo>
                    <a:pt x="294132" y="0"/>
                  </a:moveTo>
                  <a:lnTo>
                    <a:pt x="263652" y="0"/>
                  </a:lnTo>
                  <a:lnTo>
                    <a:pt x="263652" y="1511"/>
                  </a:lnTo>
                  <a:lnTo>
                    <a:pt x="294132" y="1511"/>
                  </a:lnTo>
                  <a:lnTo>
                    <a:pt x="29413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235704" y="6951738"/>
              <a:ext cx="294640" cy="55244"/>
            </a:xfrm>
            <a:custGeom>
              <a:avLst/>
              <a:gdLst/>
              <a:ahLst/>
              <a:cxnLst/>
              <a:rect l="l" t="t" r="r" b="b"/>
              <a:pathLst>
                <a:path w="294639" h="55245">
                  <a:moveTo>
                    <a:pt x="30480" y="51816"/>
                  </a:moveTo>
                  <a:lnTo>
                    <a:pt x="0" y="51816"/>
                  </a:lnTo>
                  <a:lnTo>
                    <a:pt x="0" y="53340"/>
                  </a:lnTo>
                  <a:lnTo>
                    <a:pt x="0" y="54851"/>
                  </a:lnTo>
                  <a:lnTo>
                    <a:pt x="30480" y="54851"/>
                  </a:lnTo>
                  <a:lnTo>
                    <a:pt x="30480" y="53340"/>
                  </a:lnTo>
                  <a:lnTo>
                    <a:pt x="30480" y="51816"/>
                  </a:lnTo>
                  <a:close/>
                </a:path>
                <a:path w="294639" h="55245">
                  <a:moveTo>
                    <a:pt x="30480" y="48768"/>
                  </a:moveTo>
                  <a:lnTo>
                    <a:pt x="0" y="48768"/>
                  </a:lnTo>
                  <a:lnTo>
                    <a:pt x="0" y="50279"/>
                  </a:lnTo>
                  <a:lnTo>
                    <a:pt x="0" y="51803"/>
                  </a:lnTo>
                  <a:lnTo>
                    <a:pt x="30480" y="51803"/>
                  </a:lnTo>
                  <a:lnTo>
                    <a:pt x="30480" y="50279"/>
                  </a:lnTo>
                  <a:lnTo>
                    <a:pt x="30480" y="48768"/>
                  </a:lnTo>
                  <a:close/>
                </a:path>
                <a:path w="294639" h="55245">
                  <a:moveTo>
                    <a:pt x="30480" y="47244"/>
                  </a:moveTo>
                  <a:lnTo>
                    <a:pt x="0" y="47244"/>
                  </a:lnTo>
                  <a:lnTo>
                    <a:pt x="0" y="48755"/>
                  </a:lnTo>
                  <a:lnTo>
                    <a:pt x="30480" y="48755"/>
                  </a:lnTo>
                  <a:lnTo>
                    <a:pt x="30480" y="47244"/>
                  </a:lnTo>
                  <a:close/>
                </a:path>
                <a:path w="294639" h="55245">
                  <a:moveTo>
                    <a:pt x="30480" y="44196"/>
                  </a:moveTo>
                  <a:lnTo>
                    <a:pt x="0" y="44196"/>
                  </a:lnTo>
                  <a:lnTo>
                    <a:pt x="0" y="45720"/>
                  </a:lnTo>
                  <a:lnTo>
                    <a:pt x="0" y="47231"/>
                  </a:lnTo>
                  <a:lnTo>
                    <a:pt x="30480" y="47231"/>
                  </a:lnTo>
                  <a:lnTo>
                    <a:pt x="30480" y="45720"/>
                  </a:lnTo>
                  <a:lnTo>
                    <a:pt x="30480" y="44196"/>
                  </a:lnTo>
                  <a:close/>
                </a:path>
                <a:path w="294639" h="55245">
                  <a:moveTo>
                    <a:pt x="30480" y="41148"/>
                  </a:moveTo>
                  <a:lnTo>
                    <a:pt x="0" y="41148"/>
                  </a:lnTo>
                  <a:lnTo>
                    <a:pt x="0" y="42659"/>
                  </a:lnTo>
                  <a:lnTo>
                    <a:pt x="0" y="44183"/>
                  </a:lnTo>
                  <a:lnTo>
                    <a:pt x="30480" y="44183"/>
                  </a:lnTo>
                  <a:lnTo>
                    <a:pt x="30480" y="42659"/>
                  </a:lnTo>
                  <a:lnTo>
                    <a:pt x="30480" y="41148"/>
                  </a:lnTo>
                  <a:close/>
                </a:path>
                <a:path w="294639" h="55245">
                  <a:moveTo>
                    <a:pt x="30480" y="39624"/>
                  </a:moveTo>
                  <a:lnTo>
                    <a:pt x="0" y="39624"/>
                  </a:lnTo>
                  <a:lnTo>
                    <a:pt x="0" y="41135"/>
                  </a:lnTo>
                  <a:lnTo>
                    <a:pt x="30480" y="41135"/>
                  </a:lnTo>
                  <a:lnTo>
                    <a:pt x="30480" y="39624"/>
                  </a:lnTo>
                  <a:close/>
                </a:path>
                <a:path w="294639" h="55245">
                  <a:moveTo>
                    <a:pt x="30480" y="36576"/>
                  </a:moveTo>
                  <a:lnTo>
                    <a:pt x="0" y="36576"/>
                  </a:lnTo>
                  <a:lnTo>
                    <a:pt x="0" y="38100"/>
                  </a:lnTo>
                  <a:lnTo>
                    <a:pt x="0" y="39611"/>
                  </a:lnTo>
                  <a:lnTo>
                    <a:pt x="30480" y="39611"/>
                  </a:lnTo>
                  <a:lnTo>
                    <a:pt x="30480" y="38100"/>
                  </a:lnTo>
                  <a:lnTo>
                    <a:pt x="30480" y="36576"/>
                  </a:lnTo>
                  <a:close/>
                </a:path>
                <a:path w="294639" h="55245">
                  <a:moveTo>
                    <a:pt x="30480" y="33528"/>
                  </a:moveTo>
                  <a:lnTo>
                    <a:pt x="0" y="33528"/>
                  </a:lnTo>
                  <a:lnTo>
                    <a:pt x="0" y="35039"/>
                  </a:lnTo>
                  <a:lnTo>
                    <a:pt x="0" y="36563"/>
                  </a:lnTo>
                  <a:lnTo>
                    <a:pt x="30480" y="36563"/>
                  </a:lnTo>
                  <a:lnTo>
                    <a:pt x="30480" y="35039"/>
                  </a:lnTo>
                  <a:lnTo>
                    <a:pt x="30480" y="33528"/>
                  </a:lnTo>
                  <a:close/>
                </a:path>
                <a:path w="294639" h="55245">
                  <a:moveTo>
                    <a:pt x="30480" y="32004"/>
                  </a:moveTo>
                  <a:lnTo>
                    <a:pt x="0" y="32004"/>
                  </a:lnTo>
                  <a:lnTo>
                    <a:pt x="0" y="33515"/>
                  </a:lnTo>
                  <a:lnTo>
                    <a:pt x="30480" y="33515"/>
                  </a:lnTo>
                  <a:lnTo>
                    <a:pt x="30480" y="32004"/>
                  </a:lnTo>
                  <a:close/>
                </a:path>
                <a:path w="294639" h="55245">
                  <a:moveTo>
                    <a:pt x="30480" y="28956"/>
                  </a:moveTo>
                  <a:lnTo>
                    <a:pt x="0" y="28956"/>
                  </a:lnTo>
                  <a:lnTo>
                    <a:pt x="0" y="30480"/>
                  </a:lnTo>
                  <a:lnTo>
                    <a:pt x="0" y="31991"/>
                  </a:lnTo>
                  <a:lnTo>
                    <a:pt x="30480" y="31991"/>
                  </a:lnTo>
                  <a:lnTo>
                    <a:pt x="30480" y="30480"/>
                  </a:lnTo>
                  <a:lnTo>
                    <a:pt x="30480" y="28956"/>
                  </a:lnTo>
                  <a:close/>
                </a:path>
                <a:path w="294639" h="55245">
                  <a:moveTo>
                    <a:pt x="30480" y="25908"/>
                  </a:moveTo>
                  <a:lnTo>
                    <a:pt x="0" y="25908"/>
                  </a:lnTo>
                  <a:lnTo>
                    <a:pt x="0" y="27419"/>
                  </a:lnTo>
                  <a:lnTo>
                    <a:pt x="0" y="28943"/>
                  </a:lnTo>
                  <a:lnTo>
                    <a:pt x="30480" y="28943"/>
                  </a:lnTo>
                  <a:lnTo>
                    <a:pt x="30480" y="27419"/>
                  </a:lnTo>
                  <a:lnTo>
                    <a:pt x="30480" y="25908"/>
                  </a:lnTo>
                  <a:close/>
                </a:path>
                <a:path w="294639" h="55245">
                  <a:moveTo>
                    <a:pt x="30480" y="24384"/>
                  </a:moveTo>
                  <a:lnTo>
                    <a:pt x="0" y="24384"/>
                  </a:lnTo>
                  <a:lnTo>
                    <a:pt x="0" y="25895"/>
                  </a:lnTo>
                  <a:lnTo>
                    <a:pt x="30480" y="25895"/>
                  </a:lnTo>
                  <a:lnTo>
                    <a:pt x="30480" y="24384"/>
                  </a:lnTo>
                  <a:close/>
                </a:path>
                <a:path w="294639" h="55245">
                  <a:moveTo>
                    <a:pt x="30480" y="21336"/>
                  </a:moveTo>
                  <a:lnTo>
                    <a:pt x="0" y="21336"/>
                  </a:lnTo>
                  <a:lnTo>
                    <a:pt x="0" y="22860"/>
                  </a:lnTo>
                  <a:lnTo>
                    <a:pt x="0" y="24371"/>
                  </a:lnTo>
                  <a:lnTo>
                    <a:pt x="30480" y="24371"/>
                  </a:lnTo>
                  <a:lnTo>
                    <a:pt x="30480" y="22860"/>
                  </a:lnTo>
                  <a:lnTo>
                    <a:pt x="30480" y="21336"/>
                  </a:lnTo>
                  <a:close/>
                </a:path>
                <a:path w="294639" h="55245">
                  <a:moveTo>
                    <a:pt x="30480" y="18288"/>
                  </a:moveTo>
                  <a:lnTo>
                    <a:pt x="0" y="18288"/>
                  </a:lnTo>
                  <a:lnTo>
                    <a:pt x="0" y="19799"/>
                  </a:lnTo>
                  <a:lnTo>
                    <a:pt x="0" y="21323"/>
                  </a:lnTo>
                  <a:lnTo>
                    <a:pt x="30480" y="21323"/>
                  </a:lnTo>
                  <a:lnTo>
                    <a:pt x="30480" y="19799"/>
                  </a:lnTo>
                  <a:lnTo>
                    <a:pt x="30480" y="18288"/>
                  </a:lnTo>
                  <a:close/>
                </a:path>
                <a:path w="294639" h="55245">
                  <a:moveTo>
                    <a:pt x="30480" y="16764"/>
                  </a:moveTo>
                  <a:lnTo>
                    <a:pt x="0" y="16764"/>
                  </a:lnTo>
                  <a:lnTo>
                    <a:pt x="0" y="18275"/>
                  </a:lnTo>
                  <a:lnTo>
                    <a:pt x="30480" y="18275"/>
                  </a:lnTo>
                  <a:lnTo>
                    <a:pt x="30480" y="16764"/>
                  </a:lnTo>
                  <a:close/>
                </a:path>
                <a:path w="294639" h="55245">
                  <a:moveTo>
                    <a:pt x="30480" y="13716"/>
                  </a:moveTo>
                  <a:lnTo>
                    <a:pt x="0" y="13716"/>
                  </a:lnTo>
                  <a:lnTo>
                    <a:pt x="0" y="15240"/>
                  </a:lnTo>
                  <a:lnTo>
                    <a:pt x="0" y="16751"/>
                  </a:lnTo>
                  <a:lnTo>
                    <a:pt x="30480" y="16751"/>
                  </a:lnTo>
                  <a:lnTo>
                    <a:pt x="30480" y="15240"/>
                  </a:lnTo>
                  <a:lnTo>
                    <a:pt x="30480" y="13716"/>
                  </a:lnTo>
                  <a:close/>
                </a:path>
                <a:path w="294639" h="55245">
                  <a:moveTo>
                    <a:pt x="30480" y="10668"/>
                  </a:moveTo>
                  <a:lnTo>
                    <a:pt x="0" y="10668"/>
                  </a:lnTo>
                  <a:lnTo>
                    <a:pt x="0" y="12179"/>
                  </a:lnTo>
                  <a:lnTo>
                    <a:pt x="0" y="13703"/>
                  </a:lnTo>
                  <a:lnTo>
                    <a:pt x="30480" y="13703"/>
                  </a:lnTo>
                  <a:lnTo>
                    <a:pt x="30480" y="12179"/>
                  </a:lnTo>
                  <a:lnTo>
                    <a:pt x="30480" y="10668"/>
                  </a:lnTo>
                  <a:close/>
                </a:path>
                <a:path w="294639" h="55245">
                  <a:moveTo>
                    <a:pt x="30480" y="9144"/>
                  </a:moveTo>
                  <a:lnTo>
                    <a:pt x="0" y="9144"/>
                  </a:lnTo>
                  <a:lnTo>
                    <a:pt x="0" y="10655"/>
                  </a:lnTo>
                  <a:lnTo>
                    <a:pt x="30480" y="10655"/>
                  </a:lnTo>
                  <a:lnTo>
                    <a:pt x="30480" y="9144"/>
                  </a:lnTo>
                  <a:close/>
                </a:path>
                <a:path w="294639" h="55245">
                  <a:moveTo>
                    <a:pt x="30480" y="6096"/>
                  </a:moveTo>
                  <a:lnTo>
                    <a:pt x="0" y="6096"/>
                  </a:lnTo>
                  <a:lnTo>
                    <a:pt x="0" y="7620"/>
                  </a:lnTo>
                  <a:lnTo>
                    <a:pt x="0" y="9131"/>
                  </a:lnTo>
                  <a:lnTo>
                    <a:pt x="30480" y="9131"/>
                  </a:lnTo>
                  <a:lnTo>
                    <a:pt x="30480" y="7620"/>
                  </a:lnTo>
                  <a:lnTo>
                    <a:pt x="30480" y="6096"/>
                  </a:lnTo>
                  <a:close/>
                </a:path>
                <a:path w="294639" h="55245">
                  <a:moveTo>
                    <a:pt x="30480" y="3048"/>
                  </a:moveTo>
                  <a:lnTo>
                    <a:pt x="0" y="3048"/>
                  </a:lnTo>
                  <a:lnTo>
                    <a:pt x="0" y="4559"/>
                  </a:lnTo>
                  <a:lnTo>
                    <a:pt x="0" y="6083"/>
                  </a:lnTo>
                  <a:lnTo>
                    <a:pt x="30480" y="6083"/>
                  </a:lnTo>
                  <a:lnTo>
                    <a:pt x="30480" y="4559"/>
                  </a:lnTo>
                  <a:lnTo>
                    <a:pt x="30480" y="3048"/>
                  </a:lnTo>
                  <a:close/>
                </a:path>
                <a:path w="294639" h="55245">
                  <a:moveTo>
                    <a:pt x="30480" y="1524"/>
                  </a:moveTo>
                  <a:lnTo>
                    <a:pt x="0" y="1524"/>
                  </a:lnTo>
                  <a:lnTo>
                    <a:pt x="0" y="3035"/>
                  </a:lnTo>
                  <a:lnTo>
                    <a:pt x="30480" y="3035"/>
                  </a:lnTo>
                  <a:lnTo>
                    <a:pt x="30480" y="1524"/>
                  </a:lnTo>
                  <a:close/>
                </a:path>
                <a:path w="294639" h="55245">
                  <a:moveTo>
                    <a:pt x="294132" y="51816"/>
                  </a:moveTo>
                  <a:lnTo>
                    <a:pt x="263652" y="51816"/>
                  </a:lnTo>
                  <a:lnTo>
                    <a:pt x="263652" y="53340"/>
                  </a:lnTo>
                  <a:lnTo>
                    <a:pt x="263652" y="54851"/>
                  </a:lnTo>
                  <a:lnTo>
                    <a:pt x="294132" y="54851"/>
                  </a:lnTo>
                  <a:lnTo>
                    <a:pt x="294132" y="53340"/>
                  </a:lnTo>
                  <a:lnTo>
                    <a:pt x="294132" y="51816"/>
                  </a:lnTo>
                  <a:close/>
                </a:path>
                <a:path w="294639" h="55245">
                  <a:moveTo>
                    <a:pt x="294132" y="48768"/>
                  </a:moveTo>
                  <a:lnTo>
                    <a:pt x="263652" y="48768"/>
                  </a:lnTo>
                  <a:lnTo>
                    <a:pt x="263652" y="50279"/>
                  </a:lnTo>
                  <a:lnTo>
                    <a:pt x="263652" y="51803"/>
                  </a:lnTo>
                  <a:lnTo>
                    <a:pt x="294132" y="51803"/>
                  </a:lnTo>
                  <a:lnTo>
                    <a:pt x="294132" y="50279"/>
                  </a:lnTo>
                  <a:lnTo>
                    <a:pt x="294132" y="48768"/>
                  </a:lnTo>
                  <a:close/>
                </a:path>
                <a:path w="294639" h="55245">
                  <a:moveTo>
                    <a:pt x="294132" y="47244"/>
                  </a:moveTo>
                  <a:lnTo>
                    <a:pt x="263652" y="47244"/>
                  </a:lnTo>
                  <a:lnTo>
                    <a:pt x="263652" y="48755"/>
                  </a:lnTo>
                  <a:lnTo>
                    <a:pt x="294132" y="48755"/>
                  </a:lnTo>
                  <a:lnTo>
                    <a:pt x="294132" y="47244"/>
                  </a:lnTo>
                  <a:close/>
                </a:path>
                <a:path w="294639" h="55245">
                  <a:moveTo>
                    <a:pt x="294132" y="44196"/>
                  </a:moveTo>
                  <a:lnTo>
                    <a:pt x="263652" y="44196"/>
                  </a:lnTo>
                  <a:lnTo>
                    <a:pt x="263652" y="45720"/>
                  </a:lnTo>
                  <a:lnTo>
                    <a:pt x="263652" y="47231"/>
                  </a:lnTo>
                  <a:lnTo>
                    <a:pt x="294132" y="47231"/>
                  </a:lnTo>
                  <a:lnTo>
                    <a:pt x="294132" y="45720"/>
                  </a:lnTo>
                  <a:lnTo>
                    <a:pt x="294132" y="44196"/>
                  </a:lnTo>
                  <a:close/>
                </a:path>
                <a:path w="294639" h="55245">
                  <a:moveTo>
                    <a:pt x="294132" y="41148"/>
                  </a:moveTo>
                  <a:lnTo>
                    <a:pt x="263652" y="41148"/>
                  </a:lnTo>
                  <a:lnTo>
                    <a:pt x="263652" y="42659"/>
                  </a:lnTo>
                  <a:lnTo>
                    <a:pt x="263652" y="44183"/>
                  </a:lnTo>
                  <a:lnTo>
                    <a:pt x="294132" y="44183"/>
                  </a:lnTo>
                  <a:lnTo>
                    <a:pt x="294132" y="42659"/>
                  </a:lnTo>
                  <a:lnTo>
                    <a:pt x="294132" y="41148"/>
                  </a:lnTo>
                  <a:close/>
                </a:path>
                <a:path w="294639" h="55245">
                  <a:moveTo>
                    <a:pt x="294132" y="39624"/>
                  </a:moveTo>
                  <a:lnTo>
                    <a:pt x="263652" y="39624"/>
                  </a:lnTo>
                  <a:lnTo>
                    <a:pt x="263652" y="41135"/>
                  </a:lnTo>
                  <a:lnTo>
                    <a:pt x="294132" y="41135"/>
                  </a:lnTo>
                  <a:lnTo>
                    <a:pt x="294132" y="39624"/>
                  </a:lnTo>
                  <a:close/>
                </a:path>
                <a:path w="294639" h="55245">
                  <a:moveTo>
                    <a:pt x="294132" y="36576"/>
                  </a:moveTo>
                  <a:lnTo>
                    <a:pt x="263652" y="36576"/>
                  </a:lnTo>
                  <a:lnTo>
                    <a:pt x="263652" y="38100"/>
                  </a:lnTo>
                  <a:lnTo>
                    <a:pt x="263652" y="39611"/>
                  </a:lnTo>
                  <a:lnTo>
                    <a:pt x="294132" y="39611"/>
                  </a:lnTo>
                  <a:lnTo>
                    <a:pt x="294132" y="38100"/>
                  </a:lnTo>
                  <a:lnTo>
                    <a:pt x="294132" y="36576"/>
                  </a:lnTo>
                  <a:close/>
                </a:path>
                <a:path w="294639" h="55245">
                  <a:moveTo>
                    <a:pt x="294132" y="33528"/>
                  </a:moveTo>
                  <a:lnTo>
                    <a:pt x="263652" y="33528"/>
                  </a:lnTo>
                  <a:lnTo>
                    <a:pt x="263652" y="35039"/>
                  </a:lnTo>
                  <a:lnTo>
                    <a:pt x="263652" y="36563"/>
                  </a:lnTo>
                  <a:lnTo>
                    <a:pt x="294132" y="36563"/>
                  </a:lnTo>
                  <a:lnTo>
                    <a:pt x="294132" y="35039"/>
                  </a:lnTo>
                  <a:lnTo>
                    <a:pt x="294132" y="33528"/>
                  </a:lnTo>
                  <a:close/>
                </a:path>
                <a:path w="294639" h="55245">
                  <a:moveTo>
                    <a:pt x="294132" y="32004"/>
                  </a:moveTo>
                  <a:lnTo>
                    <a:pt x="263652" y="32004"/>
                  </a:lnTo>
                  <a:lnTo>
                    <a:pt x="263652" y="33515"/>
                  </a:lnTo>
                  <a:lnTo>
                    <a:pt x="294132" y="33515"/>
                  </a:lnTo>
                  <a:lnTo>
                    <a:pt x="294132" y="32004"/>
                  </a:lnTo>
                  <a:close/>
                </a:path>
                <a:path w="294639" h="55245">
                  <a:moveTo>
                    <a:pt x="294132" y="28956"/>
                  </a:moveTo>
                  <a:lnTo>
                    <a:pt x="263652" y="28956"/>
                  </a:lnTo>
                  <a:lnTo>
                    <a:pt x="263652" y="30480"/>
                  </a:lnTo>
                  <a:lnTo>
                    <a:pt x="263652" y="31991"/>
                  </a:lnTo>
                  <a:lnTo>
                    <a:pt x="294132" y="31991"/>
                  </a:lnTo>
                  <a:lnTo>
                    <a:pt x="294132" y="30480"/>
                  </a:lnTo>
                  <a:lnTo>
                    <a:pt x="294132" y="28956"/>
                  </a:lnTo>
                  <a:close/>
                </a:path>
                <a:path w="294639" h="55245">
                  <a:moveTo>
                    <a:pt x="294132" y="25908"/>
                  </a:moveTo>
                  <a:lnTo>
                    <a:pt x="263652" y="25908"/>
                  </a:lnTo>
                  <a:lnTo>
                    <a:pt x="263652" y="27419"/>
                  </a:lnTo>
                  <a:lnTo>
                    <a:pt x="263652" y="28943"/>
                  </a:lnTo>
                  <a:lnTo>
                    <a:pt x="294132" y="28943"/>
                  </a:lnTo>
                  <a:lnTo>
                    <a:pt x="294132" y="27419"/>
                  </a:lnTo>
                  <a:lnTo>
                    <a:pt x="294132" y="25908"/>
                  </a:lnTo>
                  <a:close/>
                </a:path>
                <a:path w="294639" h="55245">
                  <a:moveTo>
                    <a:pt x="294132" y="24384"/>
                  </a:moveTo>
                  <a:lnTo>
                    <a:pt x="263652" y="24384"/>
                  </a:lnTo>
                  <a:lnTo>
                    <a:pt x="263652" y="25895"/>
                  </a:lnTo>
                  <a:lnTo>
                    <a:pt x="294132" y="25895"/>
                  </a:lnTo>
                  <a:lnTo>
                    <a:pt x="294132" y="24384"/>
                  </a:lnTo>
                  <a:close/>
                </a:path>
                <a:path w="294639" h="55245">
                  <a:moveTo>
                    <a:pt x="294132" y="21336"/>
                  </a:moveTo>
                  <a:lnTo>
                    <a:pt x="263652" y="21336"/>
                  </a:lnTo>
                  <a:lnTo>
                    <a:pt x="263652" y="22860"/>
                  </a:lnTo>
                  <a:lnTo>
                    <a:pt x="263652" y="24371"/>
                  </a:lnTo>
                  <a:lnTo>
                    <a:pt x="294132" y="24371"/>
                  </a:lnTo>
                  <a:lnTo>
                    <a:pt x="294132" y="22860"/>
                  </a:lnTo>
                  <a:lnTo>
                    <a:pt x="294132" y="21336"/>
                  </a:lnTo>
                  <a:close/>
                </a:path>
                <a:path w="294639" h="55245">
                  <a:moveTo>
                    <a:pt x="294132" y="18288"/>
                  </a:moveTo>
                  <a:lnTo>
                    <a:pt x="263652" y="18288"/>
                  </a:lnTo>
                  <a:lnTo>
                    <a:pt x="263652" y="19799"/>
                  </a:lnTo>
                  <a:lnTo>
                    <a:pt x="263652" y="21323"/>
                  </a:lnTo>
                  <a:lnTo>
                    <a:pt x="294132" y="21323"/>
                  </a:lnTo>
                  <a:lnTo>
                    <a:pt x="294132" y="19799"/>
                  </a:lnTo>
                  <a:lnTo>
                    <a:pt x="294132" y="18288"/>
                  </a:lnTo>
                  <a:close/>
                </a:path>
                <a:path w="294639" h="55245">
                  <a:moveTo>
                    <a:pt x="294132" y="16764"/>
                  </a:moveTo>
                  <a:lnTo>
                    <a:pt x="263652" y="16764"/>
                  </a:lnTo>
                  <a:lnTo>
                    <a:pt x="263652" y="18275"/>
                  </a:lnTo>
                  <a:lnTo>
                    <a:pt x="294132" y="18275"/>
                  </a:lnTo>
                  <a:lnTo>
                    <a:pt x="294132" y="16764"/>
                  </a:lnTo>
                  <a:close/>
                </a:path>
                <a:path w="294639" h="55245">
                  <a:moveTo>
                    <a:pt x="294132" y="13716"/>
                  </a:moveTo>
                  <a:lnTo>
                    <a:pt x="263652" y="13716"/>
                  </a:lnTo>
                  <a:lnTo>
                    <a:pt x="263652" y="15240"/>
                  </a:lnTo>
                  <a:lnTo>
                    <a:pt x="263652" y="16751"/>
                  </a:lnTo>
                  <a:lnTo>
                    <a:pt x="294132" y="16751"/>
                  </a:lnTo>
                  <a:lnTo>
                    <a:pt x="294132" y="15240"/>
                  </a:lnTo>
                  <a:lnTo>
                    <a:pt x="294132" y="13716"/>
                  </a:lnTo>
                  <a:close/>
                </a:path>
                <a:path w="294639" h="55245">
                  <a:moveTo>
                    <a:pt x="294132" y="10668"/>
                  </a:moveTo>
                  <a:lnTo>
                    <a:pt x="263652" y="10668"/>
                  </a:lnTo>
                  <a:lnTo>
                    <a:pt x="263652" y="12179"/>
                  </a:lnTo>
                  <a:lnTo>
                    <a:pt x="263652" y="13703"/>
                  </a:lnTo>
                  <a:lnTo>
                    <a:pt x="294132" y="13703"/>
                  </a:lnTo>
                  <a:lnTo>
                    <a:pt x="294132" y="12179"/>
                  </a:lnTo>
                  <a:lnTo>
                    <a:pt x="294132" y="10668"/>
                  </a:lnTo>
                  <a:close/>
                </a:path>
                <a:path w="294639" h="55245">
                  <a:moveTo>
                    <a:pt x="294132" y="9144"/>
                  </a:moveTo>
                  <a:lnTo>
                    <a:pt x="263652" y="9144"/>
                  </a:lnTo>
                  <a:lnTo>
                    <a:pt x="263652" y="10655"/>
                  </a:lnTo>
                  <a:lnTo>
                    <a:pt x="294132" y="10655"/>
                  </a:lnTo>
                  <a:lnTo>
                    <a:pt x="294132" y="9144"/>
                  </a:lnTo>
                  <a:close/>
                </a:path>
                <a:path w="294639" h="55245">
                  <a:moveTo>
                    <a:pt x="294132" y="6096"/>
                  </a:moveTo>
                  <a:lnTo>
                    <a:pt x="263652" y="6096"/>
                  </a:lnTo>
                  <a:lnTo>
                    <a:pt x="263652" y="7620"/>
                  </a:lnTo>
                  <a:lnTo>
                    <a:pt x="263652" y="9131"/>
                  </a:lnTo>
                  <a:lnTo>
                    <a:pt x="294132" y="9131"/>
                  </a:lnTo>
                  <a:lnTo>
                    <a:pt x="294132" y="7620"/>
                  </a:lnTo>
                  <a:lnTo>
                    <a:pt x="294132" y="6096"/>
                  </a:lnTo>
                  <a:close/>
                </a:path>
                <a:path w="294639" h="55245">
                  <a:moveTo>
                    <a:pt x="294132" y="3048"/>
                  </a:moveTo>
                  <a:lnTo>
                    <a:pt x="263652" y="3048"/>
                  </a:lnTo>
                  <a:lnTo>
                    <a:pt x="263652" y="4559"/>
                  </a:lnTo>
                  <a:lnTo>
                    <a:pt x="263652" y="6083"/>
                  </a:lnTo>
                  <a:lnTo>
                    <a:pt x="294132" y="6083"/>
                  </a:lnTo>
                  <a:lnTo>
                    <a:pt x="294132" y="4559"/>
                  </a:lnTo>
                  <a:lnTo>
                    <a:pt x="294132" y="3048"/>
                  </a:lnTo>
                  <a:close/>
                </a:path>
                <a:path w="294639" h="55245">
                  <a:moveTo>
                    <a:pt x="294132" y="1524"/>
                  </a:moveTo>
                  <a:lnTo>
                    <a:pt x="263652" y="1524"/>
                  </a:lnTo>
                  <a:lnTo>
                    <a:pt x="263652" y="3035"/>
                  </a:lnTo>
                  <a:lnTo>
                    <a:pt x="294132" y="3035"/>
                  </a:lnTo>
                  <a:lnTo>
                    <a:pt x="294132" y="1524"/>
                  </a:lnTo>
                  <a:close/>
                </a:path>
                <a:path w="294639" h="55245">
                  <a:moveTo>
                    <a:pt x="294132" y="0"/>
                  </a:moveTo>
                  <a:lnTo>
                    <a:pt x="263652" y="0"/>
                  </a:lnTo>
                  <a:lnTo>
                    <a:pt x="263652" y="1511"/>
                  </a:lnTo>
                  <a:lnTo>
                    <a:pt x="294132" y="1511"/>
                  </a:lnTo>
                  <a:lnTo>
                    <a:pt x="29413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522472" y="6934199"/>
              <a:ext cx="1007744" cy="124460"/>
            </a:xfrm>
            <a:custGeom>
              <a:avLst/>
              <a:gdLst/>
              <a:ahLst/>
              <a:cxnLst/>
              <a:rect l="l" t="t" r="r" b="b"/>
              <a:pathLst>
                <a:path w="1007745" h="124459">
                  <a:moveTo>
                    <a:pt x="728459" y="0"/>
                  </a:moveTo>
                  <a:lnTo>
                    <a:pt x="0" y="0"/>
                  </a:lnTo>
                  <a:lnTo>
                    <a:pt x="0" y="45720"/>
                  </a:lnTo>
                  <a:lnTo>
                    <a:pt x="728459" y="45720"/>
                  </a:lnTo>
                  <a:lnTo>
                    <a:pt x="728459" y="0"/>
                  </a:lnTo>
                  <a:close/>
                </a:path>
                <a:path w="1007745" h="124459">
                  <a:moveTo>
                    <a:pt x="743712" y="84594"/>
                  </a:moveTo>
                  <a:lnTo>
                    <a:pt x="713232" y="84594"/>
                  </a:lnTo>
                  <a:lnTo>
                    <a:pt x="713232" y="86118"/>
                  </a:lnTo>
                  <a:lnTo>
                    <a:pt x="713232" y="87630"/>
                  </a:lnTo>
                  <a:lnTo>
                    <a:pt x="743712" y="87630"/>
                  </a:lnTo>
                  <a:lnTo>
                    <a:pt x="743712" y="86118"/>
                  </a:lnTo>
                  <a:lnTo>
                    <a:pt x="743712" y="84594"/>
                  </a:lnTo>
                  <a:close/>
                </a:path>
                <a:path w="1007745" h="124459">
                  <a:moveTo>
                    <a:pt x="743712" y="81546"/>
                  </a:moveTo>
                  <a:lnTo>
                    <a:pt x="713232" y="81546"/>
                  </a:lnTo>
                  <a:lnTo>
                    <a:pt x="713232" y="83058"/>
                  </a:lnTo>
                  <a:lnTo>
                    <a:pt x="713232" y="84582"/>
                  </a:lnTo>
                  <a:lnTo>
                    <a:pt x="743712" y="84582"/>
                  </a:lnTo>
                  <a:lnTo>
                    <a:pt x="743712" y="83058"/>
                  </a:lnTo>
                  <a:lnTo>
                    <a:pt x="743712" y="81546"/>
                  </a:lnTo>
                  <a:close/>
                </a:path>
                <a:path w="1007745" h="124459">
                  <a:moveTo>
                    <a:pt x="743712" y="80022"/>
                  </a:moveTo>
                  <a:lnTo>
                    <a:pt x="713232" y="80022"/>
                  </a:lnTo>
                  <a:lnTo>
                    <a:pt x="713232" y="81534"/>
                  </a:lnTo>
                  <a:lnTo>
                    <a:pt x="743712" y="81534"/>
                  </a:lnTo>
                  <a:lnTo>
                    <a:pt x="743712" y="80022"/>
                  </a:lnTo>
                  <a:close/>
                </a:path>
                <a:path w="1007745" h="124459">
                  <a:moveTo>
                    <a:pt x="743712" y="76974"/>
                  </a:moveTo>
                  <a:lnTo>
                    <a:pt x="713232" y="76974"/>
                  </a:lnTo>
                  <a:lnTo>
                    <a:pt x="713232" y="78498"/>
                  </a:lnTo>
                  <a:lnTo>
                    <a:pt x="713232" y="80010"/>
                  </a:lnTo>
                  <a:lnTo>
                    <a:pt x="743712" y="80010"/>
                  </a:lnTo>
                  <a:lnTo>
                    <a:pt x="743712" y="78498"/>
                  </a:lnTo>
                  <a:lnTo>
                    <a:pt x="743712" y="76974"/>
                  </a:lnTo>
                  <a:close/>
                </a:path>
                <a:path w="1007745" h="124459">
                  <a:moveTo>
                    <a:pt x="743712" y="73926"/>
                  </a:moveTo>
                  <a:lnTo>
                    <a:pt x="713232" y="73926"/>
                  </a:lnTo>
                  <a:lnTo>
                    <a:pt x="713232" y="75438"/>
                  </a:lnTo>
                  <a:lnTo>
                    <a:pt x="713232" y="76962"/>
                  </a:lnTo>
                  <a:lnTo>
                    <a:pt x="743712" y="76962"/>
                  </a:lnTo>
                  <a:lnTo>
                    <a:pt x="743712" y="75438"/>
                  </a:lnTo>
                  <a:lnTo>
                    <a:pt x="743712" y="73926"/>
                  </a:lnTo>
                  <a:close/>
                </a:path>
                <a:path w="1007745" h="124459">
                  <a:moveTo>
                    <a:pt x="743712" y="72402"/>
                  </a:moveTo>
                  <a:lnTo>
                    <a:pt x="713232" y="72402"/>
                  </a:lnTo>
                  <a:lnTo>
                    <a:pt x="713232" y="73914"/>
                  </a:lnTo>
                  <a:lnTo>
                    <a:pt x="743712" y="73914"/>
                  </a:lnTo>
                  <a:lnTo>
                    <a:pt x="743712" y="72402"/>
                  </a:lnTo>
                  <a:close/>
                </a:path>
                <a:path w="1007745" h="124459">
                  <a:moveTo>
                    <a:pt x="745223" y="87642"/>
                  </a:moveTo>
                  <a:lnTo>
                    <a:pt x="713232" y="87642"/>
                  </a:lnTo>
                  <a:lnTo>
                    <a:pt x="713232" y="89154"/>
                  </a:lnTo>
                  <a:lnTo>
                    <a:pt x="745223" y="89154"/>
                  </a:lnTo>
                  <a:lnTo>
                    <a:pt x="745223" y="87642"/>
                  </a:lnTo>
                  <a:close/>
                </a:path>
                <a:path w="1007745" h="124459">
                  <a:moveTo>
                    <a:pt x="746760" y="90678"/>
                  </a:moveTo>
                  <a:lnTo>
                    <a:pt x="745223" y="90678"/>
                  </a:lnTo>
                  <a:lnTo>
                    <a:pt x="745223" y="89166"/>
                  </a:lnTo>
                  <a:lnTo>
                    <a:pt x="713232" y="89166"/>
                  </a:lnTo>
                  <a:lnTo>
                    <a:pt x="713232" y="90678"/>
                  </a:lnTo>
                  <a:lnTo>
                    <a:pt x="713232" y="92202"/>
                  </a:lnTo>
                  <a:lnTo>
                    <a:pt x="746760" y="92202"/>
                  </a:lnTo>
                  <a:lnTo>
                    <a:pt x="746760" y="90678"/>
                  </a:lnTo>
                  <a:close/>
                </a:path>
                <a:path w="1007745" h="124459">
                  <a:moveTo>
                    <a:pt x="978408" y="122694"/>
                  </a:moveTo>
                  <a:lnTo>
                    <a:pt x="742188" y="122694"/>
                  </a:lnTo>
                  <a:lnTo>
                    <a:pt x="742188" y="124218"/>
                  </a:lnTo>
                  <a:lnTo>
                    <a:pt x="978408" y="124218"/>
                  </a:lnTo>
                  <a:lnTo>
                    <a:pt x="978408" y="122694"/>
                  </a:lnTo>
                  <a:close/>
                </a:path>
                <a:path w="1007745" h="124459">
                  <a:moveTo>
                    <a:pt x="986028" y="119646"/>
                  </a:moveTo>
                  <a:lnTo>
                    <a:pt x="734568" y="119646"/>
                  </a:lnTo>
                  <a:lnTo>
                    <a:pt x="734568" y="121158"/>
                  </a:lnTo>
                  <a:lnTo>
                    <a:pt x="736092" y="121158"/>
                  </a:lnTo>
                  <a:lnTo>
                    <a:pt x="736092" y="122682"/>
                  </a:lnTo>
                  <a:lnTo>
                    <a:pt x="984504" y="122682"/>
                  </a:lnTo>
                  <a:lnTo>
                    <a:pt x="984504" y="121158"/>
                  </a:lnTo>
                  <a:lnTo>
                    <a:pt x="986028" y="121158"/>
                  </a:lnTo>
                  <a:lnTo>
                    <a:pt x="986028" y="119646"/>
                  </a:lnTo>
                  <a:close/>
                </a:path>
                <a:path w="1007745" h="124459">
                  <a:moveTo>
                    <a:pt x="989063" y="118122"/>
                  </a:moveTo>
                  <a:lnTo>
                    <a:pt x="731520" y="118122"/>
                  </a:lnTo>
                  <a:lnTo>
                    <a:pt x="731520" y="119634"/>
                  </a:lnTo>
                  <a:lnTo>
                    <a:pt x="989063" y="119634"/>
                  </a:lnTo>
                  <a:lnTo>
                    <a:pt x="989063" y="118122"/>
                  </a:lnTo>
                  <a:close/>
                </a:path>
                <a:path w="1007745" h="124459">
                  <a:moveTo>
                    <a:pt x="992124" y="115074"/>
                  </a:moveTo>
                  <a:lnTo>
                    <a:pt x="728472" y="115074"/>
                  </a:lnTo>
                  <a:lnTo>
                    <a:pt x="728472" y="116598"/>
                  </a:lnTo>
                  <a:lnTo>
                    <a:pt x="729996" y="116598"/>
                  </a:lnTo>
                  <a:lnTo>
                    <a:pt x="729996" y="118110"/>
                  </a:lnTo>
                  <a:lnTo>
                    <a:pt x="990600" y="118110"/>
                  </a:lnTo>
                  <a:lnTo>
                    <a:pt x="990600" y="116598"/>
                  </a:lnTo>
                  <a:lnTo>
                    <a:pt x="992124" y="116598"/>
                  </a:lnTo>
                  <a:lnTo>
                    <a:pt x="992124" y="115074"/>
                  </a:lnTo>
                  <a:close/>
                </a:path>
                <a:path w="1007745" h="124459">
                  <a:moveTo>
                    <a:pt x="995159" y="112026"/>
                  </a:moveTo>
                  <a:lnTo>
                    <a:pt x="725424" y="112026"/>
                  </a:lnTo>
                  <a:lnTo>
                    <a:pt x="725424" y="113538"/>
                  </a:lnTo>
                  <a:lnTo>
                    <a:pt x="726948" y="113538"/>
                  </a:lnTo>
                  <a:lnTo>
                    <a:pt x="726948" y="115062"/>
                  </a:lnTo>
                  <a:lnTo>
                    <a:pt x="993648" y="115062"/>
                  </a:lnTo>
                  <a:lnTo>
                    <a:pt x="993648" y="113538"/>
                  </a:lnTo>
                  <a:lnTo>
                    <a:pt x="995159" y="113538"/>
                  </a:lnTo>
                  <a:lnTo>
                    <a:pt x="995159" y="112026"/>
                  </a:lnTo>
                  <a:close/>
                </a:path>
                <a:path w="1007745" h="124459">
                  <a:moveTo>
                    <a:pt x="996683" y="110502"/>
                  </a:moveTo>
                  <a:lnTo>
                    <a:pt x="723900" y="110502"/>
                  </a:lnTo>
                  <a:lnTo>
                    <a:pt x="723900" y="112014"/>
                  </a:lnTo>
                  <a:lnTo>
                    <a:pt x="996683" y="112014"/>
                  </a:lnTo>
                  <a:lnTo>
                    <a:pt x="996683" y="110502"/>
                  </a:lnTo>
                  <a:close/>
                </a:path>
                <a:path w="1007745" h="124459">
                  <a:moveTo>
                    <a:pt x="998220" y="107454"/>
                  </a:moveTo>
                  <a:lnTo>
                    <a:pt x="722376" y="107454"/>
                  </a:lnTo>
                  <a:lnTo>
                    <a:pt x="722376" y="108978"/>
                  </a:lnTo>
                  <a:lnTo>
                    <a:pt x="723900" y="108978"/>
                  </a:lnTo>
                  <a:lnTo>
                    <a:pt x="723900" y="110490"/>
                  </a:lnTo>
                  <a:lnTo>
                    <a:pt x="998220" y="110490"/>
                  </a:lnTo>
                  <a:lnTo>
                    <a:pt x="998220" y="108978"/>
                  </a:lnTo>
                  <a:lnTo>
                    <a:pt x="998220" y="107454"/>
                  </a:lnTo>
                  <a:close/>
                </a:path>
                <a:path w="1007745" h="124459">
                  <a:moveTo>
                    <a:pt x="1001268" y="104406"/>
                  </a:moveTo>
                  <a:lnTo>
                    <a:pt x="719328" y="104406"/>
                  </a:lnTo>
                  <a:lnTo>
                    <a:pt x="719328" y="105918"/>
                  </a:lnTo>
                  <a:lnTo>
                    <a:pt x="720852" y="105918"/>
                  </a:lnTo>
                  <a:lnTo>
                    <a:pt x="720852" y="107442"/>
                  </a:lnTo>
                  <a:lnTo>
                    <a:pt x="999744" y="107442"/>
                  </a:lnTo>
                  <a:lnTo>
                    <a:pt x="999744" y="105918"/>
                  </a:lnTo>
                  <a:lnTo>
                    <a:pt x="1001268" y="105918"/>
                  </a:lnTo>
                  <a:lnTo>
                    <a:pt x="1001268" y="104406"/>
                  </a:lnTo>
                  <a:close/>
                </a:path>
                <a:path w="1007745" h="124459">
                  <a:moveTo>
                    <a:pt x="1002779" y="102882"/>
                  </a:moveTo>
                  <a:lnTo>
                    <a:pt x="717804" y="102882"/>
                  </a:lnTo>
                  <a:lnTo>
                    <a:pt x="717804" y="104394"/>
                  </a:lnTo>
                  <a:lnTo>
                    <a:pt x="1002779" y="104394"/>
                  </a:lnTo>
                  <a:lnTo>
                    <a:pt x="1002779" y="102882"/>
                  </a:lnTo>
                  <a:close/>
                </a:path>
                <a:path w="1007745" h="124459">
                  <a:moveTo>
                    <a:pt x="1004303" y="99834"/>
                  </a:moveTo>
                  <a:lnTo>
                    <a:pt x="716280" y="99834"/>
                  </a:lnTo>
                  <a:lnTo>
                    <a:pt x="716280" y="101358"/>
                  </a:lnTo>
                  <a:lnTo>
                    <a:pt x="716280" y="102870"/>
                  </a:lnTo>
                  <a:lnTo>
                    <a:pt x="1004303" y="102870"/>
                  </a:lnTo>
                  <a:lnTo>
                    <a:pt x="1004303" y="101358"/>
                  </a:lnTo>
                  <a:lnTo>
                    <a:pt x="1004303" y="99834"/>
                  </a:lnTo>
                  <a:close/>
                </a:path>
                <a:path w="1007745" h="124459">
                  <a:moveTo>
                    <a:pt x="1005840" y="96786"/>
                  </a:moveTo>
                  <a:lnTo>
                    <a:pt x="714756" y="96786"/>
                  </a:lnTo>
                  <a:lnTo>
                    <a:pt x="714756" y="98298"/>
                  </a:lnTo>
                  <a:lnTo>
                    <a:pt x="716280" y="98298"/>
                  </a:lnTo>
                  <a:lnTo>
                    <a:pt x="716280" y="99822"/>
                  </a:lnTo>
                  <a:lnTo>
                    <a:pt x="1005840" y="99822"/>
                  </a:lnTo>
                  <a:lnTo>
                    <a:pt x="1005840" y="98298"/>
                  </a:lnTo>
                  <a:lnTo>
                    <a:pt x="1005840" y="96786"/>
                  </a:lnTo>
                  <a:close/>
                </a:path>
                <a:path w="1007745" h="124459">
                  <a:moveTo>
                    <a:pt x="1005840" y="95262"/>
                  </a:moveTo>
                  <a:lnTo>
                    <a:pt x="714756" y="95262"/>
                  </a:lnTo>
                  <a:lnTo>
                    <a:pt x="714756" y="96774"/>
                  </a:lnTo>
                  <a:lnTo>
                    <a:pt x="1005840" y="96774"/>
                  </a:lnTo>
                  <a:lnTo>
                    <a:pt x="1005840" y="95262"/>
                  </a:lnTo>
                  <a:close/>
                </a:path>
                <a:path w="1007745" h="124459">
                  <a:moveTo>
                    <a:pt x="1005840" y="92214"/>
                  </a:moveTo>
                  <a:lnTo>
                    <a:pt x="972312" y="92214"/>
                  </a:lnTo>
                  <a:lnTo>
                    <a:pt x="972312" y="93738"/>
                  </a:lnTo>
                  <a:lnTo>
                    <a:pt x="748284" y="93738"/>
                  </a:lnTo>
                  <a:lnTo>
                    <a:pt x="748284" y="92214"/>
                  </a:lnTo>
                  <a:lnTo>
                    <a:pt x="714756" y="92214"/>
                  </a:lnTo>
                  <a:lnTo>
                    <a:pt x="714756" y="93738"/>
                  </a:lnTo>
                  <a:lnTo>
                    <a:pt x="714756" y="95250"/>
                  </a:lnTo>
                  <a:lnTo>
                    <a:pt x="1005840" y="95250"/>
                  </a:lnTo>
                  <a:lnTo>
                    <a:pt x="1005840" y="93738"/>
                  </a:lnTo>
                  <a:lnTo>
                    <a:pt x="1005840" y="92214"/>
                  </a:lnTo>
                  <a:close/>
                </a:path>
                <a:path w="1007745" h="124459">
                  <a:moveTo>
                    <a:pt x="1007364" y="90678"/>
                  </a:moveTo>
                  <a:lnTo>
                    <a:pt x="1007351" y="89166"/>
                  </a:lnTo>
                  <a:lnTo>
                    <a:pt x="975360" y="89166"/>
                  </a:lnTo>
                  <a:lnTo>
                    <a:pt x="975360" y="90678"/>
                  </a:lnTo>
                  <a:lnTo>
                    <a:pt x="973836" y="90678"/>
                  </a:lnTo>
                  <a:lnTo>
                    <a:pt x="973836" y="92202"/>
                  </a:lnTo>
                  <a:lnTo>
                    <a:pt x="1007364" y="92202"/>
                  </a:lnTo>
                  <a:lnTo>
                    <a:pt x="1007364" y="90678"/>
                  </a:lnTo>
                  <a:close/>
                </a:path>
                <a:path w="1007745" h="124459">
                  <a:moveTo>
                    <a:pt x="1007364" y="87642"/>
                  </a:moveTo>
                  <a:lnTo>
                    <a:pt x="976884" y="87642"/>
                  </a:lnTo>
                  <a:lnTo>
                    <a:pt x="976884" y="89154"/>
                  </a:lnTo>
                  <a:lnTo>
                    <a:pt x="1007364" y="89154"/>
                  </a:lnTo>
                  <a:lnTo>
                    <a:pt x="1007364" y="87642"/>
                  </a:lnTo>
                  <a:close/>
                </a:path>
                <a:path w="1007745" h="124459">
                  <a:moveTo>
                    <a:pt x="1007364" y="84594"/>
                  </a:moveTo>
                  <a:lnTo>
                    <a:pt x="976884" y="84594"/>
                  </a:lnTo>
                  <a:lnTo>
                    <a:pt x="976884" y="86118"/>
                  </a:lnTo>
                  <a:lnTo>
                    <a:pt x="976884" y="87630"/>
                  </a:lnTo>
                  <a:lnTo>
                    <a:pt x="1007364" y="87630"/>
                  </a:lnTo>
                  <a:lnTo>
                    <a:pt x="1007364" y="86118"/>
                  </a:lnTo>
                  <a:lnTo>
                    <a:pt x="1007364" y="84594"/>
                  </a:lnTo>
                  <a:close/>
                </a:path>
                <a:path w="1007745" h="124459">
                  <a:moveTo>
                    <a:pt x="1007364" y="81546"/>
                  </a:moveTo>
                  <a:lnTo>
                    <a:pt x="976884" y="81546"/>
                  </a:lnTo>
                  <a:lnTo>
                    <a:pt x="976884" y="83058"/>
                  </a:lnTo>
                  <a:lnTo>
                    <a:pt x="976884" y="84582"/>
                  </a:lnTo>
                  <a:lnTo>
                    <a:pt x="1007364" y="84582"/>
                  </a:lnTo>
                  <a:lnTo>
                    <a:pt x="1007364" y="83058"/>
                  </a:lnTo>
                  <a:lnTo>
                    <a:pt x="1007364" y="81546"/>
                  </a:lnTo>
                  <a:close/>
                </a:path>
                <a:path w="1007745" h="124459">
                  <a:moveTo>
                    <a:pt x="1007364" y="80022"/>
                  </a:moveTo>
                  <a:lnTo>
                    <a:pt x="976884" y="80022"/>
                  </a:lnTo>
                  <a:lnTo>
                    <a:pt x="976884" y="81534"/>
                  </a:lnTo>
                  <a:lnTo>
                    <a:pt x="1007364" y="81534"/>
                  </a:lnTo>
                  <a:lnTo>
                    <a:pt x="1007364" y="80022"/>
                  </a:lnTo>
                  <a:close/>
                </a:path>
                <a:path w="1007745" h="124459">
                  <a:moveTo>
                    <a:pt x="1007364" y="76974"/>
                  </a:moveTo>
                  <a:lnTo>
                    <a:pt x="976884" y="76974"/>
                  </a:lnTo>
                  <a:lnTo>
                    <a:pt x="976884" y="78498"/>
                  </a:lnTo>
                  <a:lnTo>
                    <a:pt x="976884" y="80010"/>
                  </a:lnTo>
                  <a:lnTo>
                    <a:pt x="1007364" y="80010"/>
                  </a:lnTo>
                  <a:lnTo>
                    <a:pt x="1007364" y="78498"/>
                  </a:lnTo>
                  <a:lnTo>
                    <a:pt x="1007364" y="76974"/>
                  </a:lnTo>
                  <a:close/>
                </a:path>
                <a:path w="1007745" h="124459">
                  <a:moveTo>
                    <a:pt x="1007364" y="73926"/>
                  </a:moveTo>
                  <a:lnTo>
                    <a:pt x="976884" y="73926"/>
                  </a:lnTo>
                  <a:lnTo>
                    <a:pt x="976884" y="75438"/>
                  </a:lnTo>
                  <a:lnTo>
                    <a:pt x="976884" y="76962"/>
                  </a:lnTo>
                  <a:lnTo>
                    <a:pt x="1007364" y="76962"/>
                  </a:lnTo>
                  <a:lnTo>
                    <a:pt x="1007364" y="75438"/>
                  </a:lnTo>
                  <a:lnTo>
                    <a:pt x="1007364" y="73926"/>
                  </a:lnTo>
                  <a:close/>
                </a:path>
                <a:path w="1007745" h="124459">
                  <a:moveTo>
                    <a:pt x="1007364" y="72402"/>
                  </a:moveTo>
                  <a:lnTo>
                    <a:pt x="976884" y="72402"/>
                  </a:lnTo>
                  <a:lnTo>
                    <a:pt x="976884" y="73914"/>
                  </a:lnTo>
                  <a:lnTo>
                    <a:pt x="1007364" y="73914"/>
                  </a:lnTo>
                  <a:lnTo>
                    <a:pt x="1007364" y="72402"/>
                  </a:lnTo>
                  <a:close/>
                </a:path>
                <a:path w="1007745" h="124459">
                  <a:moveTo>
                    <a:pt x="1007364" y="70878"/>
                  </a:moveTo>
                  <a:lnTo>
                    <a:pt x="976884" y="70878"/>
                  </a:lnTo>
                  <a:lnTo>
                    <a:pt x="976884" y="72390"/>
                  </a:lnTo>
                  <a:lnTo>
                    <a:pt x="1007364" y="72390"/>
                  </a:lnTo>
                  <a:lnTo>
                    <a:pt x="1007364" y="7087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6202169" y="6474118"/>
            <a:ext cx="482600" cy="388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440" marR="82550" algn="ctr">
              <a:lnSpc>
                <a:spcPct val="105300"/>
              </a:lnSpc>
              <a:spcBef>
                <a:spcPts val="100"/>
              </a:spcBef>
            </a:pPr>
            <a:r>
              <a:rPr sz="750" spc="-60" dirty="0">
                <a:latin typeface="Arial MT"/>
                <a:cs typeface="Arial MT"/>
              </a:rPr>
              <a:t>E</a:t>
            </a:r>
            <a:r>
              <a:rPr sz="750" spc="10" dirty="0">
                <a:latin typeface="Arial MT"/>
                <a:cs typeface="Arial MT"/>
              </a:rPr>
              <a:t>q</a:t>
            </a:r>
            <a:r>
              <a:rPr sz="750" spc="35" dirty="0">
                <a:latin typeface="Arial MT"/>
                <a:cs typeface="Arial MT"/>
              </a:rPr>
              <a:t>u</a:t>
            </a:r>
            <a:r>
              <a:rPr sz="750" spc="5" dirty="0">
                <a:latin typeface="Arial MT"/>
                <a:cs typeface="Arial MT"/>
              </a:rPr>
              <a:t>i</a:t>
            </a:r>
            <a:r>
              <a:rPr sz="750" spc="10" dirty="0">
                <a:latin typeface="Arial MT"/>
                <a:cs typeface="Arial MT"/>
              </a:rPr>
              <a:t>p</a:t>
            </a:r>
            <a:r>
              <a:rPr sz="750" spc="-5" dirty="0">
                <a:latin typeface="Arial MT"/>
                <a:cs typeface="Arial MT"/>
              </a:rPr>
              <a:t>o  </a:t>
            </a:r>
            <a:r>
              <a:rPr sz="750" spc="5" dirty="0">
                <a:latin typeface="Arial MT"/>
                <a:cs typeface="Arial MT"/>
              </a:rPr>
              <a:t>de</a:t>
            </a:r>
            <a:endParaRPr sz="750">
              <a:latin typeface="Arial MT"/>
              <a:cs typeface="Arial MT"/>
            </a:endParaRPr>
          </a:p>
          <a:p>
            <a:pPr algn="ctr">
              <a:spcBef>
                <a:spcPts val="60"/>
              </a:spcBef>
            </a:pPr>
            <a:r>
              <a:rPr sz="750" dirty="0">
                <a:latin typeface="Arial MT"/>
                <a:cs typeface="Arial MT"/>
              </a:rPr>
              <a:t>Protección</a:t>
            </a:r>
            <a:endParaRPr sz="750">
              <a:latin typeface="Arial MT"/>
              <a:cs typeface="Arial MT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069327" y="6662061"/>
            <a:ext cx="622935" cy="12759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750" spc="-35" dirty="0">
                <a:latin typeface="Arial MT"/>
                <a:cs typeface="Arial MT"/>
              </a:rPr>
              <a:t>A</a:t>
            </a:r>
            <a:r>
              <a:rPr sz="750" spc="-10" dirty="0">
                <a:latin typeface="Arial MT"/>
                <a:cs typeface="Arial MT"/>
              </a:rPr>
              <a:t>c</a:t>
            </a:r>
            <a:r>
              <a:rPr sz="750" spc="10" dirty="0">
                <a:latin typeface="Arial MT"/>
                <a:cs typeface="Arial MT"/>
              </a:rPr>
              <a:t>op</a:t>
            </a:r>
            <a:r>
              <a:rPr sz="750" spc="5" dirty="0">
                <a:latin typeface="Arial MT"/>
                <a:cs typeface="Arial MT"/>
              </a:rPr>
              <a:t>l</a:t>
            </a:r>
            <a:r>
              <a:rPr sz="750" spc="-5" dirty="0">
                <a:latin typeface="Arial MT"/>
                <a:cs typeface="Arial MT"/>
              </a:rPr>
              <a:t>a</a:t>
            </a:r>
            <a:r>
              <a:rPr sz="750" spc="30" dirty="0">
                <a:latin typeface="Arial MT"/>
                <a:cs typeface="Arial MT"/>
              </a:rPr>
              <a:t>m</a:t>
            </a:r>
            <a:r>
              <a:rPr sz="750" spc="5" dirty="0">
                <a:latin typeface="Arial MT"/>
                <a:cs typeface="Arial MT"/>
              </a:rPr>
              <a:t>i</a:t>
            </a:r>
            <a:r>
              <a:rPr sz="750" spc="-5" dirty="0">
                <a:latin typeface="Arial MT"/>
                <a:cs typeface="Arial MT"/>
              </a:rPr>
              <a:t>e</a:t>
            </a:r>
            <a:r>
              <a:rPr sz="750" spc="20" dirty="0">
                <a:latin typeface="Arial MT"/>
                <a:cs typeface="Arial MT"/>
              </a:rPr>
              <a:t>n</a:t>
            </a:r>
            <a:r>
              <a:rPr sz="750" spc="60" dirty="0">
                <a:latin typeface="Arial MT"/>
                <a:cs typeface="Arial MT"/>
              </a:rPr>
              <a:t>t</a:t>
            </a:r>
            <a:r>
              <a:rPr sz="750" spc="-5" dirty="0">
                <a:latin typeface="Arial MT"/>
                <a:cs typeface="Arial MT"/>
              </a:rPr>
              <a:t>o</a:t>
            </a:r>
            <a:endParaRPr sz="750">
              <a:latin typeface="Arial MT"/>
              <a:cs typeface="Arial MT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918193" y="6458888"/>
            <a:ext cx="916305" cy="3898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4800" marR="302895" algn="ctr">
              <a:lnSpc>
                <a:spcPct val="106700"/>
              </a:lnSpc>
              <a:spcBef>
                <a:spcPts val="100"/>
              </a:spcBef>
            </a:pPr>
            <a:r>
              <a:rPr sz="750" spc="-60" dirty="0">
                <a:latin typeface="Arial MT"/>
                <a:cs typeface="Arial MT"/>
              </a:rPr>
              <a:t>E</a:t>
            </a:r>
            <a:r>
              <a:rPr sz="750" spc="10" dirty="0">
                <a:latin typeface="Arial MT"/>
                <a:cs typeface="Arial MT"/>
              </a:rPr>
              <a:t>q</a:t>
            </a:r>
            <a:r>
              <a:rPr sz="750" spc="35" dirty="0">
                <a:latin typeface="Arial MT"/>
                <a:cs typeface="Arial MT"/>
              </a:rPr>
              <a:t>u</a:t>
            </a:r>
            <a:r>
              <a:rPr sz="750" spc="5" dirty="0">
                <a:latin typeface="Arial MT"/>
                <a:cs typeface="Arial MT"/>
              </a:rPr>
              <a:t>i</a:t>
            </a:r>
            <a:r>
              <a:rPr sz="750" spc="10" dirty="0">
                <a:latin typeface="Arial MT"/>
                <a:cs typeface="Arial MT"/>
              </a:rPr>
              <a:t>p</a:t>
            </a:r>
            <a:r>
              <a:rPr sz="750" spc="-5" dirty="0">
                <a:latin typeface="Arial MT"/>
                <a:cs typeface="Arial MT"/>
              </a:rPr>
              <a:t>o  </a:t>
            </a:r>
            <a:r>
              <a:rPr sz="750" spc="5" dirty="0">
                <a:latin typeface="Arial MT"/>
                <a:cs typeface="Arial MT"/>
              </a:rPr>
              <a:t>de</a:t>
            </a:r>
            <a:endParaRPr sz="750">
              <a:latin typeface="Arial MT"/>
              <a:cs typeface="Arial MT"/>
            </a:endParaRPr>
          </a:p>
          <a:p>
            <a:pPr algn="ctr">
              <a:spcBef>
                <a:spcPts val="45"/>
              </a:spcBef>
            </a:pPr>
            <a:r>
              <a:rPr sz="750" spc="5" dirty="0">
                <a:latin typeface="Arial MT"/>
                <a:cs typeface="Arial MT"/>
              </a:rPr>
              <a:t>Telecomunicaciones</a:t>
            </a:r>
            <a:endParaRPr sz="750">
              <a:latin typeface="Arial MT"/>
              <a:cs typeface="Arial MT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015476" y="6458887"/>
            <a:ext cx="916305" cy="3898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4800" marR="302895" algn="ctr">
              <a:lnSpc>
                <a:spcPct val="106700"/>
              </a:lnSpc>
              <a:spcBef>
                <a:spcPts val="100"/>
              </a:spcBef>
            </a:pPr>
            <a:r>
              <a:rPr sz="750" spc="-60" dirty="0">
                <a:latin typeface="Arial MT"/>
                <a:cs typeface="Arial MT"/>
              </a:rPr>
              <a:t>E</a:t>
            </a:r>
            <a:r>
              <a:rPr sz="750" spc="10" dirty="0">
                <a:latin typeface="Arial MT"/>
                <a:cs typeface="Arial MT"/>
              </a:rPr>
              <a:t>q</a:t>
            </a:r>
            <a:r>
              <a:rPr sz="750" spc="35" dirty="0">
                <a:latin typeface="Arial MT"/>
                <a:cs typeface="Arial MT"/>
              </a:rPr>
              <a:t>u</a:t>
            </a:r>
            <a:r>
              <a:rPr sz="750" spc="5" dirty="0">
                <a:latin typeface="Arial MT"/>
                <a:cs typeface="Arial MT"/>
              </a:rPr>
              <a:t>i</a:t>
            </a:r>
            <a:r>
              <a:rPr sz="750" spc="10" dirty="0">
                <a:latin typeface="Arial MT"/>
                <a:cs typeface="Arial MT"/>
              </a:rPr>
              <a:t>p</a:t>
            </a:r>
            <a:r>
              <a:rPr sz="750" spc="-5" dirty="0">
                <a:latin typeface="Arial MT"/>
                <a:cs typeface="Arial MT"/>
              </a:rPr>
              <a:t>o  </a:t>
            </a:r>
            <a:r>
              <a:rPr sz="750" spc="5" dirty="0">
                <a:latin typeface="Arial MT"/>
                <a:cs typeface="Arial MT"/>
              </a:rPr>
              <a:t>de</a:t>
            </a:r>
            <a:endParaRPr sz="750">
              <a:latin typeface="Arial MT"/>
              <a:cs typeface="Arial MT"/>
            </a:endParaRPr>
          </a:p>
          <a:p>
            <a:pPr algn="ctr">
              <a:spcBef>
                <a:spcPts val="45"/>
              </a:spcBef>
            </a:pPr>
            <a:r>
              <a:rPr sz="750" spc="5" dirty="0">
                <a:latin typeface="Arial MT"/>
                <a:cs typeface="Arial MT"/>
              </a:rPr>
              <a:t>Telecomunicaciones</a:t>
            </a:r>
            <a:endParaRPr sz="750">
              <a:latin typeface="Arial MT"/>
              <a:cs typeface="Arial MT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0121898" y="6669686"/>
            <a:ext cx="622935" cy="12759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750" spc="-35" dirty="0">
                <a:latin typeface="Arial MT"/>
                <a:cs typeface="Arial MT"/>
              </a:rPr>
              <a:t>A</a:t>
            </a:r>
            <a:r>
              <a:rPr sz="750" spc="-10" dirty="0">
                <a:latin typeface="Arial MT"/>
                <a:cs typeface="Arial MT"/>
              </a:rPr>
              <a:t>c</a:t>
            </a:r>
            <a:r>
              <a:rPr sz="750" spc="10" dirty="0">
                <a:latin typeface="Arial MT"/>
                <a:cs typeface="Arial MT"/>
              </a:rPr>
              <a:t>op</a:t>
            </a:r>
            <a:r>
              <a:rPr sz="750" spc="5" dirty="0">
                <a:latin typeface="Arial MT"/>
                <a:cs typeface="Arial MT"/>
              </a:rPr>
              <a:t>l</a:t>
            </a:r>
            <a:r>
              <a:rPr sz="750" spc="-5" dirty="0">
                <a:latin typeface="Arial MT"/>
                <a:cs typeface="Arial MT"/>
              </a:rPr>
              <a:t>a</a:t>
            </a:r>
            <a:r>
              <a:rPr sz="750" spc="30" dirty="0">
                <a:latin typeface="Arial MT"/>
                <a:cs typeface="Arial MT"/>
              </a:rPr>
              <a:t>m</a:t>
            </a:r>
            <a:r>
              <a:rPr sz="750" spc="5" dirty="0">
                <a:latin typeface="Arial MT"/>
                <a:cs typeface="Arial MT"/>
              </a:rPr>
              <a:t>i</a:t>
            </a:r>
            <a:r>
              <a:rPr sz="750" spc="-5" dirty="0">
                <a:latin typeface="Arial MT"/>
                <a:cs typeface="Arial MT"/>
              </a:rPr>
              <a:t>e</a:t>
            </a:r>
            <a:r>
              <a:rPr sz="750" spc="20" dirty="0">
                <a:latin typeface="Arial MT"/>
                <a:cs typeface="Arial MT"/>
              </a:rPr>
              <a:t>n</a:t>
            </a:r>
            <a:r>
              <a:rPr sz="750" spc="60" dirty="0">
                <a:latin typeface="Arial MT"/>
                <a:cs typeface="Arial MT"/>
              </a:rPr>
              <a:t>t</a:t>
            </a:r>
            <a:r>
              <a:rPr sz="750" spc="-5" dirty="0">
                <a:latin typeface="Arial MT"/>
                <a:cs typeface="Arial MT"/>
              </a:rPr>
              <a:t>o</a:t>
            </a:r>
            <a:endParaRPr sz="750">
              <a:latin typeface="Arial MT"/>
              <a:cs typeface="Arial MT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1196312" y="6436022"/>
            <a:ext cx="482600" cy="388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440" marR="82550" algn="ctr">
              <a:lnSpc>
                <a:spcPct val="105300"/>
              </a:lnSpc>
              <a:spcBef>
                <a:spcPts val="100"/>
              </a:spcBef>
            </a:pPr>
            <a:r>
              <a:rPr sz="750" spc="-60" dirty="0">
                <a:latin typeface="Arial MT"/>
                <a:cs typeface="Arial MT"/>
              </a:rPr>
              <a:t>E</a:t>
            </a:r>
            <a:r>
              <a:rPr sz="750" spc="10" dirty="0">
                <a:latin typeface="Arial MT"/>
                <a:cs typeface="Arial MT"/>
              </a:rPr>
              <a:t>q</a:t>
            </a:r>
            <a:r>
              <a:rPr sz="750" spc="35" dirty="0">
                <a:latin typeface="Arial MT"/>
                <a:cs typeface="Arial MT"/>
              </a:rPr>
              <a:t>u</a:t>
            </a:r>
            <a:r>
              <a:rPr sz="750" spc="5" dirty="0">
                <a:latin typeface="Arial MT"/>
                <a:cs typeface="Arial MT"/>
              </a:rPr>
              <a:t>i</a:t>
            </a:r>
            <a:r>
              <a:rPr sz="750" spc="10" dirty="0">
                <a:latin typeface="Arial MT"/>
                <a:cs typeface="Arial MT"/>
              </a:rPr>
              <a:t>p</a:t>
            </a:r>
            <a:r>
              <a:rPr sz="750" spc="-5" dirty="0">
                <a:latin typeface="Arial MT"/>
                <a:cs typeface="Arial MT"/>
              </a:rPr>
              <a:t>o  </a:t>
            </a:r>
            <a:r>
              <a:rPr sz="750" spc="5" dirty="0">
                <a:latin typeface="Arial MT"/>
                <a:cs typeface="Arial MT"/>
              </a:rPr>
              <a:t>de</a:t>
            </a:r>
            <a:endParaRPr sz="750">
              <a:latin typeface="Arial MT"/>
              <a:cs typeface="Arial MT"/>
            </a:endParaRPr>
          </a:p>
          <a:p>
            <a:pPr algn="ctr">
              <a:spcBef>
                <a:spcPts val="60"/>
              </a:spcBef>
            </a:pPr>
            <a:r>
              <a:rPr sz="750" dirty="0">
                <a:latin typeface="Arial MT"/>
                <a:cs typeface="Arial MT"/>
              </a:rPr>
              <a:t>Protección</a:t>
            </a:r>
            <a:endParaRPr sz="750">
              <a:latin typeface="Arial MT"/>
              <a:cs typeface="Arial MT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282936" y="7085735"/>
            <a:ext cx="217170" cy="12759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750" spc="-55" dirty="0">
                <a:latin typeface="Arial MT"/>
                <a:cs typeface="Arial MT"/>
              </a:rPr>
              <a:t>R</a:t>
            </a:r>
            <a:r>
              <a:rPr sz="750" spc="-5" dirty="0">
                <a:latin typeface="Arial MT"/>
                <a:cs typeface="Arial MT"/>
              </a:rPr>
              <a:t>e</a:t>
            </a:r>
            <a:r>
              <a:rPr sz="750" spc="10" dirty="0">
                <a:latin typeface="Arial MT"/>
                <a:cs typeface="Arial MT"/>
              </a:rPr>
              <a:t>l</a:t>
            </a:r>
            <a:r>
              <a:rPr sz="750" spc="-5" dirty="0">
                <a:latin typeface="Arial MT"/>
                <a:cs typeface="Arial MT"/>
              </a:rPr>
              <a:t>é</a:t>
            </a:r>
            <a:endParaRPr sz="750">
              <a:latin typeface="Arial MT"/>
              <a:cs typeface="Arial MT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002467" y="7077631"/>
            <a:ext cx="699135" cy="3898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49225" marR="5080" indent="-137160">
              <a:lnSpc>
                <a:spcPct val="106000"/>
              </a:lnSpc>
              <a:spcBef>
                <a:spcPts val="105"/>
              </a:spcBef>
            </a:pPr>
            <a:r>
              <a:rPr sz="750" spc="5" dirty="0">
                <a:latin typeface="Arial MT"/>
                <a:cs typeface="Arial MT"/>
              </a:rPr>
              <a:t>Teleprotección, </a:t>
            </a:r>
            <a:r>
              <a:rPr sz="750" spc="-195" dirty="0">
                <a:latin typeface="Arial MT"/>
                <a:cs typeface="Arial MT"/>
              </a:rPr>
              <a:t> </a:t>
            </a:r>
            <a:r>
              <a:rPr sz="750" spc="-10" dirty="0">
                <a:latin typeface="Arial MT"/>
                <a:cs typeface="Arial MT"/>
              </a:rPr>
              <a:t>en</a:t>
            </a:r>
            <a:r>
              <a:rPr sz="750" spc="-5" dirty="0">
                <a:latin typeface="Arial MT"/>
                <a:cs typeface="Arial MT"/>
              </a:rPr>
              <a:t> </a:t>
            </a:r>
            <a:r>
              <a:rPr sz="750" spc="10" dirty="0">
                <a:latin typeface="Arial MT"/>
                <a:cs typeface="Arial MT"/>
              </a:rPr>
              <a:t>ambos </a:t>
            </a:r>
            <a:r>
              <a:rPr sz="750" spc="15" dirty="0">
                <a:latin typeface="Arial MT"/>
                <a:cs typeface="Arial MT"/>
              </a:rPr>
              <a:t> extremos</a:t>
            </a:r>
            <a:endParaRPr sz="750">
              <a:latin typeface="Arial MT"/>
              <a:cs typeface="Arial MT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8263119" y="7055254"/>
            <a:ext cx="239395" cy="12759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spcBef>
                <a:spcPts val="95"/>
              </a:spcBef>
            </a:pPr>
            <a:r>
              <a:rPr sz="750" spc="-60" dirty="0">
                <a:latin typeface="Arial MT"/>
                <a:cs typeface="Arial MT"/>
              </a:rPr>
              <a:t>E</a:t>
            </a:r>
            <a:r>
              <a:rPr sz="750" spc="20" dirty="0">
                <a:latin typeface="Arial MT"/>
                <a:cs typeface="Arial MT"/>
              </a:rPr>
              <a:t>n</a:t>
            </a:r>
            <a:r>
              <a:rPr sz="750" spc="15" dirty="0">
                <a:latin typeface="Arial MT"/>
                <a:cs typeface="Arial MT"/>
              </a:rPr>
              <a:t>v</a:t>
            </a:r>
            <a:r>
              <a:rPr sz="750" spc="-35" dirty="0">
                <a:latin typeface="Arial MT"/>
                <a:cs typeface="Arial MT"/>
              </a:rPr>
              <a:t>í</a:t>
            </a:r>
            <a:r>
              <a:rPr sz="750" spc="-5" dirty="0">
                <a:latin typeface="Arial MT"/>
                <a:cs typeface="Arial MT"/>
              </a:rPr>
              <a:t>a</a:t>
            </a:r>
            <a:endParaRPr sz="750">
              <a:latin typeface="Arial MT"/>
              <a:cs typeface="Arial MT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8356081" y="7177174"/>
            <a:ext cx="53340" cy="12759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spcBef>
                <a:spcPts val="95"/>
              </a:spcBef>
            </a:pPr>
            <a:r>
              <a:rPr sz="750" spc="-5" dirty="0">
                <a:latin typeface="Arial MT"/>
                <a:cs typeface="Arial MT"/>
              </a:rPr>
              <a:t>o</a:t>
            </a:r>
            <a:endParaRPr sz="750">
              <a:latin typeface="Arial MT"/>
              <a:cs typeface="Arial MT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8225008" y="7289462"/>
            <a:ext cx="34798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indent="10160">
              <a:lnSpc>
                <a:spcPct val="106700"/>
              </a:lnSpc>
              <a:spcBef>
                <a:spcPts val="100"/>
              </a:spcBef>
            </a:pPr>
            <a:r>
              <a:rPr sz="750" spc="-10" dirty="0">
                <a:latin typeface="Arial MT"/>
                <a:cs typeface="Arial MT"/>
              </a:rPr>
              <a:t>Recibe </a:t>
            </a:r>
            <a:r>
              <a:rPr sz="750" spc="-5" dirty="0">
                <a:latin typeface="Arial MT"/>
                <a:cs typeface="Arial MT"/>
              </a:rPr>
              <a:t> </a:t>
            </a:r>
            <a:r>
              <a:rPr sz="750" spc="5" dirty="0">
                <a:latin typeface="Arial MT"/>
                <a:cs typeface="Arial MT"/>
              </a:rPr>
              <a:t>la</a:t>
            </a:r>
            <a:r>
              <a:rPr sz="750" spc="-50" dirty="0">
                <a:latin typeface="Arial MT"/>
                <a:cs typeface="Arial MT"/>
              </a:rPr>
              <a:t> </a:t>
            </a:r>
            <a:r>
              <a:rPr sz="750" spc="-10" dirty="0">
                <a:latin typeface="Arial MT"/>
                <a:cs typeface="Arial MT"/>
              </a:rPr>
              <a:t>Señal</a:t>
            </a:r>
            <a:endParaRPr sz="750">
              <a:latin typeface="Arial MT"/>
              <a:cs typeface="Arial MT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7552944" y="7156702"/>
            <a:ext cx="22860" cy="90170"/>
          </a:xfrm>
          <a:custGeom>
            <a:avLst/>
            <a:gdLst/>
            <a:ahLst/>
            <a:cxnLst/>
            <a:rect l="l" t="t" r="r" b="b"/>
            <a:pathLst>
              <a:path w="22860" h="90170">
                <a:moveTo>
                  <a:pt x="22860" y="0"/>
                </a:moveTo>
                <a:lnTo>
                  <a:pt x="0" y="0"/>
                </a:lnTo>
                <a:lnTo>
                  <a:pt x="0" y="89917"/>
                </a:lnTo>
                <a:lnTo>
                  <a:pt x="22860" y="89917"/>
                </a:lnTo>
                <a:lnTo>
                  <a:pt x="2286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552944" y="7315199"/>
            <a:ext cx="22860" cy="90170"/>
          </a:xfrm>
          <a:custGeom>
            <a:avLst/>
            <a:gdLst/>
            <a:ahLst/>
            <a:cxnLst/>
            <a:rect l="l" t="t" r="r" b="b"/>
            <a:pathLst>
              <a:path w="22860" h="90170">
                <a:moveTo>
                  <a:pt x="22860" y="0"/>
                </a:moveTo>
                <a:lnTo>
                  <a:pt x="0" y="0"/>
                </a:lnTo>
                <a:lnTo>
                  <a:pt x="0" y="89917"/>
                </a:lnTo>
                <a:lnTo>
                  <a:pt x="22860" y="89917"/>
                </a:lnTo>
                <a:lnTo>
                  <a:pt x="2286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552944" y="7473695"/>
            <a:ext cx="22860" cy="91440"/>
          </a:xfrm>
          <a:custGeom>
            <a:avLst/>
            <a:gdLst/>
            <a:ahLst/>
            <a:cxnLst/>
            <a:rect l="l" t="t" r="r" b="b"/>
            <a:pathLst>
              <a:path w="22860" h="91440">
                <a:moveTo>
                  <a:pt x="22860" y="0"/>
                </a:moveTo>
                <a:lnTo>
                  <a:pt x="0" y="0"/>
                </a:lnTo>
                <a:lnTo>
                  <a:pt x="0" y="91440"/>
                </a:lnTo>
                <a:lnTo>
                  <a:pt x="22860" y="91440"/>
                </a:lnTo>
                <a:lnTo>
                  <a:pt x="2286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552944" y="7633714"/>
            <a:ext cx="22860" cy="90170"/>
          </a:xfrm>
          <a:custGeom>
            <a:avLst/>
            <a:gdLst/>
            <a:ahLst/>
            <a:cxnLst/>
            <a:rect l="l" t="t" r="r" b="b"/>
            <a:pathLst>
              <a:path w="22860" h="90170">
                <a:moveTo>
                  <a:pt x="22860" y="0"/>
                </a:moveTo>
                <a:lnTo>
                  <a:pt x="0" y="0"/>
                </a:lnTo>
                <a:lnTo>
                  <a:pt x="0" y="89917"/>
                </a:lnTo>
                <a:lnTo>
                  <a:pt x="22860" y="89917"/>
                </a:lnTo>
                <a:lnTo>
                  <a:pt x="2286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552944" y="7792215"/>
            <a:ext cx="22860" cy="90170"/>
          </a:xfrm>
          <a:custGeom>
            <a:avLst/>
            <a:gdLst/>
            <a:ahLst/>
            <a:cxnLst/>
            <a:rect l="l" t="t" r="r" b="b"/>
            <a:pathLst>
              <a:path w="22860" h="90170">
                <a:moveTo>
                  <a:pt x="22860" y="0"/>
                </a:moveTo>
                <a:lnTo>
                  <a:pt x="0" y="0"/>
                </a:lnTo>
                <a:lnTo>
                  <a:pt x="0" y="89912"/>
                </a:lnTo>
                <a:lnTo>
                  <a:pt x="22860" y="89912"/>
                </a:lnTo>
                <a:lnTo>
                  <a:pt x="2286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0259567" y="7156702"/>
            <a:ext cx="21590" cy="90170"/>
          </a:xfrm>
          <a:custGeom>
            <a:avLst/>
            <a:gdLst/>
            <a:ahLst/>
            <a:cxnLst/>
            <a:rect l="l" t="t" r="r" b="b"/>
            <a:pathLst>
              <a:path w="21589" h="90170">
                <a:moveTo>
                  <a:pt x="21337" y="0"/>
                </a:moveTo>
                <a:lnTo>
                  <a:pt x="0" y="0"/>
                </a:lnTo>
                <a:lnTo>
                  <a:pt x="0" y="89917"/>
                </a:lnTo>
                <a:lnTo>
                  <a:pt x="21337" y="89917"/>
                </a:lnTo>
                <a:lnTo>
                  <a:pt x="2133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0259567" y="7315199"/>
            <a:ext cx="21590" cy="90170"/>
          </a:xfrm>
          <a:custGeom>
            <a:avLst/>
            <a:gdLst/>
            <a:ahLst/>
            <a:cxnLst/>
            <a:rect l="l" t="t" r="r" b="b"/>
            <a:pathLst>
              <a:path w="21589" h="90170">
                <a:moveTo>
                  <a:pt x="21337" y="0"/>
                </a:moveTo>
                <a:lnTo>
                  <a:pt x="0" y="0"/>
                </a:lnTo>
                <a:lnTo>
                  <a:pt x="0" y="89917"/>
                </a:lnTo>
                <a:lnTo>
                  <a:pt x="21337" y="89917"/>
                </a:lnTo>
                <a:lnTo>
                  <a:pt x="2133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0259567" y="7473695"/>
            <a:ext cx="21590" cy="91440"/>
          </a:xfrm>
          <a:custGeom>
            <a:avLst/>
            <a:gdLst/>
            <a:ahLst/>
            <a:cxnLst/>
            <a:rect l="l" t="t" r="r" b="b"/>
            <a:pathLst>
              <a:path w="21589" h="91440">
                <a:moveTo>
                  <a:pt x="21337" y="0"/>
                </a:moveTo>
                <a:lnTo>
                  <a:pt x="0" y="0"/>
                </a:lnTo>
                <a:lnTo>
                  <a:pt x="0" y="91440"/>
                </a:lnTo>
                <a:lnTo>
                  <a:pt x="21337" y="91440"/>
                </a:lnTo>
                <a:lnTo>
                  <a:pt x="2133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0259567" y="7633714"/>
            <a:ext cx="21590" cy="90170"/>
          </a:xfrm>
          <a:custGeom>
            <a:avLst/>
            <a:gdLst/>
            <a:ahLst/>
            <a:cxnLst/>
            <a:rect l="l" t="t" r="r" b="b"/>
            <a:pathLst>
              <a:path w="21589" h="90170">
                <a:moveTo>
                  <a:pt x="21337" y="0"/>
                </a:moveTo>
                <a:lnTo>
                  <a:pt x="0" y="0"/>
                </a:lnTo>
                <a:lnTo>
                  <a:pt x="0" y="89917"/>
                </a:lnTo>
                <a:lnTo>
                  <a:pt x="21337" y="89917"/>
                </a:lnTo>
                <a:lnTo>
                  <a:pt x="2133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0259567" y="7792215"/>
            <a:ext cx="21590" cy="90170"/>
          </a:xfrm>
          <a:custGeom>
            <a:avLst/>
            <a:gdLst/>
            <a:ahLst/>
            <a:cxnLst/>
            <a:rect l="l" t="t" r="r" b="b"/>
            <a:pathLst>
              <a:path w="21589" h="90170">
                <a:moveTo>
                  <a:pt x="21337" y="0"/>
                </a:moveTo>
                <a:lnTo>
                  <a:pt x="0" y="0"/>
                </a:lnTo>
                <a:lnTo>
                  <a:pt x="0" y="89912"/>
                </a:lnTo>
                <a:lnTo>
                  <a:pt x="21337" y="89912"/>
                </a:lnTo>
                <a:lnTo>
                  <a:pt x="2133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552944" y="7927847"/>
            <a:ext cx="2727960" cy="137160"/>
          </a:xfrm>
          <a:custGeom>
            <a:avLst/>
            <a:gdLst/>
            <a:ahLst/>
            <a:cxnLst/>
            <a:rect l="l" t="t" r="r" b="b"/>
            <a:pathLst>
              <a:path w="2727960" h="137159">
                <a:moveTo>
                  <a:pt x="2727960" y="22860"/>
                </a:moveTo>
                <a:lnTo>
                  <a:pt x="2706611" y="22860"/>
                </a:lnTo>
                <a:lnTo>
                  <a:pt x="2706611" y="60960"/>
                </a:lnTo>
                <a:lnTo>
                  <a:pt x="2587752" y="1524"/>
                </a:lnTo>
                <a:lnTo>
                  <a:pt x="2587752" y="53340"/>
                </a:lnTo>
                <a:lnTo>
                  <a:pt x="137147" y="53340"/>
                </a:lnTo>
                <a:lnTo>
                  <a:pt x="137147" y="0"/>
                </a:lnTo>
                <a:lnTo>
                  <a:pt x="22860" y="57797"/>
                </a:lnTo>
                <a:lnTo>
                  <a:pt x="22860" y="22860"/>
                </a:lnTo>
                <a:lnTo>
                  <a:pt x="0" y="22860"/>
                </a:lnTo>
                <a:lnTo>
                  <a:pt x="0" y="88392"/>
                </a:lnTo>
                <a:lnTo>
                  <a:pt x="22860" y="88392"/>
                </a:lnTo>
                <a:lnTo>
                  <a:pt x="22860" y="79133"/>
                </a:lnTo>
                <a:lnTo>
                  <a:pt x="137147" y="135636"/>
                </a:lnTo>
                <a:lnTo>
                  <a:pt x="137147" y="83820"/>
                </a:lnTo>
                <a:lnTo>
                  <a:pt x="2587752" y="83820"/>
                </a:lnTo>
                <a:lnTo>
                  <a:pt x="2587752" y="137160"/>
                </a:lnTo>
                <a:lnTo>
                  <a:pt x="2706611" y="76377"/>
                </a:lnTo>
                <a:lnTo>
                  <a:pt x="2706611" y="88392"/>
                </a:lnTo>
                <a:lnTo>
                  <a:pt x="2727960" y="88392"/>
                </a:lnTo>
                <a:lnTo>
                  <a:pt x="2727960" y="2286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6726936" y="7165847"/>
            <a:ext cx="22860" cy="91440"/>
          </a:xfrm>
          <a:custGeom>
            <a:avLst/>
            <a:gdLst/>
            <a:ahLst/>
            <a:cxnLst/>
            <a:rect l="l" t="t" r="r" b="b"/>
            <a:pathLst>
              <a:path w="22860" h="91440">
                <a:moveTo>
                  <a:pt x="22860" y="0"/>
                </a:moveTo>
                <a:lnTo>
                  <a:pt x="0" y="0"/>
                </a:lnTo>
                <a:lnTo>
                  <a:pt x="0" y="91440"/>
                </a:lnTo>
                <a:lnTo>
                  <a:pt x="22860" y="91440"/>
                </a:lnTo>
                <a:lnTo>
                  <a:pt x="2286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6726936" y="7324343"/>
            <a:ext cx="22860" cy="91440"/>
          </a:xfrm>
          <a:custGeom>
            <a:avLst/>
            <a:gdLst/>
            <a:ahLst/>
            <a:cxnLst/>
            <a:rect l="l" t="t" r="r" b="b"/>
            <a:pathLst>
              <a:path w="22860" h="91440">
                <a:moveTo>
                  <a:pt x="22860" y="0"/>
                </a:moveTo>
                <a:lnTo>
                  <a:pt x="0" y="0"/>
                </a:lnTo>
                <a:lnTo>
                  <a:pt x="0" y="91440"/>
                </a:lnTo>
                <a:lnTo>
                  <a:pt x="22860" y="91440"/>
                </a:lnTo>
                <a:lnTo>
                  <a:pt x="2286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726936" y="7484363"/>
            <a:ext cx="22860" cy="90170"/>
          </a:xfrm>
          <a:custGeom>
            <a:avLst/>
            <a:gdLst/>
            <a:ahLst/>
            <a:cxnLst/>
            <a:rect l="l" t="t" r="r" b="b"/>
            <a:pathLst>
              <a:path w="22860" h="90170">
                <a:moveTo>
                  <a:pt x="22860" y="0"/>
                </a:moveTo>
                <a:lnTo>
                  <a:pt x="0" y="0"/>
                </a:lnTo>
                <a:lnTo>
                  <a:pt x="0" y="89917"/>
                </a:lnTo>
                <a:lnTo>
                  <a:pt x="22860" y="89917"/>
                </a:lnTo>
                <a:lnTo>
                  <a:pt x="2286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6726936" y="7642859"/>
            <a:ext cx="22860" cy="91440"/>
          </a:xfrm>
          <a:custGeom>
            <a:avLst/>
            <a:gdLst/>
            <a:ahLst/>
            <a:cxnLst/>
            <a:rect l="l" t="t" r="r" b="b"/>
            <a:pathLst>
              <a:path w="22860" h="91440">
                <a:moveTo>
                  <a:pt x="22860" y="0"/>
                </a:moveTo>
                <a:lnTo>
                  <a:pt x="0" y="0"/>
                </a:lnTo>
                <a:lnTo>
                  <a:pt x="0" y="91440"/>
                </a:lnTo>
                <a:lnTo>
                  <a:pt x="22860" y="91440"/>
                </a:lnTo>
                <a:lnTo>
                  <a:pt x="2286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6726936" y="7801355"/>
            <a:ext cx="22860" cy="91440"/>
          </a:xfrm>
          <a:custGeom>
            <a:avLst/>
            <a:gdLst/>
            <a:ahLst/>
            <a:cxnLst/>
            <a:rect l="l" t="t" r="r" b="b"/>
            <a:pathLst>
              <a:path w="22860" h="91440">
                <a:moveTo>
                  <a:pt x="22860" y="0"/>
                </a:moveTo>
                <a:lnTo>
                  <a:pt x="0" y="0"/>
                </a:lnTo>
                <a:lnTo>
                  <a:pt x="0" y="91440"/>
                </a:lnTo>
                <a:lnTo>
                  <a:pt x="22860" y="91440"/>
                </a:lnTo>
                <a:lnTo>
                  <a:pt x="2286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726936" y="7961375"/>
            <a:ext cx="22860" cy="90170"/>
          </a:xfrm>
          <a:custGeom>
            <a:avLst/>
            <a:gdLst/>
            <a:ahLst/>
            <a:cxnLst/>
            <a:rect l="l" t="t" r="r" b="b"/>
            <a:pathLst>
              <a:path w="22860" h="90170">
                <a:moveTo>
                  <a:pt x="22860" y="0"/>
                </a:moveTo>
                <a:lnTo>
                  <a:pt x="0" y="0"/>
                </a:lnTo>
                <a:lnTo>
                  <a:pt x="0" y="89917"/>
                </a:lnTo>
                <a:lnTo>
                  <a:pt x="22860" y="89917"/>
                </a:lnTo>
                <a:lnTo>
                  <a:pt x="2286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1068811" y="7165847"/>
            <a:ext cx="22860" cy="91440"/>
          </a:xfrm>
          <a:custGeom>
            <a:avLst/>
            <a:gdLst/>
            <a:ahLst/>
            <a:cxnLst/>
            <a:rect l="l" t="t" r="r" b="b"/>
            <a:pathLst>
              <a:path w="22860" h="91440">
                <a:moveTo>
                  <a:pt x="22860" y="0"/>
                </a:moveTo>
                <a:lnTo>
                  <a:pt x="0" y="0"/>
                </a:lnTo>
                <a:lnTo>
                  <a:pt x="0" y="91440"/>
                </a:lnTo>
                <a:lnTo>
                  <a:pt x="22860" y="91440"/>
                </a:lnTo>
                <a:lnTo>
                  <a:pt x="2286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1068811" y="7324343"/>
            <a:ext cx="22860" cy="91440"/>
          </a:xfrm>
          <a:custGeom>
            <a:avLst/>
            <a:gdLst/>
            <a:ahLst/>
            <a:cxnLst/>
            <a:rect l="l" t="t" r="r" b="b"/>
            <a:pathLst>
              <a:path w="22860" h="91440">
                <a:moveTo>
                  <a:pt x="22860" y="0"/>
                </a:moveTo>
                <a:lnTo>
                  <a:pt x="0" y="0"/>
                </a:lnTo>
                <a:lnTo>
                  <a:pt x="0" y="91440"/>
                </a:lnTo>
                <a:lnTo>
                  <a:pt x="22860" y="91440"/>
                </a:lnTo>
                <a:lnTo>
                  <a:pt x="2286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1068811" y="7484363"/>
            <a:ext cx="22860" cy="90170"/>
          </a:xfrm>
          <a:custGeom>
            <a:avLst/>
            <a:gdLst/>
            <a:ahLst/>
            <a:cxnLst/>
            <a:rect l="l" t="t" r="r" b="b"/>
            <a:pathLst>
              <a:path w="22860" h="90170">
                <a:moveTo>
                  <a:pt x="22860" y="0"/>
                </a:moveTo>
                <a:lnTo>
                  <a:pt x="0" y="0"/>
                </a:lnTo>
                <a:lnTo>
                  <a:pt x="0" y="89917"/>
                </a:lnTo>
                <a:lnTo>
                  <a:pt x="22860" y="89917"/>
                </a:lnTo>
                <a:lnTo>
                  <a:pt x="2286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1068811" y="7642859"/>
            <a:ext cx="22860" cy="91440"/>
          </a:xfrm>
          <a:custGeom>
            <a:avLst/>
            <a:gdLst/>
            <a:ahLst/>
            <a:cxnLst/>
            <a:rect l="l" t="t" r="r" b="b"/>
            <a:pathLst>
              <a:path w="22860" h="91440">
                <a:moveTo>
                  <a:pt x="22860" y="0"/>
                </a:moveTo>
                <a:lnTo>
                  <a:pt x="0" y="0"/>
                </a:lnTo>
                <a:lnTo>
                  <a:pt x="0" y="91440"/>
                </a:lnTo>
                <a:lnTo>
                  <a:pt x="22860" y="91440"/>
                </a:lnTo>
                <a:lnTo>
                  <a:pt x="2286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1068811" y="7801355"/>
            <a:ext cx="22860" cy="91440"/>
          </a:xfrm>
          <a:custGeom>
            <a:avLst/>
            <a:gdLst/>
            <a:ahLst/>
            <a:cxnLst/>
            <a:rect l="l" t="t" r="r" b="b"/>
            <a:pathLst>
              <a:path w="22860" h="91440">
                <a:moveTo>
                  <a:pt x="22860" y="0"/>
                </a:moveTo>
                <a:lnTo>
                  <a:pt x="0" y="0"/>
                </a:lnTo>
                <a:lnTo>
                  <a:pt x="0" y="91440"/>
                </a:lnTo>
                <a:lnTo>
                  <a:pt x="22860" y="91440"/>
                </a:lnTo>
                <a:lnTo>
                  <a:pt x="2286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1068811" y="7961375"/>
            <a:ext cx="22860" cy="90170"/>
          </a:xfrm>
          <a:custGeom>
            <a:avLst/>
            <a:gdLst/>
            <a:ahLst/>
            <a:cxnLst/>
            <a:rect l="l" t="t" r="r" b="b"/>
            <a:pathLst>
              <a:path w="22860" h="90170">
                <a:moveTo>
                  <a:pt x="22860" y="0"/>
                </a:moveTo>
                <a:lnTo>
                  <a:pt x="0" y="0"/>
                </a:lnTo>
                <a:lnTo>
                  <a:pt x="0" y="89917"/>
                </a:lnTo>
                <a:lnTo>
                  <a:pt x="22860" y="89917"/>
                </a:lnTo>
                <a:lnTo>
                  <a:pt x="2286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6722365" y="8119872"/>
            <a:ext cx="4369435" cy="260985"/>
          </a:xfrm>
          <a:custGeom>
            <a:avLst/>
            <a:gdLst/>
            <a:ahLst/>
            <a:cxnLst/>
            <a:rect l="l" t="t" r="r" b="b"/>
            <a:pathLst>
              <a:path w="4369435" h="260984">
                <a:moveTo>
                  <a:pt x="27432" y="0"/>
                </a:moveTo>
                <a:lnTo>
                  <a:pt x="4572" y="0"/>
                </a:lnTo>
                <a:lnTo>
                  <a:pt x="4572" y="91440"/>
                </a:lnTo>
                <a:lnTo>
                  <a:pt x="27432" y="91440"/>
                </a:lnTo>
                <a:lnTo>
                  <a:pt x="27432" y="0"/>
                </a:lnTo>
                <a:close/>
              </a:path>
              <a:path w="4369435" h="260984">
                <a:moveTo>
                  <a:pt x="4369308" y="158496"/>
                </a:moveTo>
                <a:lnTo>
                  <a:pt x="4346448" y="158496"/>
                </a:lnTo>
                <a:lnTo>
                  <a:pt x="4346448" y="182232"/>
                </a:lnTo>
                <a:lnTo>
                  <a:pt x="4230611" y="124968"/>
                </a:lnTo>
                <a:lnTo>
                  <a:pt x="4230611" y="176784"/>
                </a:lnTo>
                <a:lnTo>
                  <a:pt x="134112" y="176784"/>
                </a:lnTo>
                <a:lnTo>
                  <a:pt x="134112" y="123444"/>
                </a:lnTo>
                <a:lnTo>
                  <a:pt x="27432" y="178003"/>
                </a:lnTo>
                <a:lnTo>
                  <a:pt x="27432" y="158496"/>
                </a:lnTo>
                <a:lnTo>
                  <a:pt x="4572" y="158496"/>
                </a:lnTo>
                <a:lnTo>
                  <a:pt x="4572" y="189687"/>
                </a:lnTo>
                <a:lnTo>
                  <a:pt x="0" y="192024"/>
                </a:lnTo>
                <a:lnTo>
                  <a:pt x="4572" y="194310"/>
                </a:lnTo>
                <a:lnTo>
                  <a:pt x="4572" y="219456"/>
                </a:lnTo>
                <a:lnTo>
                  <a:pt x="27432" y="219456"/>
                </a:lnTo>
                <a:lnTo>
                  <a:pt x="27432" y="205740"/>
                </a:lnTo>
                <a:lnTo>
                  <a:pt x="134112" y="259080"/>
                </a:lnTo>
                <a:lnTo>
                  <a:pt x="134112" y="207264"/>
                </a:lnTo>
                <a:lnTo>
                  <a:pt x="4230611" y="207264"/>
                </a:lnTo>
                <a:lnTo>
                  <a:pt x="4230611" y="260604"/>
                </a:lnTo>
                <a:lnTo>
                  <a:pt x="4346448" y="202044"/>
                </a:lnTo>
                <a:lnTo>
                  <a:pt x="4346448" y="219456"/>
                </a:lnTo>
                <a:lnTo>
                  <a:pt x="4369308" y="219456"/>
                </a:lnTo>
                <a:lnTo>
                  <a:pt x="4369308" y="158496"/>
                </a:lnTo>
                <a:close/>
              </a:path>
              <a:path w="4369435" h="260984">
                <a:moveTo>
                  <a:pt x="4369308" y="0"/>
                </a:moveTo>
                <a:lnTo>
                  <a:pt x="4346448" y="0"/>
                </a:lnTo>
                <a:lnTo>
                  <a:pt x="4346448" y="91440"/>
                </a:lnTo>
                <a:lnTo>
                  <a:pt x="4369308" y="91440"/>
                </a:lnTo>
                <a:lnTo>
                  <a:pt x="436930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5" name="object 65"/>
          <p:cNvGrpSpPr/>
          <p:nvPr/>
        </p:nvGrpSpPr>
        <p:grpSpPr>
          <a:xfrm>
            <a:off x="6231637" y="6885432"/>
            <a:ext cx="5332730" cy="1839595"/>
            <a:chOff x="1177037" y="6885431"/>
            <a:chExt cx="5332730" cy="1839595"/>
          </a:xfrm>
        </p:grpSpPr>
        <p:sp>
          <p:nvSpPr>
            <p:cNvPr id="66" name="object 66"/>
            <p:cNvSpPr/>
            <p:nvPr/>
          </p:nvSpPr>
          <p:spPr>
            <a:xfrm>
              <a:off x="1672336" y="6996683"/>
              <a:ext cx="4364990" cy="100965"/>
            </a:xfrm>
            <a:custGeom>
              <a:avLst/>
              <a:gdLst/>
              <a:ahLst/>
              <a:cxnLst/>
              <a:rect l="l" t="t" r="r" b="b"/>
              <a:pathLst>
                <a:path w="4364990" h="100965">
                  <a:moveTo>
                    <a:pt x="22860" y="10680"/>
                  </a:moveTo>
                  <a:lnTo>
                    <a:pt x="0" y="10680"/>
                  </a:lnTo>
                  <a:lnTo>
                    <a:pt x="0" y="100584"/>
                  </a:lnTo>
                  <a:lnTo>
                    <a:pt x="22860" y="100584"/>
                  </a:lnTo>
                  <a:lnTo>
                    <a:pt x="22860" y="10680"/>
                  </a:lnTo>
                  <a:close/>
                </a:path>
                <a:path w="4364990" h="100965">
                  <a:moveTo>
                    <a:pt x="848868" y="0"/>
                  </a:moveTo>
                  <a:lnTo>
                    <a:pt x="826008" y="0"/>
                  </a:lnTo>
                  <a:lnTo>
                    <a:pt x="826008" y="91440"/>
                  </a:lnTo>
                  <a:lnTo>
                    <a:pt x="848868" y="91440"/>
                  </a:lnTo>
                  <a:lnTo>
                    <a:pt x="848868" y="0"/>
                  </a:lnTo>
                  <a:close/>
                </a:path>
                <a:path w="4364990" h="100965">
                  <a:moveTo>
                    <a:pt x="3553968" y="0"/>
                  </a:moveTo>
                  <a:lnTo>
                    <a:pt x="3532619" y="0"/>
                  </a:lnTo>
                  <a:lnTo>
                    <a:pt x="3532619" y="91440"/>
                  </a:lnTo>
                  <a:lnTo>
                    <a:pt x="3553968" y="91440"/>
                  </a:lnTo>
                  <a:lnTo>
                    <a:pt x="3553968" y="0"/>
                  </a:lnTo>
                  <a:close/>
                </a:path>
                <a:path w="4364990" h="100965">
                  <a:moveTo>
                    <a:pt x="4364736" y="10680"/>
                  </a:moveTo>
                  <a:lnTo>
                    <a:pt x="4341876" y="10680"/>
                  </a:lnTo>
                  <a:lnTo>
                    <a:pt x="4341876" y="100584"/>
                  </a:lnTo>
                  <a:lnTo>
                    <a:pt x="4364736" y="100584"/>
                  </a:lnTo>
                  <a:lnTo>
                    <a:pt x="4364736" y="1068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1197609" y="6885431"/>
              <a:ext cx="0" cy="1807845"/>
            </a:xfrm>
            <a:custGeom>
              <a:avLst/>
              <a:gdLst/>
              <a:ahLst/>
              <a:cxnLst/>
              <a:rect l="l" t="t" r="r" b="b"/>
              <a:pathLst>
                <a:path h="1807845">
                  <a:moveTo>
                    <a:pt x="0" y="0"/>
                  </a:moveTo>
                  <a:lnTo>
                    <a:pt x="0" y="1807464"/>
                  </a:lnTo>
                </a:path>
              </a:pathLst>
            </a:custGeom>
            <a:ln w="22860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1177036" y="8587739"/>
              <a:ext cx="5331460" cy="137160"/>
            </a:xfrm>
            <a:custGeom>
              <a:avLst/>
              <a:gdLst/>
              <a:ahLst/>
              <a:cxnLst/>
              <a:rect l="l" t="t" r="r" b="b"/>
              <a:pathLst>
                <a:path w="5331459" h="137159">
                  <a:moveTo>
                    <a:pt x="5330939" y="68580"/>
                  </a:moveTo>
                  <a:lnTo>
                    <a:pt x="5195316" y="1524"/>
                  </a:lnTo>
                  <a:lnTo>
                    <a:pt x="5195316" y="53340"/>
                  </a:lnTo>
                  <a:lnTo>
                    <a:pt x="135623" y="53340"/>
                  </a:lnTo>
                  <a:lnTo>
                    <a:pt x="135623" y="0"/>
                  </a:lnTo>
                  <a:lnTo>
                    <a:pt x="0" y="68580"/>
                  </a:lnTo>
                  <a:lnTo>
                    <a:pt x="135623" y="135636"/>
                  </a:lnTo>
                  <a:lnTo>
                    <a:pt x="135623" y="83820"/>
                  </a:lnTo>
                  <a:lnTo>
                    <a:pt x="5195316" y="83820"/>
                  </a:lnTo>
                  <a:lnTo>
                    <a:pt x="5195316" y="137160"/>
                  </a:lnTo>
                  <a:lnTo>
                    <a:pt x="5330939" y="6858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6498082" y="6885431"/>
              <a:ext cx="0" cy="1807845"/>
            </a:xfrm>
            <a:custGeom>
              <a:avLst/>
              <a:gdLst/>
              <a:ahLst/>
              <a:cxnLst/>
              <a:rect l="l" t="t" r="r" b="b"/>
              <a:pathLst>
                <a:path h="1807845">
                  <a:moveTo>
                    <a:pt x="0" y="0"/>
                  </a:moveTo>
                  <a:lnTo>
                    <a:pt x="0" y="1807464"/>
                  </a:lnTo>
                </a:path>
              </a:pathLst>
            </a:custGeom>
            <a:ln w="22860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0" name="object 70"/>
          <p:cNvSpPr txBox="1"/>
          <p:nvPr/>
        </p:nvSpPr>
        <p:spPr>
          <a:xfrm>
            <a:off x="7520434" y="7782560"/>
            <a:ext cx="2842260" cy="11055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18159">
              <a:spcBef>
                <a:spcPts val="95"/>
              </a:spcBef>
            </a:pPr>
            <a:r>
              <a:rPr sz="950" b="1" spc="15" dirty="0">
                <a:latin typeface="Arial"/>
                <a:cs typeface="Arial"/>
              </a:rPr>
              <a:t>Sistema</a:t>
            </a:r>
            <a:r>
              <a:rPr sz="950" b="1" spc="50" dirty="0">
                <a:latin typeface="Arial"/>
                <a:cs typeface="Arial"/>
              </a:rPr>
              <a:t> </a:t>
            </a:r>
            <a:r>
              <a:rPr sz="950" b="1" dirty="0">
                <a:latin typeface="Arial"/>
                <a:cs typeface="Arial"/>
              </a:rPr>
              <a:t>de</a:t>
            </a:r>
            <a:r>
              <a:rPr sz="950" b="1" spc="50" dirty="0">
                <a:latin typeface="Arial"/>
                <a:cs typeface="Arial"/>
              </a:rPr>
              <a:t> </a:t>
            </a:r>
            <a:r>
              <a:rPr sz="950" b="1" spc="10" dirty="0">
                <a:latin typeface="Arial"/>
                <a:cs typeface="Arial"/>
              </a:rPr>
              <a:t>Telecomunicación</a:t>
            </a:r>
            <a:endParaRPr sz="950"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sz="900">
              <a:latin typeface="Arial"/>
              <a:cs typeface="Arial"/>
            </a:endParaRPr>
          </a:p>
          <a:p>
            <a:pPr marL="571500"/>
            <a:r>
              <a:rPr sz="950" b="1" spc="15" dirty="0">
                <a:latin typeface="Arial"/>
                <a:cs typeface="Arial"/>
              </a:rPr>
              <a:t>Sistema</a:t>
            </a:r>
            <a:r>
              <a:rPr sz="950" b="1" spc="45" dirty="0">
                <a:latin typeface="Arial"/>
                <a:cs typeface="Arial"/>
              </a:rPr>
              <a:t> </a:t>
            </a:r>
            <a:r>
              <a:rPr sz="950" b="1" dirty="0">
                <a:latin typeface="Arial"/>
                <a:cs typeface="Arial"/>
              </a:rPr>
              <a:t>de</a:t>
            </a:r>
            <a:r>
              <a:rPr sz="950" b="1" spc="45" dirty="0">
                <a:latin typeface="Arial"/>
                <a:cs typeface="Arial"/>
              </a:rPr>
              <a:t> </a:t>
            </a:r>
            <a:r>
              <a:rPr sz="950" b="1" spc="15" dirty="0">
                <a:latin typeface="Arial"/>
                <a:cs typeface="Arial"/>
              </a:rPr>
              <a:t>Teleprotección</a:t>
            </a:r>
            <a:endParaRPr sz="950">
              <a:latin typeface="Arial"/>
              <a:cs typeface="Arial"/>
            </a:endParaRPr>
          </a:p>
          <a:p>
            <a:pPr>
              <a:spcBef>
                <a:spcPts val="30"/>
              </a:spcBef>
            </a:pPr>
            <a:endParaRPr sz="1300">
              <a:latin typeface="Arial"/>
              <a:cs typeface="Arial"/>
            </a:endParaRPr>
          </a:p>
          <a:p>
            <a:pPr marL="661670"/>
            <a:r>
              <a:rPr sz="950" b="1" spc="15" dirty="0">
                <a:latin typeface="Arial"/>
                <a:cs typeface="Arial"/>
              </a:rPr>
              <a:t>Sistema</a:t>
            </a:r>
            <a:r>
              <a:rPr sz="950" b="1" spc="40" dirty="0">
                <a:latin typeface="Arial"/>
                <a:cs typeface="Arial"/>
              </a:rPr>
              <a:t> </a:t>
            </a:r>
            <a:r>
              <a:rPr sz="950" b="1" dirty="0">
                <a:latin typeface="Arial"/>
                <a:cs typeface="Arial"/>
              </a:rPr>
              <a:t>de</a:t>
            </a:r>
            <a:r>
              <a:rPr sz="950" b="1" spc="45" dirty="0">
                <a:latin typeface="Arial"/>
                <a:cs typeface="Arial"/>
              </a:rPr>
              <a:t> </a:t>
            </a:r>
            <a:r>
              <a:rPr sz="950" b="1" spc="10" dirty="0">
                <a:latin typeface="Arial"/>
                <a:cs typeface="Arial"/>
              </a:rPr>
              <a:t>Protección</a:t>
            </a:r>
            <a:endParaRPr sz="950">
              <a:latin typeface="Arial"/>
              <a:cs typeface="Arial"/>
            </a:endParaRPr>
          </a:p>
          <a:p>
            <a:pPr>
              <a:spcBef>
                <a:spcPts val="20"/>
              </a:spcBef>
            </a:pPr>
            <a:endParaRPr sz="1200">
              <a:latin typeface="Arial"/>
              <a:cs typeface="Arial"/>
            </a:endParaRPr>
          </a:p>
          <a:p>
            <a:pPr marL="12700">
              <a:spcBef>
                <a:spcPts val="5"/>
              </a:spcBef>
            </a:pPr>
            <a:r>
              <a:rPr sz="900" dirty="0">
                <a:latin typeface="Arial MT"/>
                <a:cs typeface="Arial MT"/>
              </a:rPr>
              <a:t>Figura</a:t>
            </a:r>
            <a:r>
              <a:rPr sz="900" spc="-15" dirty="0">
                <a:latin typeface="Arial MT"/>
                <a:cs typeface="Arial MT"/>
              </a:rPr>
              <a:t> </a:t>
            </a:r>
            <a:r>
              <a:rPr sz="900" dirty="0">
                <a:latin typeface="Arial MT"/>
                <a:cs typeface="Arial MT"/>
              </a:rPr>
              <a:t>20: </a:t>
            </a:r>
            <a:r>
              <a:rPr sz="900" spc="-10" dirty="0">
                <a:latin typeface="Arial MT"/>
                <a:cs typeface="Arial MT"/>
              </a:rPr>
              <a:t>Sistema</a:t>
            </a:r>
            <a:r>
              <a:rPr sz="900" dirty="0">
                <a:latin typeface="Arial MT"/>
                <a:cs typeface="Arial MT"/>
              </a:rPr>
              <a:t> de </a:t>
            </a:r>
            <a:r>
              <a:rPr sz="900" spc="-5" dirty="0">
                <a:latin typeface="Arial MT"/>
                <a:cs typeface="Arial MT"/>
              </a:rPr>
              <a:t>Comunicaciones</a:t>
            </a:r>
            <a:r>
              <a:rPr sz="900" dirty="0">
                <a:latin typeface="Arial MT"/>
                <a:cs typeface="Arial MT"/>
              </a:rPr>
              <a:t> </a:t>
            </a:r>
            <a:r>
              <a:rPr sz="900" spc="-5" dirty="0">
                <a:latin typeface="Arial MT"/>
                <a:cs typeface="Arial MT"/>
              </a:rPr>
              <a:t>para</a:t>
            </a:r>
            <a:r>
              <a:rPr sz="900" dirty="0">
                <a:latin typeface="Arial MT"/>
                <a:cs typeface="Arial MT"/>
              </a:rPr>
              <a:t> </a:t>
            </a:r>
            <a:r>
              <a:rPr sz="900" spc="-5" dirty="0">
                <a:latin typeface="Arial MT"/>
                <a:cs typeface="Arial MT"/>
              </a:rPr>
              <a:t>protección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71" name="object 7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pc="-125" dirty="0"/>
              <a:t>Pag</a:t>
            </a:r>
            <a:r>
              <a:rPr spc="-55" dirty="0"/>
              <a:t>. </a:t>
            </a:r>
            <a:fld id="{81D60167-4931-47E6-BA6A-407CBD079E47}" type="slidenum">
              <a:rPr spc="-110" dirty="0"/>
              <a:pPr marL="12700"/>
              <a:t>77</a:t>
            </a:fld>
            <a:r>
              <a:rPr spc="-55" dirty="0"/>
              <a:t> </a:t>
            </a:r>
            <a:r>
              <a:rPr spc="-155" dirty="0"/>
              <a:t>D</a:t>
            </a:r>
            <a:r>
              <a:rPr spc="-110" dirty="0"/>
              <a:t>e</a:t>
            </a:r>
            <a:r>
              <a:rPr spc="-60" dirty="0"/>
              <a:t> </a:t>
            </a:r>
            <a:r>
              <a:rPr spc="-5" dirty="0"/>
              <a:t>149</a:t>
            </a:r>
          </a:p>
        </p:txBody>
      </p:sp>
      <p:sp>
        <p:nvSpPr>
          <p:cNvPr id="72" name="object 7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55"/>
              </a:lnSpc>
            </a:pPr>
            <a:r>
              <a:rPr spc="-105" dirty="0"/>
              <a:t>Elaboro:</a:t>
            </a:r>
          </a:p>
          <a:p>
            <a:pPr marL="12700">
              <a:lnSpc>
                <a:spcPts val="1300"/>
              </a:lnSpc>
            </a:pPr>
            <a:r>
              <a:rPr spc="-100" dirty="0"/>
              <a:t>Ingenier</a:t>
            </a:r>
            <a:r>
              <a:rPr spc="-120" dirty="0"/>
              <a:t>o</a:t>
            </a:r>
            <a:r>
              <a:rPr spc="-55" dirty="0"/>
              <a:t> </a:t>
            </a:r>
            <a:r>
              <a:rPr spc="-120" dirty="0"/>
              <a:t>Juan</a:t>
            </a:r>
            <a:r>
              <a:rPr spc="-55" dirty="0"/>
              <a:t> </a:t>
            </a:r>
            <a:r>
              <a:rPr spc="-155" dirty="0"/>
              <a:t>C</a:t>
            </a:r>
            <a:r>
              <a:rPr spc="-110" dirty="0"/>
              <a:t>a</a:t>
            </a:r>
            <a:r>
              <a:rPr spc="-90" dirty="0"/>
              <a:t>rlo</a:t>
            </a:r>
            <a:r>
              <a:rPr spc="-110" dirty="0"/>
              <a:t>s</a:t>
            </a:r>
            <a:r>
              <a:rPr spc="-70" dirty="0"/>
              <a:t> </a:t>
            </a:r>
            <a:r>
              <a:rPr spc="-135" dirty="0"/>
              <a:t>Mes</a:t>
            </a:r>
            <a:r>
              <a:rPr spc="-110" dirty="0"/>
              <a:t>a</a:t>
            </a:r>
            <a:r>
              <a:rPr spc="-70" dirty="0"/>
              <a:t> </a:t>
            </a:r>
            <a:r>
              <a:rPr spc="-155" dirty="0"/>
              <a:t>A</a:t>
            </a:r>
            <a:r>
              <a:rPr spc="-55" dirty="0"/>
              <a:t>l</a:t>
            </a:r>
            <a:r>
              <a:rPr spc="-105" dirty="0"/>
              <a:t>varez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64273" y="427736"/>
            <a:ext cx="235394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80" dirty="0">
                <a:solidFill>
                  <a:srgbClr val="7F7F7F"/>
                </a:solidFill>
                <a:latin typeface="Georgia"/>
                <a:cs typeface="Georgia"/>
              </a:rPr>
              <a:t>Generalidades</a:t>
            </a:r>
            <a:r>
              <a:rPr sz="1100" spc="70" dirty="0">
                <a:solidFill>
                  <a:srgbClr val="7F7F7F"/>
                </a:solidFill>
                <a:latin typeface="Georgia"/>
                <a:cs typeface="Georgia"/>
              </a:rPr>
              <a:t> </a:t>
            </a:r>
            <a:r>
              <a:rPr sz="1100" spc="90" dirty="0">
                <a:solidFill>
                  <a:srgbClr val="7F7F7F"/>
                </a:solidFill>
                <a:latin typeface="Georgia"/>
                <a:cs typeface="Georgia"/>
              </a:rPr>
              <a:t>en </a:t>
            </a:r>
            <a:r>
              <a:rPr sz="1100" spc="95" dirty="0">
                <a:solidFill>
                  <a:srgbClr val="7F7F7F"/>
                </a:solidFill>
                <a:latin typeface="Georgia"/>
                <a:cs typeface="Georgia"/>
              </a:rPr>
              <a:t>Subestaciones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117338" y="626363"/>
            <a:ext cx="5649595" cy="38100"/>
          </a:xfrm>
          <a:custGeom>
            <a:avLst/>
            <a:gdLst/>
            <a:ahLst/>
            <a:cxnLst/>
            <a:rect l="l" t="t" r="r" b="b"/>
            <a:pathLst>
              <a:path w="5649595" h="38100">
                <a:moveTo>
                  <a:pt x="5649468" y="0"/>
                </a:moveTo>
                <a:lnTo>
                  <a:pt x="0" y="0"/>
                </a:lnTo>
                <a:lnTo>
                  <a:pt x="0" y="38100"/>
                </a:lnTo>
                <a:lnTo>
                  <a:pt x="5649468" y="38100"/>
                </a:lnTo>
                <a:lnTo>
                  <a:pt x="5649468" y="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117338" y="9236962"/>
            <a:ext cx="5649595" cy="38100"/>
          </a:xfrm>
          <a:custGeom>
            <a:avLst/>
            <a:gdLst/>
            <a:ahLst/>
            <a:cxnLst/>
            <a:rect l="l" t="t" r="r" b="b"/>
            <a:pathLst>
              <a:path w="5649595" h="38100">
                <a:moveTo>
                  <a:pt x="5649468" y="0"/>
                </a:moveTo>
                <a:lnTo>
                  <a:pt x="0" y="0"/>
                </a:lnTo>
                <a:lnTo>
                  <a:pt x="0" y="38100"/>
                </a:lnTo>
                <a:lnTo>
                  <a:pt x="5649468" y="38100"/>
                </a:lnTo>
                <a:lnTo>
                  <a:pt x="5649468" y="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122923" y="2023364"/>
            <a:ext cx="5640705" cy="516615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11860" lvl="2" indent="-899160">
              <a:spcBef>
                <a:spcPts val="95"/>
              </a:spcBef>
              <a:buAutoNum type="arabicPeriod"/>
              <a:tabLst>
                <a:tab pos="911225" algn="l"/>
                <a:tab pos="911860" algn="l"/>
              </a:tabLst>
            </a:pPr>
            <a:r>
              <a:rPr sz="1300" b="1" spc="20" dirty="0">
                <a:latin typeface="Arial"/>
                <a:cs typeface="Arial"/>
              </a:rPr>
              <a:t>Sistema</a:t>
            </a:r>
            <a:r>
              <a:rPr sz="1300" b="1" spc="70" dirty="0">
                <a:latin typeface="Arial"/>
                <a:cs typeface="Arial"/>
              </a:rPr>
              <a:t> </a:t>
            </a:r>
            <a:r>
              <a:rPr sz="1300" b="1" spc="10" dirty="0">
                <a:latin typeface="Arial"/>
                <a:cs typeface="Arial"/>
              </a:rPr>
              <a:t>de</a:t>
            </a:r>
            <a:r>
              <a:rPr sz="1300" b="1" spc="60" dirty="0">
                <a:latin typeface="Arial"/>
                <a:cs typeface="Arial"/>
              </a:rPr>
              <a:t> </a:t>
            </a:r>
            <a:r>
              <a:rPr sz="1300" b="1" spc="10" dirty="0">
                <a:latin typeface="Arial"/>
                <a:cs typeface="Arial"/>
              </a:rPr>
              <a:t>Protección</a:t>
            </a:r>
            <a:r>
              <a:rPr sz="1300" b="1" spc="55" dirty="0">
                <a:latin typeface="Arial"/>
                <a:cs typeface="Arial"/>
              </a:rPr>
              <a:t> </a:t>
            </a:r>
            <a:r>
              <a:rPr sz="1300" b="1" spc="10" dirty="0">
                <a:latin typeface="Arial"/>
                <a:cs typeface="Arial"/>
              </a:rPr>
              <a:t>Análogo</a:t>
            </a:r>
            <a:endParaRPr sz="1300">
              <a:latin typeface="Arial"/>
              <a:cs typeface="Arial"/>
            </a:endParaRPr>
          </a:p>
          <a:p>
            <a:pPr lvl="2">
              <a:spcBef>
                <a:spcPts val="10"/>
              </a:spcBef>
              <a:buFont typeface="Arial"/>
              <a:buAutoNum type="arabicPeriod"/>
            </a:pPr>
            <a:endParaRPr sz="1350">
              <a:latin typeface="Arial"/>
              <a:cs typeface="Arial"/>
            </a:endParaRPr>
          </a:p>
          <a:p>
            <a:pPr marL="12700" marR="5080" algn="just">
              <a:lnSpc>
                <a:spcPct val="95800"/>
              </a:lnSpc>
            </a:pPr>
            <a:r>
              <a:rPr sz="1100" spc="-5" dirty="0">
                <a:latin typeface="Arial MT"/>
                <a:cs typeface="Arial MT"/>
              </a:rPr>
              <a:t>La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información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transmite</a:t>
            </a:r>
            <a:r>
              <a:rPr sz="1100" dirty="0">
                <a:latin typeface="Arial MT"/>
                <a:cs typeface="Arial MT"/>
              </a:rPr>
              <a:t> a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través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los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sistemas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telecomunicación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en</a:t>
            </a:r>
            <a:r>
              <a:rPr sz="1100" dirty="0">
                <a:latin typeface="Arial MT"/>
                <a:cs typeface="Arial MT"/>
              </a:rPr>
              <a:t> forma </a:t>
            </a:r>
            <a:r>
              <a:rPr sz="1100" spc="-29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analógica </a:t>
            </a:r>
            <a:r>
              <a:rPr sz="1100" dirty="0">
                <a:latin typeface="Arial MT"/>
                <a:cs typeface="Arial MT"/>
              </a:rPr>
              <a:t>o </a:t>
            </a:r>
            <a:r>
              <a:rPr sz="1100" spc="-5" dirty="0">
                <a:latin typeface="Arial MT"/>
                <a:cs typeface="Arial MT"/>
              </a:rPr>
              <a:t>digital. Los sistemas de protección analógica lo constituyen por lo general un 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sistema de protección selectivo absoluto. La información se procesa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10" dirty="0">
                <a:latin typeface="Arial MT"/>
                <a:cs typeface="Arial MT"/>
              </a:rPr>
              <a:t>en</a:t>
            </a:r>
            <a:r>
              <a:rPr sz="1100" spc="-5" dirty="0">
                <a:latin typeface="Arial MT"/>
                <a:cs typeface="Arial MT"/>
              </a:rPr>
              <a:t> ambos</a:t>
            </a:r>
            <a:r>
              <a:rPr sz="1100" spc="29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extremos 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 la </a:t>
            </a:r>
            <a:r>
              <a:rPr sz="1100" spc="-10" dirty="0">
                <a:latin typeface="Arial MT"/>
                <a:cs typeface="Arial MT"/>
              </a:rPr>
              <a:t>línea </a:t>
            </a:r>
            <a:r>
              <a:rPr sz="1100" dirty="0">
                <a:latin typeface="Arial MT"/>
                <a:cs typeface="Arial MT"/>
              </a:rPr>
              <a:t>a </a:t>
            </a:r>
            <a:r>
              <a:rPr sz="1100" spc="-5" dirty="0">
                <a:latin typeface="Arial MT"/>
                <a:cs typeface="Arial MT"/>
              </a:rPr>
              <a:t>proteger </a:t>
            </a:r>
            <a:r>
              <a:rPr sz="1100" dirty="0">
                <a:latin typeface="Arial MT"/>
                <a:cs typeface="Arial MT"/>
              </a:rPr>
              <a:t>y </a:t>
            </a:r>
            <a:r>
              <a:rPr sz="1100" spc="-5" dirty="0">
                <a:latin typeface="Arial MT"/>
                <a:cs typeface="Arial MT"/>
              </a:rPr>
              <a:t>se compara con valores locales para determinar si se </a:t>
            </a:r>
            <a:r>
              <a:rPr sz="1100" dirty="0">
                <a:latin typeface="Arial MT"/>
                <a:cs typeface="Arial MT"/>
              </a:rPr>
              <a:t>trata </a:t>
            </a:r>
            <a:r>
              <a:rPr sz="1100" spc="-5" dirty="0">
                <a:latin typeface="Arial MT"/>
                <a:cs typeface="Arial MT"/>
              </a:rPr>
              <a:t>de falla 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interna </a:t>
            </a:r>
            <a:r>
              <a:rPr sz="1100" dirty="0">
                <a:latin typeface="Arial MT"/>
                <a:cs typeface="Arial MT"/>
              </a:rPr>
              <a:t>o </a:t>
            </a:r>
            <a:r>
              <a:rPr sz="1100" spc="-5" dirty="0">
                <a:latin typeface="Arial MT"/>
                <a:cs typeface="Arial MT"/>
              </a:rPr>
              <a:t>externa. La comparación se realiza con valores instantáneos de las cantidades 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medidas de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la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10" dirty="0">
                <a:latin typeface="Arial MT"/>
                <a:cs typeface="Arial MT"/>
              </a:rPr>
              <a:t>línea.</a:t>
            </a:r>
            <a:endParaRPr sz="1100">
              <a:latin typeface="Arial MT"/>
              <a:cs typeface="Arial MT"/>
            </a:endParaRPr>
          </a:p>
          <a:p>
            <a:pPr>
              <a:spcBef>
                <a:spcPts val="35"/>
              </a:spcBef>
            </a:pPr>
            <a:endParaRPr sz="1600">
              <a:latin typeface="Arial MT"/>
              <a:cs typeface="Arial MT"/>
            </a:endParaRPr>
          </a:p>
          <a:p>
            <a:pPr marL="911860" lvl="2" indent="-899160">
              <a:buAutoNum type="arabicPeriod" startAt="2"/>
              <a:tabLst>
                <a:tab pos="911225" algn="l"/>
                <a:tab pos="911860" algn="l"/>
              </a:tabLst>
            </a:pPr>
            <a:r>
              <a:rPr sz="1300" b="1" spc="20" dirty="0">
                <a:latin typeface="Arial"/>
                <a:cs typeface="Arial"/>
              </a:rPr>
              <a:t>Sistema</a:t>
            </a:r>
            <a:r>
              <a:rPr sz="1300" b="1" spc="70" dirty="0">
                <a:latin typeface="Arial"/>
                <a:cs typeface="Arial"/>
              </a:rPr>
              <a:t> </a:t>
            </a:r>
            <a:r>
              <a:rPr sz="1300" b="1" spc="10" dirty="0">
                <a:latin typeface="Arial"/>
                <a:cs typeface="Arial"/>
              </a:rPr>
              <a:t>de</a:t>
            </a:r>
            <a:r>
              <a:rPr sz="1300" b="1" spc="60" dirty="0">
                <a:latin typeface="Arial"/>
                <a:cs typeface="Arial"/>
              </a:rPr>
              <a:t> </a:t>
            </a:r>
            <a:r>
              <a:rPr sz="1300" b="1" spc="10" dirty="0">
                <a:latin typeface="Arial"/>
                <a:cs typeface="Arial"/>
              </a:rPr>
              <a:t>Protección</a:t>
            </a:r>
            <a:r>
              <a:rPr sz="1300" b="1" spc="55" dirty="0">
                <a:latin typeface="Arial"/>
                <a:cs typeface="Arial"/>
              </a:rPr>
              <a:t> </a:t>
            </a:r>
            <a:r>
              <a:rPr sz="1300" b="1" spc="15" dirty="0">
                <a:latin typeface="Arial"/>
                <a:cs typeface="Arial"/>
              </a:rPr>
              <a:t>Comandos</a:t>
            </a:r>
            <a:endParaRPr sz="1300">
              <a:latin typeface="Arial"/>
              <a:cs typeface="Arial"/>
            </a:endParaRPr>
          </a:p>
          <a:p>
            <a:pPr lvl="2">
              <a:spcBef>
                <a:spcPts val="40"/>
              </a:spcBef>
              <a:buFont typeface="Arial"/>
              <a:buAutoNum type="arabicPeriod" startAt="2"/>
            </a:pPr>
            <a:endParaRPr sz="1350">
              <a:latin typeface="Arial"/>
              <a:cs typeface="Arial"/>
            </a:endParaRPr>
          </a:p>
          <a:p>
            <a:pPr marL="12700" marR="5715" algn="just">
              <a:lnSpc>
                <a:spcPts val="1270"/>
              </a:lnSpc>
            </a:pPr>
            <a:r>
              <a:rPr sz="1100" spc="-5" dirty="0">
                <a:latin typeface="Arial MT"/>
                <a:cs typeface="Arial MT"/>
              </a:rPr>
              <a:t>La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información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es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una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señal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comando.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Esta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10" dirty="0">
                <a:latin typeface="Arial MT"/>
                <a:cs typeface="Arial MT"/>
              </a:rPr>
              <a:t>es</a:t>
            </a:r>
            <a:r>
              <a:rPr sz="1100" spc="-5" dirty="0">
                <a:latin typeface="Arial MT"/>
                <a:cs typeface="Arial MT"/>
              </a:rPr>
              <a:t> transmitida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por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el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sistema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 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telecomunicación</a:t>
            </a:r>
            <a:r>
              <a:rPr sz="1100" dirty="0">
                <a:latin typeface="Arial MT"/>
                <a:cs typeface="Arial MT"/>
              </a:rPr>
              <a:t> y</a:t>
            </a:r>
            <a:r>
              <a:rPr sz="1100" spc="-5" dirty="0">
                <a:latin typeface="Arial MT"/>
                <a:cs typeface="Arial MT"/>
              </a:rPr>
              <a:t> se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basa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por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lo</a:t>
            </a:r>
            <a:r>
              <a:rPr sz="1100" spc="-1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general </a:t>
            </a:r>
            <a:r>
              <a:rPr sz="1100" spc="-5" dirty="0">
                <a:latin typeface="Arial MT"/>
                <a:cs typeface="Arial MT"/>
              </a:rPr>
              <a:t>en un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criterio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selectivo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establecido.</a:t>
            </a:r>
            <a:endParaRPr sz="1100">
              <a:latin typeface="Arial MT"/>
              <a:cs typeface="Arial MT"/>
            </a:endParaRPr>
          </a:p>
          <a:p>
            <a:pPr>
              <a:spcBef>
                <a:spcPts val="55"/>
              </a:spcBef>
            </a:pPr>
            <a:endParaRPr sz="1550">
              <a:latin typeface="Arial MT"/>
              <a:cs typeface="Arial MT"/>
            </a:endParaRPr>
          </a:p>
          <a:p>
            <a:pPr marL="911860" lvl="3" indent="-899160">
              <a:buAutoNum type="arabicPeriod"/>
              <a:tabLst>
                <a:tab pos="911225" algn="l"/>
                <a:tab pos="911860" algn="l"/>
              </a:tabLst>
            </a:pPr>
            <a:r>
              <a:rPr sz="1200" b="1" spc="-65" dirty="0">
                <a:latin typeface="Arial"/>
                <a:cs typeface="Arial"/>
              </a:rPr>
              <a:t>C</a:t>
            </a:r>
            <a:r>
              <a:rPr sz="1200" b="1" spc="10" dirty="0">
                <a:latin typeface="Arial"/>
                <a:cs typeface="Arial"/>
              </a:rPr>
              <a:t>o</a:t>
            </a:r>
            <a:r>
              <a:rPr sz="1200" b="1" spc="70" dirty="0">
                <a:latin typeface="Arial"/>
                <a:cs typeface="Arial"/>
              </a:rPr>
              <a:t>m</a:t>
            </a:r>
            <a:r>
              <a:rPr sz="1200" b="1" spc="50" dirty="0">
                <a:latin typeface="Arial"/>
                <a:cs typeface="Arial"/>
              </a:rPr>
              <a:t>a</a:t>
            </a:r>
            <a:r>
              <a:rPr sz="1200" b="1" spc="35" dirty="0">
                <a:latin typeface="Arial"/>
                <a:cs typeface="Arial"/>
              </a:rPr>
              <a:t>n</a:t>
            </a:r>
            <a:r>
              <a:rPr sz="1200" b="1" spc="20" dirty="0">
                <a:latin typeface="Arial"/>
                <a:cs typeface="Arial"/>
              </a:rPr>
              <a:t>d</a:t>
            </a:r>
            <a:r>
              <a:rPr sz="1200" b="1" dirty="0">
                <a:latin typeface="Arial"/>
                <a:cs typeface="Arial"/>
              </a:rPr>
              <a:t>o</a:t>
            </a:r>
            <a:r>
              <a:rPr sz="1200" b="1" spc="20" dirty="0">
                <a:latin typeface="Arial"/>
                <a:cs typeface="Arial"/>
              </a:rPr>
              <a:t> p</a:t>
            </a:r>
            <a:r>
              <a:rPr sz="1200" b="1" spc="50" dirty="0">
                <a:latin typeface="Arial"/>
                <a:cs typeface="Arial"/>
              </a:rPr>
              <a:t>a</a:t>
            </a:r>
            <a:r>
              <a:rPr sz="1200" b="1" spc="45" dirty="0">
                <a:latin typeface="Arial"/>
                <a:cs typeface="Arial"/>
              </a:rPr>
              <a:t>r</a:t>
            </a:r>
            <a:r>
              <a:rPr sz="1200" b="1" dirty="0">
                <a:latin typeface="Arial"/>
                <a:cs typeface="Arial"/>
              </a:rPr>
              <a:t>a</a:t>
            </a:r>
            <a:r>
              <a:rPr sz="1200" b="1" spc="65" dirty="0">
                <a:latin typeface="Arial"/>
                <a:cs typeface="Arial"/>
              </a:rPr>
              <a:t> </a:t>
            </a:r>
            <a:r>
              <a:rPr sz="1200" b="1" spc="20" dirty="0">
                <a:latin typeface="Arial"/>
                <a:cs typeface="Arial"/>
              </a:rPr>
              <a:t>d</a:t>
            </a:r>
            <a:r>
              <a:rPr sz="1200" b="1" spc="30" dirty="0">
                <a:latin typeface="Arial"/>
                <a:cs typeface="Arial"/>
              </a:rPr>
              <a:t>i</a:t>
            </a:r>
            <a:r>
              <a:rPr sz="1200" b="1" spc="-55" dirty="0">
                <a:latin typeface="Arial"/>
                <a:cs typeface="Arial"/>
              </a:rPr>
              <a:t>s</a:t>
            </a:r>
            <a:r>
              <a:rPr sz="1200" b="1" spc="20" dirty="0">
                <a:latin typeface="Arial"/>
                <a:cs typeface="Arial"/>
              </a:rPr>
              <a:t>p</a:t>
            </a:r>
            <a:r>
              <a:rPr sz="1200" b="1" spc="50" dirty="0">
                <a:latin typeface="Arial"/>
                <a:cs typeface="Arial"/>
              </a:rPr>
              <a:t>a</a:t>
            </a:r>
            <a:r>
              <a:rPr sz="1200" b="1" spc="45" dirty="0">
                <a:latin typeface="Arial"/>
                <a:cs typeface="Arial"/>
              </a:rPr>
              <a:t>r</a:t>
            </a:r>
            <a:r>
              <a:rPr sz="1200" b="1" dirty="0">
                <a:latin typeface="Arial"/>
                <a:cs typeface="Arial"/>
              </a:rPr>
              <a:t>o</a:t>
            </a:r>
            <a:r>
              <a:rPr sz="1200" b="1" spc="2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(</a:t>
            </a:r>
            <a:r>
              <a:rPr sz="1200" b="1" spc="-195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P</a:t>
            </a:r>
            <a:r>
              <a:rPr sz="1200" b="1" spc="45" dirty="0">
                <a:latin typeface="Arial"/>
                <a:cs typeface="Arial"/>
              </a:rPr>
              <a:t>er</a:t>
            </a:r>
            <a:r>
              <a:rPr sz="1200" b="1" spc="70" dirty="0">
                <a:latin typeface="Arial"/>
                <a:cs typeface="Arial"/>
              </a:rPr>
              <a:t>m</a:t>
            </a:r>
            <a:r>
              <a:rPr sz="1200" b="1" spc="35" dirty="0">
                <a:latin typeface="Arial"/>
                <a:cs typeface="Arial"/>
              </a:rPr>
              <a:t>i</a:t>
            </a:r>
            <a:r>
              <a:rPr sz="1200" b="1" spc="-55" dirty="0">
                <a:latin typeface="Arial"/>
                <a:cs typeface="Arial"/>
              </a:rPr>
              <a:t>s</a:t>
            </a:r>
            <a:r>
              <a:rPr sz="1200" b="1" spc="25" dirty="0">
                <a:latin typeface="Arial"/>
                <a:cs typeface="Arial"/>
              </a:rPr>
              <a:t>i</a:t>
            </a:r>
            <a:r>
              <a:rPr sz="1200" b="1" spc="30" dirty="0">
                <a:latin typeface="Arial"/>
                <a:cs typeface="Arial"/>
              </a:rPr>
              <a:t>v</a:t>
            </a:r>
            <a:r>
              <a:rPr sz="1200" b="1" dirty="0">
                <a:latin typeface="Arial"/>
                <a:cs typeface="Arial"/>
              </a:rPr>
              <a:t>o</a:t>
            </a:r>
            <a:r>
              <a:rPr sz="1200" b="1" spc="2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o</a:t>
            </a:r>
            <a:r>
              <a:rPr sz="1200" b="1" spc="20" dirty="0">
                <a:latin typeface="Arial"/>
                <a:cs typeface="Arial"/>
              </a:rPr>
              <a:t> d</a:t>
            </a:r>
            <a:r>
              <a:rPr sz="1200" b="1" spc="30" dirty="0">
                <a:latin typeface="Arial"/>
                <a:cs typeface="Arial"/>
              </a:rPr>
              <a:t>i</a:t>
            </a:r>
            <a:r>
              <a:rPr sz="1200" b="1" spc="55" dirty="0">
                <a:latin typeface="Arial"/>
                <a:cs typeface="Arial"/>
              </a:rPr>
              <a:t>r</a:t>
            </a:r>
            <a:r>
              <a:rPr sz="1200" b="1" spc="40" dirty="0">
                <a:latin typeface="Arial"/>
                <a:cs typeface="Arial"/>
              </a:rPr>
              <a:t>e</a:t>
            </a:r>
            <a:r>
              <a:rPr sz="1200" b="1" spc="-35" dirty="0">
                <a:latin typeface="Arial"/>
                <a:cs typeface="Arial"/>
              </a:rPr>
              <a:t>c</a:t>
            </a:r>
            <a:r>
              <a:rPr sz="1200" b="1" spc="100" dirty="0">
                <a:latin typeface="Arial"/>
                <a:cs typeface="Arial"/>
              </a:rPr>
              <a:t>t</a:t>
            </a:r>
            <a:r>
              <a:rPr sz="1200" b="1" spc="10" dirty="0">
                <a:latin typeface="Arial"/>
                <a:cs typeface="Arial"/>
              </a:rPr>
              <a:t>o</a:t>
            </a:r>
            <a:r>
              <a:rPr sz="1200" b="1" dirty="0">
                <a:latin typeface="Arial"/>
                <a:cs typeface="Arial"/>
              </a:rPr>
              <a:t>)</a:t>
            </a:r>
            <a:endParaRPr sz="1200">
              <a:latin typeface="Arial"/>
              <a:cs typeface="Arial"/>
            </a:endParaRPr>
          </a:p>
          <a:p>
            <a:pPr lvl="3">
              <a:lnSpc>
                <a:spcPct val="100000"/>
              </a:lnSpc>
              <a:buFont typeface="Arial"/>
              <a:buAutoNum type="arabicPeriod"/>
            </a:pPr>
            <a:endParaRPr sz="1300">
              <a:latin typeface="Arial"/>
              <a:cs typeface="Arial"/>
            </a:endParaRPr>
          </a:p>
          <a:p>
            <a:pPr lvl="3">
              <a:spcBef>
                <a:spcPts val="15"/>
              </a:spcBef>
              <a:buFont typeface="Arial"/>
              <a:buAutoNum type="arabicPeriod"/>
            </a:pPr>
            <a:endParaRPr sz="1150">
              <a:latin typeface="Arial"/>
              <a:cs typeface="Arial"/>
            </a:endParaRPr>
          </a:p>
          <a:p>
            <a:pPr marL="12700" marR="5715" algn="just">
              <a:lnSpc>
                <a:spcPct val="95800"/>
              </a:lnSpc>
            </a:pPr>
            <a:r>
              <a:rPr sz="1100" spc="-5" dirty="0">
                <a:latin typeface="Arial MT"/>
                <a:cs typeface="Arial MT"/>
              </a:rPr>
              <a:t>Se manda una señal desde uno de los extremos por un sistema de protección </a:t>
            </a:r>
            <a:r>
              <a:rPr sz="1100" dirty="0">
                <a:latin typeface="Arial MT"/>
                <a:cs typeface="Arial MT"/>
              </a:rPr>
              <a:t>que </a:t>
            </a:r>
            <a:r>
              <a:rPr sz="1100" spc="-5" dirty="0">
                <a:latin typeface="Arial MT"/>
                <a:cs typeface="Arial MT"/>
              </a:rPr>
              <a:t>detecta 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la</a:t>
            </a:r>
            <a:r>
              <a:rPr sz="1100" dirty="0">
                <a:latin typeface="Arial MT"/>
                <a:cs typeface="Arial MT"/>
              </a:rPr>
              <a:t> falla.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En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el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extremo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opuesto,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conocido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como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receptor,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manda</a:t>
            </a:r>
            <a:r>
              <a:rPr sz="1100" spc="29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el</a:t>
            </a:r>
            <a:r>
              <a:rPr sz="1100" spc="29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disparo 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dependiendo de la condición de operación de los sistemas de protección en el extremo de 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envío de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la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línea.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200">
              <a:latin typeface="Arial MT"/>
              <a:cs typeface="Arial MT"/>
            </a:endParaRPr>
          </a:p>
          <a:p>
            <a:pPr>
              <a:spcBef>
                <a:spcPts val="35"/>
              </a:spcBef>
            </a:pPr>
            <a:endParaRPr sz="1500">
              <a:latin typeface="Arial MT"/>
              <a:cs typeface="Arial MT"/>
            </a:endParaRPr>
          </a:p>
          <a:p>
            <a:pPr marL="911860" lvl="3" indent="-899160">
              <a:buAutoNum type="arabicPeriod" startAt="2"/>
              <a:tabLst>
                <a:tab pos="911225" algn="l"/>
                <a:tab pos="911860" algn="l"/>
              </a:tabLst>
            </a:pPr>
            <a:r>
              <a:rPr sz="1200" b="1" spc="15" dirty="0">
                <a:latin typeface="Arial"/>
                <a:cs typeface="Arial"/>
              </a:rPr>
              <a:t>Comando</a:t>
            </a:r>
            <a:r>
              <a:rPr sz="1200" b="1" spc="10" dirty="0">
                <a:latin typeface="Arial"/>
                <a:cs typeface="Arial"/>
              </a:rPr>
              <a:t> </a:t>
            </a:r>
            <a:r>
              <a:rPr sz="1200" b="1" spc="25" dirty="0">
                <a:latin typeface="Arial"/>
                <a:cs typeface="Arial"/>
              </a:rPr>
              <a:t>para</a:t>
            </a:r>
            <a:r>
              <a:rPr sz="1200" b="1" spc="60" dirty="0">
                <a:latin typeface="Arial"/>
                <a:cs typeface="Arial"/>
              </a:rPr>
              <a:t> </a:t>
            </a:r>
            <a:r>
              <a:rPr sz="1200" b="1" spc="10" dirty="0">
                <a:latin typeface="Arial"/>
                <a:cs typeface="Arial"/>
              </a:rPr>
              <a:t>Bloqueo de</a:t>
            </a:r>
            <a:r>
              <a:rPr sz="1200" b="1" spc="50" dirty="0">
                <a:latin typeface="Arial"/>
                <a:cs typeface="Arial"/>
              </a:rPr>
              <a:t> </a:t>
            </a:r>
            <a:r>
              <a:rPr sz="1200" b="1" spc="15" dirty="0">
                <a:latin typeface="Arial"/>
                <a:cs typeface="Arial"/>
              </a:rPr>
              <a:t>Disparo</a:t>
            </a:r>
            <a:endParaRPr sz="1200">
              <a:latin typeface="Arial"/>
              <a:cs typeface="Arial"/>
            </a:endParaRPr>
          </a:p>
          <a:p>
            <a:pPr>
              <a:spcBef>
                <a:spcPts val="55"/>
              </a:spcBef>
            </a:pPr>
            <a:endParaRPr sz="1350">
              <a:latin typeface="Arial"/>
              <a:cs typeface="Arial"/>
            </a:endParaRPr>
          </a:p>
          <a:p>
            <a:pPr marL="12700" marR="5715" algn="just">
              <a:lnSpc>
                <a:spcPts val="1260"/>
              </a:lnSpc>
            </a:pPr>
            <a:r>
              <a:rPr sz="1100" spc="-5" dirty="0">
                <a:latin typeface="Arial MT"/>
                <a:cs typeface="Arial MT"/>
              </a:rPr>
              <a:t>Se manda una señal al extremo opuesto para </a:t>
            </a:r>
            <a:r>
              <a:rPr sz="1100" dirty="0">
                <a:latin typeface="Arial MT"/>
                <a:cs typeface="Arial MT"/>
              </a:rPr>
              <a:t>todas </a:t>
            </a:r>
            <a:r>
              <a:rPr sz="1100" spc="-5" dirty="0">
                <a:latin typeface="Arial MT"/>
                <a:cs typeface="Arial MT"/>
              </a:rPr>
              <a:t>las fallas externas </a:t>
            </a:r>
            <a:r>
              <a:rPr sz="1100" dirty="0">
                <a:latin typeface="Arial MT"/>
                <a:cs typeface="Arial MT"/>
              </a:rPr>
              <a:t>a </a:t>
            </a:r>
            <a:r>
              <a:rPr sz="1100" spc="-5" dirty="0">
                <a:latin typeface="Arial MT"/>
                <a:cs typeface="Arial MT"/>
              </a:rPr>
              <a:t>la zona protegida 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 la </a:t>
            </a:r>
            <a:r>
              <a:rPr sz="1100" spc="-10" dirty="0">
                <a:latin typeface="Arial MT"/>
                <a:cs typeface="Arial MT"/>
              </a:rPr>
              <a:t>línea </a:t>
            </a:r>
            <a:r>
              <a:rPr sz="1100" spc="-5" dirty="0">
                <a:latin typeface="Arial MT"/>
                <a:cs typeface="Arial MT"/>
              </a:rPr>
              <a:t>para bloquear el disparo en ese lado de </a:t>
            </a:r>
            <a:r>
              <a:rPr sz="1100" spc="-10" dirty="0">
                <a:latin typeface="Arial MT"/>
                <a:cs typeface="Arial MT"/>
              </a:rPr>
              <a:t>envío</a:t>
            </a:r>
            <a:r>
              <a:rPr sz="1100" spc="-5" dirty="0">
                <a:latin typeface="Arial MT"/>
                <a:cs typeface="Arial MT"/>
              </a:rPr>
              <a:t> de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la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línea.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La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decisión</a:t>
            </a:r>
            <a:r>
              <a:rPr sz="1100" spc="29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 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cuando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un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falla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es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interna </a:t>
            </a:r>
            <a:r>
              <a:rPr sz="1100" dirty="0">
                <a:latin typeface="Arial MT"/>
                <a:cs typeface="Arial MT"/>
              </a:rPr>
              <a:t>o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externa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toma con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un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esquema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 comparación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o </a:t>
            </a:r>
            <a:r>
              <a:rPr sz="1100" spc="-5" dirty="0">
                <a:latin typeface="Arial MT"/>
                <a:cs typeface="Arial MT"/>
              </a:rPr>
              <a:t>distancia.</a:t>
            </a:r>
            <a:endParaRPr sz="1100">
              <a:latin typeface="Arial MT"/>
              <a:cs typeface="Arial MT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010401" y="7641339"/>
            <a:ext cx="3819525" cy="254635"/>
            <a:chOff x="1955800" y="7641338"/>
            <a:chExt cx="3819525" cy="254635"/>
          </a:xfrm>
        </p:grpSpPr>
        <p:sp>
          <p:nvSpPr>
            <p:cNvPr id="7" name="object 7"/>
            <p:cNvSpPr/>
            <p:nvPr/>
          </p:nvSpPr>
          <p:spPr>
            <a:xfrm>
              <a:off x="2394712" y="7761734"/>
              <a:ext cx="2941320" cy="27940"/>
            </a:xfrm>
            <a:custGeom>
              <a:avLst/>
              <a:gdLst/>
              <a:ahLst/>
              <a:cxnLst/>
              <a:rect l="l" t="t" r="r" b="b"/>
              <a:pathLst>
                <a:path w="2941320" h="27940">
                  <a:moveTo>
                    <a:pt x="2941320" y="0"/>
                  </a:moveTo>
                  <a:lnTo>
                    <a:pt x="0" y="0"/>
                  </a:lnTo>
                  <a:lnTo>
                    <a:pt x="0" y="27429"/>
                  </a:lnTo>
                  <a:lnTo>
                    <a:pt x="2941320" y="27429"/>
                  </a:lnTo>
                  <a:lnTo>
                    <a:pt x="294132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348223" y="7705341"/>
              <a:ext cx="142240" cy="147955"/>
            </a:xfrm>
            <a:custGeom>
              <a:avLst/>
              <a:gdLst/>
              <a:ahLst/>
              <a:cxnLst/>
              <a:rect l="l" t="t" r="r" b="b"/>
              <a:pathLst>
                <a:path w="142239" h="147954">
                  <a:moveTo>
                    <a:pt x="0" y="147830"/>
                  </a:moveTo>
                  <a:lnTo>
                    <a:pt x="141734" y="147830"/>
                  </a:lnTo>
                  <a:lnTo>
                    <a:pt x="141734" y="0"/>
                  </a:lnTo>
                  <a:lnTo>
                    <a:pt x="0" y="0"/>
                  </a:lnTo>
                  <a:lnTo>
                    <a:pt x="0" y="14783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500624" y="7641348"/>
              <a:ext cx="274320" cy="254635"/>
            </a:xfrm>
            <a:custGeom>
              <a:avLst/>
              <a:gdLst/>
              <a:ahLst/>
              <a:cxnLst/>
              <a:rect l="l" t="t" r="r" b="b"/>
              <a:pathLst>
                <a:path w="274320" h="254634">
                  <a:moveTo>
                    <a:pt x="274320" y="0"/>
                  </a:moveTo>
                  <a:lnTo>
                    <a:pt x="245351" y="0"/>
                  </a:lnTo>
                  <a:lnTo>
                    <a:pt x="245351" y="126479"/>
                  </a:lnTo>
                  <a:lnTo>
                    <a:pt x="0" y="126479"/>
                  </a:lnTo>
                  <a:lnTo>
                    <a:pt x="0" y="155435"/>
                  </a:lnTo>
                  <a:lnTo>
                    <a:pt x="245351" y="155435"/>
                  </a:lnTo>
                  <a:lnTo>
                    <a:pt x="245351" y="254495"/>
                  </a:lnTo>
                  <a:lnTo>
                    <a:pt x="274320" y="254495"/>
                  </a:lnTo>
                  <a:lnTo>
                    <a:pt x="27432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242311" y="7705341"/>
              <a:ext cx="142240" cy="147955"/>
            </a:xfrm>
            <a:custGeom>
              <a:avLst/>
              <a:gdLst/>
              <a:ahLst/>
              <a:cxnLst/>
              <a:rect l="l" t="t" r="r" b="b"/>
              <a:pathLst>
                <a:path w="142239" h="147954">
                  <a:moveTo>
                    <a:pt x="0" y="147830"/>
                  </a:moveTo>
                  <a:lnTo>
                    <a:pt x="141729" y="147830"/>
                  </a:lnTo>
                  <a:lnTo>
                    <a:pt x="141729" y="0"/>
                  </a:lnTo>
                  <a:lnTo>
                    <a:pt x="0" y="0"/>
                  </a:lnTo>
                  <a:lnTo>
                    <a:pt x="0" y="14783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955800" y="7641348"/>
              <a:ext cx="274320" cy="254635"/>
            </a:xfrm>
            <a:custGeom>
              <a:avLst/>
              <a:gdLst/>
              <a:ahLst/>
              <a:cxnLst/>
              <a:rect l="l" t="t" r="r" b="b"/>
              <a:pathLst>
                <a:path w="274319" h="254634">
                  <a:moveTo>
                    <a:pt x="274320" y="126479"/>
                  </a:moveTo>
                  <a:lnTo>
                    <a:pt x="27432" y="126479"/>
                  </a:lnTo>
                  <a:lnTo>
                    <a:pt x="27432" y="0"/>
                  </a:lnTo>
                  <a:lnTo>
                    <a:pt x="0" y="0"/>
                  </a:lnTo>
                  <a:lnTo>
                    <a:pt x="0" y="254495"/>
                  </a:lnTo>
                  <a:lnTo>
                    <a:pt x="27432" y="254495"/>
                  </a:lnTo>
                  <a:lnTo>
                    <a:pt x="27432" y="155435"/>
                  </a:lnTo>
                  <a:lnTo>
                    <a:pt x="274320" y="155435"/>
                  </a:lnTo>
                  <a:lnTo>
                    <a:pt x="274320" y="12647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6955027" y="7921243"/>
            <a:ext cx="13589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latin typeface="Arial"/>
                <a:cs typeface="Arial"/>
              </a:rPr>
              <a:t>A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800079" y="7941057"/>
            <a:ext cx="13589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latin typeface="Arial"/>
                <a:cs typeface="Arial"/>
              </a:rPr>
              <a:t>B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266679" y="7266455"/>
            <a:ext cx="509270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4800"/>
              </a:lnSpc>
              <a:spcBef>
                <a:spcPts val="100"/>
              </a:spcBef>
            </a:pPr>
            <a:r>
              <a:rPr sz="1050" spc="-10" dirty="0">
                <a:latin typeface="Arial MT"/>
                <a:cs typeface="Arial MT"/>
              </a:rPr>
              <a:t>Hacia</a:t>
            </a:r>
            <a:r>
              <a:rPr sz="1050" spc="-25" dirty="0">
                <a:latin typeface="Arial MT"/>
                <a:cs typeface="Arial MT"/>
              </a:rPr>
              <a:t> </a:t>
            </a:r>
            <a:r>
              <a:rPr sz="1050" spc="-10" dirty="0">
                <a:latin typeface="Arial MT"/>
                <a:cs typeface="Arial MT"/>
              </a:rPr>
              <a:t>el </a:t>
            </a:r>
            <a:r>
              <a:rPr sz="1050" spc="-275" dirty="0">
                <a:latin typeface="Arial MT"/>
                <a:cs typeface="Arial MT"/>
              </a:rPr>
              <a:t> </a:t>
            </a:r>
            <a:r>
              <a:rPr sz="1050" spc="20" dirty="0">
                <a:latin typeface="Arial MT"/>
                <a:cs typeface="Arial MT"/>
              </a:rPr>
              <a:t>interior</a:t>
            </a:r>
            <a:endParaRPr sz="1050">
              <a:latin typeface="Arial MT"/>
              <a:cs typeface="Arial MT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9781032" y="7406641"/>
            <a:ext cx="355600" cy="100965"/>
            <a:chOff x="4726432" y="7406640"/>
            <a:chExt cx="355600" cy="100965"/>
          </a:xfrm>
        </p:grpSpPr>
        <p:sp>
          <p:nvSpPr>
            <p:cNvPr id="16" name="object 16"/>
            <p:cNvSpPr/>
            <p:nvPr/>
          </p:nvSpPr>
          <p:spPr>
            <a:xfrm>
              <a:off x="4820920" y="7458456"/>
              <a:ext cx="260985" cy="0"/>
            </a:xfrm>
            <a:custGeom>
              <a:avLst/>
              <a:gdLst/>
              <a:ahLst/>
              <a:cxnLst/>
              <a:rect l="l" t="t" r="r" b="b"/>
              <a:pathLst>
                <a:path w="260985">
                  <a:moveTo>
                    <a:pt x="260604" y="0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726432" y="7406640"/>
              <a:ext cx="97790" cy="100965"/>
            </a:xfrm>
            <a:custGeom>
              <a:avLst/>
              <a:gdLst/>
              <a:ahLst/>
              <a:cxnLst/>
              <a:rect l="l" t="t" r="r" b="b"/>
              <a:pathLst>
                <a:path w="97789" h="100965">
                  <a:moveTo>
                    <a:pt x="97536" y="0"/>
                  </a:moveTo>
                  <a:lnTo>
                    <a:pt x="0" y="51816"/>
                  </a:lnTo>
                  <a:lnTo>
                    <a:pt x="97536" y="100584"/>
                  </a:lnTo>
                  <a:lnTo>
                    <a:pt x="9753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7084567" y="7234460"/>
            <a:ext cx="925830" cy="3638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5700"/>
              </a:lnSpc>
              <a:spcBef>
                <a:spcPts val="100"/>
              </a:spcBef>
              <a:tabLst>
                <a:tab pos="701040" algn="l"/>
                <a:tab pos="912494" algn="l"/>
              </a:tabLst>
            </a:pPr>
            <a:r>
              <a:rPr sz="1050" spc="-10" dirty="0">
                <a:latin typeface="Arial MT"/>
                <a:cs typeface="Arial MT"/>
              </a:rPr>
              <a:t>Hacia</a:t>
            </a:r>
            <a:r>
              <a:rPr sz="1050" spc="-25" dirty="0">
                <a:latin typeface="Arial MT"/>
                <a:cs typeface="Arial MT"/>
              </a:rPr>
              <a:t> </a:t>
            </a:r>
            <a:r>
              <a:rPr sz="1050" spc="-10" dirty="0">
                <a:latin typeface="Arial MT"/>
                <a:cs typeface="Arial MT"/>
              </a:rPr>
              <a:t>el </a:t>
            </a:r>
            <a:r>
              <a:rPr sz="1050" dirty="0">
                <a:latin typeface="Arial MT"/>
                <a:cs typeface="Arial MT"/>
              </a:rPr>
              <a:t>	</a:t>
            </a:r>
            <a:r>
              <a:rPr sz="1050" u="sng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05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	</a:t>
            </a:r>
            <a:r>
              <a:rPr sz="1050" dirty="0">
                <a:latin typeface="Arial MT"/>
                <a:cs typeface="Arial MT"/>
              </a:rPr>
              <a:t>  </a:t>
            </a:r>
            <a:r>
              <a:rPr sz="1050" spc="20" dirty="0">
                <a:latin typeface="Arial MT"/>
                <a:cs typeface="Arial MT"/>
              </a:rPr>
              <a:t>interior</a:t>
            </a:r>
            <a:endParaRPr sz="1050">
              <a:latin typeface="Arial MT"/>
              <a:cs typeface="Arial MT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7961376" y="7377683"/>
            <a:ext cx="97790" cy="99060"/>
          </a:xfrm>
          <a:custGeom>
            <a:avLst/>
            <a:gdLst/>
            <a:ahLst/>
            <a:cxnLst/>
            <a:rect l="l" t="t" r="r" b="b"/>
            <a:pathLst>
              <a:path w="97789" h="99059">
                <a:moveTo>
                  <a:pt x="0" y="0"/>
                </a:moveTo>
                <a:lnTo>
                  <a:pt x="0" y="99060"/>
                </a:lnTo>
                <a:lnTo>
                  <a:pt x="97536" y="4876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" name="object 20"/>
          <p:cNvGrpSpPr/>
          <p:nvPr/>
        </p:nvGrpSpPr>
        <p:grpSpPr>
          <a:xfrm>
            <a:off x="8510016" y="7523989"/>
            <a:ext cx="158750" cy="612775"/>
            <a:chOff x="3455416" y="7523988"/>
            <a:chExt cx="158750" cy="612775"/>
          </a:xfrm>
        </p:grpSpPr>
        <p:sp>
          <p:nvSpPr>
            <p:cNvPr id="21" name="object 21"/>
            <p:cNvSpPr/>
            <p:nvPr/>
          </p:nvSpPr>
          <p:spPr>
            <a:xfrm>
              <a:off x="3499612" y="7528560"/>
              <a:ext cx="109855" cy="521334"/>
            </a:xfrm>
            <a:custGeom>
              <a:avLst/>
              <a:gdLst/>
              <a:ahLst/>
              <a:cxnLst/>
              <a:rect l="l" t="t" r="r" b="b"/>
              <a:pathLst>
                <a:path w="109854" h="521334">
                  <a:moveTo>
                    <a:pt x="108204" y="0"/>
                  </a:moveTo>
                  <a:lnTo>
                    <a:pt x="79248" y="50292"/>
                  </a:lnTo>
                  <a:lnTo>
                    <a:pt x="67056" y="76200"/>
                  </a:lnTo>
                  <a:lnTo>
                    <a:pt x="56388" y="97536"/>
                  </a:lnTo>
                  <a:lnTo>
                    <a:pt x="47244" y="117348"/>
                  </a:lnTo>
                  <a:lnTo>
                    <a:pt x="38100" y="132588"/>
                  </a:lnTo>
                  <a:lnTo>
                    <a:pt x="33528" y="143256"/>
                  </a:lnTo>
                  <a:lnTo>
                    <a:pt x="32004" y="150876"/>
                  </a:lnTo>
                  <a:lnTo>
                    <a:pt x="33528" y="153924"/>
                  </a:lnTo>
                  <a:lnTo>
                    <a:pt x="35052" y="150876"/>
                  </a:lnTo>
                  <a:lnTo>
                    <a:pt x="38100" y="147828"/>
                  </a:lnTo>
                  <a:lnTo>
                    <a:pt x="44196" y="143256"/>
                  </a:lnTo>
                  <a:lnTo>
                    <a:pt x="56388" y="129540"/>
                  </a:lnTo>
                  <a:lnTo>
                    <a:pt x="70104" y="112776"/>
                  </a:lnTo>
                  <a:lnTo>
                    <a:pt x="85344" y="97536"/>
                  </a:lnTo>
                  <a:lnTo>
                    <a:pt x="97536" y="83820"/>
                  </a:lnTo>
                  <a:lnTo>
                    <a:pt x="105156" y="76200"/>
                  </a:lnTo>
                  <a:lnTo>
                    <a:pt x="106680" y="73152"/>
                  </a:lnTo>
                  <a:lnTo>
                    <a:pt x="108204" y="76200"/>
                  </a:lnTo>
                  <a:lnTo>
                    <a:pt x="106680" y="79248"/>
                  </a:lnTo>
                  <a:lnTo>
                    <a:pt x="105156" y="85344"/>
                  </a:lnTo>
                  <a:lnTo>
                    <a:pt x="102108" y="92964"/>
                  </a:lnTo>
                  <a:lnTo>
                    <a:pt x="85344" y="126492"/>
                  </a:lnTo>
                  <a:lnTo>
                    <a:pt x="70104" y="150876"/>
                  </a:lnTo>
                  <a:lnTo>
                    <a:pt x="56388" y="176784"/>
                  </a:lnTo>
                  <a:lnTo>
                    <a:pt x="44196" y="201168"/>
                  </a:lnTo>
                  <a:lnTo>
                    <a:pt x="38100" y="210312"/>
                  </a:lnTo>
                  <a:lnTo>
                    <a:pt x="35052" y="217932"/>
                  </a:lnTo>
                  <a:lnTo>
                    <a:pt x="33528" y="224028"/>
                  </a:lnTo>
                  <a:lnTo>
                    <a:pt x="32004" y="227076"/>
                  </a:lnTo>
                  <a:lnTo>
                    <a:pt x="33528" y="230124"/>
                  </a:lnTo>
                  <a:lnTo>
                    <a:pt x="35052" y="227076"/>
                  </a:lnTo>
                  <a:lnTo>
                    <a:pt x="38100" y="224028"/>
                  </a:lnTo>
                  <a:lnTo>
                    <a:pt x="44196" y="219456"/>
                  </a:lnTo>
                  <a:lnTo>
                    <a:pt x="56388" y="205740"/>
                  </a:lnTo>
                  <a:lnTo>
                    <a:pt x="70104" y="188976"/>
                  </a:lnTo>
                  <a:lnTo>
                    <a:pt x="85344" y="173736"/>
                  </a:lnTo>
                  <a:lnTo>
                    <a:pt x="97536" y="160020"/>
                  </a:lnTo>
                  <a:lnTo>
                    <a:pt x="102108" y="155448"/>
                  </a:lnTo>
                  <a:lnTo>
                    <a:pt x="105156" y="150876"/>
                  </a:lnTo>
                  <a:lnTo>
                    <a:pt x="106680" y="149352"/>
                  </a:lnTo>
                  <a:lnTo>
                    <a:pt x="108204" y="150876"/>
                  </a:lnTo>
                  <a:lnTo>
                    <a:pt x="106680" y="155448"/>
                  </a:lnTo>
                  <a:lnTo>
                    <a:pt x="105156" y="161544"/>
                  </a:lnTo>
                  <a:lnTo>
                    <a:pt x="102108" y="169164"/>
                  </a:lnTo>
                  <a:lnTo>
                    <a:pt x="85344" y="202692"/>
                  </a:lnTo>
                  <a:lnTo>
                    <a:pt x="70104" y="227076"/>
                  </a:lnTo>
                  <a:lnTo>
                    <a:pt x="56388" y="252984"/>
                  </a:lnTo>
                  <a:lnTo>
                    <a:pt x="44196" y="277368"/>
                  </a:lnTo>
                  <a:lnTo>
                    <a:pt x="38100" y="286512"/>
                  </a:lnTo>
                  <a:lnTo>
                    <a:pt x="35052" y="294132"/>
                  </a:lnTo>
                  <a:lnTo>
                    <a:pt x="33528" y="300228"/>
                  </a:lnTo>
                  <a:lnTo>
                    <a:pt x="32004" y="303276"/>
                  </a:lnTo>
                  <a:lnTo>
                    <a:pt x="33528" y="304800"/>
                  </a:lnTo>
                  <a:lnTo>
                    <a:pt x="38100" y="300228"/>
                  </a:lnTo>
                  <a:lnTo>
                    <a:pt x="44196" y="295656"/>
                  </a:lnTo>
                  <a:lnTo>
                    <a:pt x="56388" y="281940"/>
                  </a:lnTo>
                  <a:lnTo>
                    <a:pt x="70104" y="265176"/>
                  </a:lnTo>
                  <a:lnTo>
                    <a:pt x="85344" y="249936"/>
                  </a:lnTo>
                  <a:lnTo>
                    <a:pt x="97536" y="236220"/>
                  </a:lnTo>
                  <a:lnTo>
                    <a:pt x="102108" y="231648"/>
                  </a:lnTo>
                  <a:lnTo>
                    <a:pt x="105156" y="227076"/>
                  </a:lnTo>
                  <a:lnTo>
                    <a:pt x="106680" y="225552"/>
                  </a:lnTo>
                  <a:lnTo>
                    <a:pt x="108204" y="227076"/>
                  </a:lnTo>
                  <a:lnTo>
                    <a:pt x="106680" y="231648"/>
                  </a:lnTo>
                  <a:lnTo>
                    <a:pt x="105156" y="237744"/>
                  </a:lnTo>
                  <a:lnTo>
                    <a:pt x="102108" y="245364"/>
                  </a:lnTo>
                  <a:lnTo>
                    <a:pt x="85344" y="278892"/>
                  </a:lnTo>
                  <a:lnTo>
                    <a:pt x="70104" y="303276"/>
                  </a:lnTo>
                  <a:lnTo>
                    <a:pt x="56388" y="329184"/>
                  </a:lnTo>
                  <a:lnTo>
                    <a:pt x="44196" y="353568"/>
                  </a:lnTo>
                  <a:lnTo>
                    <a:pt x="38100" y="362712"/>
                  </a:lnTo>
                  <a:lnTo>
                    <a:pt x="35052" y="370332"/>
                  </a:lnTo>
                  <a:lnTo>
                    <a:pt x="33528" y="376428"/>
                  </a:lnTo>
                  <a:lnTo>
                    <a:pt x="32004" y="379476"/>
                  </a:lnTo>
                  <a:lnTo>
                    <a:pt x="33528" y="381000"/>
                  </a:lnTo>
                  <a:lnTo>
                    <a:pt x="35052" y="377952"/>
                  </a:lnTo>
                  <a:lnTo>
                    <a:pt x="39624" y="374904"/>
                  </a:lnTo>
                  <a:lnTo>
                    <a:pt x="47244" y="368808"/>
                  </a:lnTo>
                  <a:lnTo>
                    <a:pt x="59436" y="352044"/>
                  </a:lnTo>
                  <a:lnTo>
                    <a:pt x="74676" y="332232"/>
                  </a:lnTo>
                  <a:lnTo>
                    <a:pt x="89916" y="315468"/>
                  </a:lnTo>
                  <a:lnTo>
                    <a:pt x="96012" y="307848"/>
                  </a:lnTo>
                  <a:lnTo>
                    <a:pt x="106680" y="297180"/>
                  </a:lnTo>
                  <a:lnTo>
                    <a:pt x="108204" y="297180"/>
                  </a:lnTo>
                  <a:lnTo>
                    <a:pt x="109728" y="298704"/>
                  </a:lnTo>
                  <a:lnTo>
                    <a:pt x="108204" y="303276"/>
                  </a:lnTo>
                  <a:lnTo>
                    <a:pt x="102108" y="318516"/>
                  </a:lnTo>
                  <a:lnTo>
                    <a:pt x="94488" y="335280"/>
                  </a:lnTo>
                  <a:lnTo>
                    <a:pt x="82296" y="359664"/>
                  </a:lnTo>
                  <a:lnTo>
                    <a:pt x="70104" y="387096"/>
                  </a:lnTo>
                  <a:lnTo>
                    <a:pt x="54864" y="416052"/>
                  </a:lnTo>
                  <a:lnTo>
                    <a:pt x="38100" y="449580"/>
                  </a:lnTo>
                  <a:lnTo>
                    <a:pt x="19812" y="484632"/>
                  </a:lnTo>
                  <a:lnTo>
                    <a:pt x="0" y="521208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455416" y="8026908"/>
              <a:ext cx="88900" cy="109855"/>
            </a:xfrm>
            <a:custGeom>
              <a:avLst/>
              <a:gdLst/>
              <a:ahLst/>
              <a:cxnLst/>
              <a:rect l="l" t="t" r="r" b="b"/>
              <a:pathLst>
                <a:path w="88900" h="109854">
                  <a:moveTo>
                    <a:pt x="0" y="0"/>
                  </a:moveTo>
                  <a:lnTo>
                    <a:pt x="0" y="109728"/>
                  </a:lnTo>
                  <a:lnTo>
                    <a:pt x="88392" y="457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/>
          <p:nvPr/>
        </p:nvSpPr>
        <p:spPr>
          <a:xfrm>
            <a:off x="8433816" y="8188452"/>
            <a:ext cx="196850" cy="38100"/>
          </a:xfrm>
          <a:custGeom>
            <a:avLst/>
            <a:gdLst/>
            <a:ahLst/>
            <a:cxnLst/>
            <a:rect l="l" t="t" r="r" b="b"/>
            <a:pathLst>
              <a:path w="196850" h="38100">
                <a:moveTo>
                  <a:pt x="0" y="0"/>
                </a:moveTo>
                <a:lnTo>
                  <a:pt x="196596" y="0"/>
                </a:lnTo>
              </a:path>
              <a:path w="196850" h="38100">
                <a:moveTo>
                  <a:pt x="57912" y="38100"/>
                </a:moveTo>
                <a:lnTo>
                  <a:pt x="146304" y="3810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8361679" y="7335586"/>
            <a:ext cx="789940" cy="185948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1100" spc="5" dirty="0">
                <a:latin typeface="Arial MT"/>
                <a:cs typeface="Arial MT"/>
              </a:rPr>
              <a:t>No</a:t>
            </a:r>
            <a:r>
              <a:rPr sz="1100" spc="35" dirty="0">
                <a:latin typeface="Arial MT"/>
                <a:cs typeface="Arial MT"/>
              </a:rPr>
              <a:t> bloqueo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pc="-125" dirty="0"/>
              <a:t>Pag</a:t>
            </a:r>
            <a:r>
              <a:rPr spc="-55" dirty="0"/>
              <a:t>. </a:t>
            </a:r>
            <a:fld id="{81D60167-4931-47E6-BA6A-407CBD079E47}" type="slidenum">
              <a:rPr spc="-110" dirty="0"/>
              <a:pPr marL="12700"/>
              <a:t>78</a:t>
            </a:fld>
            <a:r>
              <a:rPr spc="-55" dirty="0"/>
              <a:t> </a:t>
            </a:r>
            <a:r>
              <a:rPr spc="-155" dirty="0"/>
              <a:t>D</a:t>
            </a:r>
            <a:r>
              <a:rPr spc="-110" dirty="0"/>
              <a:t>e</a:t>
            </a:r>
            <a:r>
              <a:rPr spc="-60" dirty="0"/>
              <a:t> </a:t>
            </a:r>
            <a:r>
              <a:rPr spc="-5" dirty="0"/>
              <a:t>149</a:t>
            </a:r>
          </a:p>
        </p:txBody>
      </p:sp>
      <p:sp>
        <p:nvSpPr>
          <p:cNvPr id="27" name="object 2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55"/>
              </a:lnSpc>
            </a:pPr>
            <a:r>
              <a:rPr spc="-105" dirty="0"/>
              <a:t>Elaboro:</a:t>
            </a:r>
          </a:p>
          <a:p>
            <a:pPr marL="12700">
              <a:lnSpc>
                <a:spcPts val="1300"/>
              </a:lnSpc>
            </a:pPr>
            <a:r>
              <a:rPr spc="-100" dirty="0"/>
              <a:t>Ingenier</a:t>
            </a:r>
            <a:r>
              <a:rPr spc="-120" dirty="0"/>
              <a:t>o</a:t>
            </a:r>
            <a:r>
              <a:rPr spc="-55" dirty="0"/>
              <a:t> </a:t>
            </a:r>
            <a:r>
              <a:rPr spc="-120" dirty="0"/>
              <a:t>Juan</a:t>
            </a:r>
            <a:r>
              <a:rPr spc="-55" dirty="0"/>
              <a:t> </a:t>
            </a:r>
            <a:r>
              <a:rPr spc="-155" dirty="0"/>
              <a:t>C</a:t>
            </a:r>
            <a:r>
              <a:rPr spc="-110" dirty="0"/>
              <a:t>a</a:t>
            </a:r>
            <a:r>
              <a:rPr spc="-90" dirty="0"/>
              <a:t>rlo</a:t>
            </a:r>
            <a:r>
              <a:rPr spc="-110" dirty="0"/>
              <a:t>s</a:t>
            </a:r>
            <a:r>
              <a:rPr spc="-70" dirty="0"/>
              <a:t> </a:t>
            </a:r>
            <a:r>
              <a:rPr spc="-135" dirty="0"/>
              <a:t>Mes</a:t>
            </a:r>
            <a:r>
              <a:rPr spc="-110" dirty="0"/>
              <a:t>a</a:t>
            </a:r>
            <a:r>
              <a:rPr spc="-70" dirty="0"/>
              <a:t> </a:t>
            </a:r>
            <a:r>
              <a:rPr spc="-155" dirty="0"/>
              <a:t>A</a:t>
            </a:r>
            <a:r>
              <a:rPr spc="-55" dirty="0"/>
              <a:t>l</a:t>
            </a:r>
            <a:r>
              <a:rPr spc="-105" dirty="0"/>
              <a:t>varez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8357108" y="7921243"/>
            <a:ext cx="1163320" cy="459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87985" algn="l"/>
              </a:tabLst>
            </a:pPr>
            <a:r>
              <a:rPr sz="12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	</a:t>
            </a:r>
            <a:endParaRPr sz="1200">
              <a:latin typeface="Arial"/>
              <a:cs typeface="Arial"/>
            </a:endParaRPr>
          </a:p>
          <a:p>
            <a:pPr marL="18415">
              <a:spcBef>
                <a:spcPts val="894"/>
              </a:spcBef>
            </a:pPr>
            <a:r>
              <a:rPr sz="900" dirty="0">
                <a:latin typeface="Arial MT"/>
                <a:cs typeface="Arial MT"/>
              </a:rPr>
              <a:t>Figura</a:t>
            </a:r>
            <a:r>
              <a:rPr sz="900" spc="-35" dirty="0">
                <a:latin typeface="Arial MT"/>
                <a:cs typeface="Arial MT"/>
              </a:rPr>
              <a:t> </a:t>
            </a:r>
            <a:r>
              <a:rPr sz="900" dirty="0">
                <a:latin typeface="Arial MT"/>
                <a:cs typeface="Arial MT"/>
              </a:rPr>
              <a:t>20.</a:t>
            </a:r>
            <a:r>
              <a:rPr sz="900" spc="-20" dirty="0">
                <a:latin typeface="Arial MT"/>
                <a:cs typeface="Arial MT"/>
              </a:rPr>
              <a:t> </a:t>
            </a:r>
            <a:r>
              <a:rPr sz="900" spc="-10" dirty="0">
                <a:latin typeface="Arial MT"/>
                <a:cs typeface="Arial MT"/>
              </a:rPr>
              <a:t>No</a:t>
            </a:r>
            <a:r>
              <a:rPr sz="900" spc="-20" dirty="0">
                <a:latin typeface="Arial MT"/>
                <a:cs typeface="Arial MT"/>
              </a:rPr>
              <a:t> </a:t>
            </a:r>
            <a:r>
              <a:rPr sz="900" spc="-5" dirty="0">
                <a:latin typeface="Arial MT"/>
                <a:cs typeface="Arial MT"/>
              </a:rPr>
              <a:t>bloqueo</a:t>
            </a:r>
            <a:endParaRPr sz="9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64273" y="427736"/>
            <a:ext cx="235394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80" dirty="0">
                <a:solidFill>
                  <a:srgbClr val="7F7F7F"/>
                </a:solidFill>
                <a:latin typeface="Georgia"/>
                <a:cs typeface="Georgia"/>
              </a:rPr>
              <a:t>Generalidades</a:t>
            </a:r>
            <a:r>
              <a:rPr sz="1100" spc="70" dirty="0">
                <a:solidFill>
                  <a:srgbClr val="7F7F7F"/>
                </a:solidFill>
                <a:latin typeface="Georgia"/>
                <a:cs typeface="Georgia"/>
              </a:rPr>
              <a:t> </a:t>
            </a:r>
            <a:r>
              <a:rPr sz="1100" spc="90" dirty="0">
                <a:solidFill>
                  <a:srgbClr val="7F7F7F"/>
                </a:solidFill>
                <a:latin typeface="Georgia"/>
                <a:cs typeface="Georgia"/>
              </a:rPr>
              <a:t>en </a:t>
            </a:r>
            <a:r>
              <a:rPr sz="1100" spc="95" dirty="0">
                <a:solidFill>
                  <a:srgbClr val="7F7F7F"/>
                </a:solidFill>
                <a:latin typeface="Georgia"/>
                <a:cs typeface="Georgia"/>
              </a:rPr>
              <a:t>Subestaciones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117338" y="626363"/>
            <a:ext cx="5649595" cy="38100"/>
          </a:xfrm>
          <a:custGeom>
            <a:avLst/>
            <a:gdLst/>
            <a:ahLst/>
            <a:cxnLst/>
            <a:rect l="l" t="t" r="r" b="b"/>
            <a:pathLst>
              <a:path w="5649595" h="38100">
                <a:moveTo>
                  <a:pt x="5649468" y="0"/>
                </a:moveTo>
                <a:lnTo>
                  <a:pt x="0" y="0"/>
                </a:lnTo>
                <a:lnTo>
                  <a:pt x="0" y="38100"/>
                </a:lnTo>
                <a:lnTo>
                  <a:pt x="5649468" y="38100"/>
                </a:lnTo>
                <a:lnTo>
                  <a:pt x="5649468" y="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117338" y="9236962"/>
            <a:ext cx="5649595" cy="38100"/>
          </a:xfrm>
          <a:custGeom>
            <a:avLst/>
            <a:gdLst/>
            <a:ahLst/>
            <a:cxnLst/>
            <a:rect l="l" t="t" r="r" b="b"/>
            <a:pathLst>
              <a:path w="5649595" h="38100">
                <a:moveTo>
                  <a:pt x="5649468" y="0"/>
                </a:moveTo>
                <a:lnTo>
                  <a:pt x="0" y="0"/>
                </a:lnTo>
                <a:lnTo>
                  <a:pt x="0" y="38100"/>
                </a:lnTo>
                <a:lnTo>
                  <a:pt x="5649468" y="38100"/>
                </a:lnTo>
                <a:lnTo>
                  <a:pt x="5649468" y="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6670549" y="2241802"/>
            <a:ext cx="3819525" cy="254635"/>
            <a:chOff x="1615948" y="2241801"/>
            <a:chExt cx="3819525" cy="254635"/>
          </a:xfrm>
        </p:grpSpPr>
        <p:sp>
          <p:nvSpPr>
            <p:cNvPr id="6" name="object 6"/>
            <p:cNvSpPr/>
            <p:nvPr/>
          </p:nvSpPr>
          <p:spPr>
            <a:xfrm>
              <a:off x="2054860" y="2362202"/>
              <a:ext cx="2941320" cy="27940"/>
            </a:xfrm>
            <a:custGeom>
              <a:avLst/>
              <a:gdLst/>
              <a:ahLst/>
              <a:cxnLst/>
              <a:rect l="l" t="t" r="r" b="b"/>
              <a:pathLst>
                <a:path w="2941320" h="27939">
                  <a:moveTo>
                    <a:pt x="2941320" y="0"/>
                  </a:moveTo>
                  <a:lnTo>
                    <a:pt x="0" y="0"/>
                  </a:lnTo>
                  <a:lnTo>
                    <a:pt x="0" y="27429"/>
                  </a:lnTo>
                  <a:lnTo>
                    <a:pt x="2941320" y="27429"/>
                  </a:lnTo>
                  <a:lnTo>
                    <a:pt x="294132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008372" y="2305814"/>
              <a:ext cx="142240" cy="147955"/>
            </a:xfrm>
            <a:custGeom>
              <a:avLst/>
              <a:gdLst/>
              <a:ahLst/>
              <a:cxnLst/>
              <a:rect l="l" t="t" r="r" b="b"/>
              <a:pathLst>
                <a:path w="142239" h="147955">
                  <a:moveTo>
                    <a:pt x="0" y="147825"/>
                  </a:moveTo>
                  <a:lnTo>
                    <a:pt x="141729" y="147825"/>
                  </a:lnTo>
                  <a:lnTo>
                    <a:pt x="141729" y="0"/>
                  </a:lnTo>
                  <a:lnTo>
                    <a:pt x="0" y="0"/>
                  </a:lnTo>
                  <a:lnTo>
                    <a:pt x="0" y="147825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160772" y="2241803"/>
              <a:ext cx="274320" cy="254635"/>
            </a:xfrm>
            <a:custGeom>
              <a:avLst/>
              <a:gdLst/>
              <a:ahLst/>
              <a:cxnLst/>
              <a:rect l="l" t="t" r="r" b="b"/>
              <a:pathLst>
                <a:path w="274320" h="254635">
                  <a:moveTo>
                    <a:pt x="274320" y="0"/>
                  </a:moveTo>
                  <a:lnTo>
                    <a:pt x="246888" y="0"/>
                  </a:lnTo>
                  <a:lnTo>
                    <a:pt x="246888" y="126504"/>
                  </a:lnTo>
                  <a:lnTo>
                    <a:pt x="0" y="126504"/>
                  </a:lnTo>
                  <a:lnTo>
                    <a:pt x="0" y="153924"/>
                  </a:lnTo>
                  <a:lnTo>
                    <a:pt x="246888" y="153924"/>
                  </a:lnTo>
                  <a:lnTo>
                    <a:pt x="246888" y="254508"/>
                  </a:lnTo>
                  <a:lnTo>
                    <a:pt x="274320" y="254508"/>
                  </a:lnTo>
                  <a:lnTo>
                    <a:pt x="27432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902460" y="2305814"/>
              <a:ext cx="142240" cy="147955"/>
            </a:xfrm>
            <a:custGeom>
              <a:avLst/>
              <a:gdLst/>
              <a:ahLst/>
              <a:cxnLst/>
              <a:rect l="l" t="t" r="r" b="b"/>
              <a:pathLst>
                <a:path w="142239" h="147955">
                  <a:moveTo>
                    <a:pt x="0" y="147825"/>
                  </a:moveTo>
                  <a:lnTo>
                    <a:pt x="141734" y="147825"/>
                  </a:lnTo>
                  <a:lnTo>
                    <a:pt x="141734" y="0"/>
                  </a:lnTo>
                  <a:lnTo>
                    <a:pt x="0" y="0"/>
                  </a:lnTo>
                  <a:lnTo>
                    <a:pt x="0" y="147825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615948" y="2241803"/>
              <a:ext cx="274320" cy="254635"/>
            </a:xfrm>
            <a:custGeom>
              <a:avLst/>
              <a:gdLst/>
              <a:ahLst/>
              <a:cxnLst/>
              <a:rect l="l" t="t" r="r" b="b"/>
              <a:pathLst>
                <a:path w="274319" h="254635">
                  <a:moveTo>
                    <a:pt x="274320" y="126504"/>
                  </a:moveTo>
                  <a:lnTo>
                    <a:pt x="27432" y="126504"/>
                  </a:lnTo>
                  <a:lnTo>
                    <a:pt x="27432" y="0"/>
                  </a:lnTo>
                  <a:lnTo>
                    <a:pt x="0" y="0"/>
                  </a:lnTo>
                  <a:lnTo>
                    <a:pt x="0" y="254508"/>
                  </a:lnTo>
                  <a:lnTo>
                    <a:pt x="27432" y="254508"/>
                  </a:lnTo>
                  <a:lnTo>
                    <a:pt x="27432" y="153924"/>
                  </a:lnTo>
                  <a:lnTo>
                    <a:pt x="274320" y="153924"/>
                  </a:lnTo>
                  <a:lnTo>
                    <a:pt x="274320" y="12650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6615175" y="2521711"/>
            <a:ext cx="13589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latin typeface="Arial"/>
                <a:cs typeface="Arial"/>
              </a:rPr>
              <a:t>A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926829" y="1866925"/>
            <a:ext cx="50990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4800"/>
              </a:lnSpc>
              <a:spcBef>
                <a:spcPts val="100"/>
              </a:spcBef>
            </a:pPr>
            <a:r>
              <a:rPr sz="1050" spc="-10" dirty="0">
                <a:latin typeface="Arial MT"/>
                <a:cs typeface="Arial MT"/>
              </a:rPr>
              <a:t>Hacia el </a:t>
            </a:r>
            <a:r>
              <a:rPr sz="1050" spc="-285" dirty="0">
                <a:latin typeface="Arial MT"/>
                <a:cs typeface="Arial MT"/>
              </a:rPr>
              <a:t> </a:t>
            </a:r>
            <a:r>
              <a:rPr sz="1050" spc="15" dirty="0">
                <a:latin typeface="Arial MT"/>
                <a:cs typeface="Arial MT"/>
              </a:rPr>
              <a:t>exterior</a:t>
            </a:r>
            <a:endParaRPr sz="1050"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744716" y="1834925"/>
            <a:ext cx="925830" cy="3638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5700"/>
              </a:lnSpc>
              <a:spcBef>
                <a:spcPts val="100"/>
              </a:spcBef>
              <a:tabLst>
                <a:tab pos="701040" algn="l"/>
                <a:tab pos="912494" algn="l"/>
              </a:tabLst>
            </a:pPr>
            <a:r>
              <a:rPr sz="1050" spc="-10" dirty="0">
                <a:latin typeface="Arial MT"/>
                <a:cs typeface="Arial MT"/>
              </a:rPr>
              <a:t>Hacia</a:t>
            </a:r>
            <a:r>
              <a:rPr sz="1050" spc="-30" dirty="0">
                <a:latin typeface="Arial MT"/>
                <a:cs typeface="Arial MT"/>
              </a:rPr>
              <a:t> </a:t>
            </a:r>
            <a:r>
              <a:rPr sz="1050" spc="-10" dirty="0">
                <a:latin typeface="Arial MT"/>
                <a:cs typeface="Arial MT"/>
              </a:rPr>
              <a:t>el </a:t>
            </a:r>
            <a:r>
              <a:rPr sz="1050" dirty="0">
                <a:latin typeface="Arial MT"/>
                <a:cs typeface="Arial MT"/>
              </a:rPr>
              <a:t>	</a:t>
            </a:r>
            <a:r>
              <a:rPr sz="1050" u="sng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05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	</a:t>
            </a:r>
            <a:r>
              <a:rPr sz="1050" dirty="0">
                <a:latin typeface="Arial MT"/>
                <a:cs typeface="Arial MT"/>
              </a:rPr>
              <a:t> </a:t>
            </a:r>
            <a:r>
              <a:rPr sz="1050" spc="290" dirty="0">
                <a:latin typeface="Arial MT"/>
                <a:cs typeface="Arial MT"/>
              </a:rPr>
              <a:t> </a:t>
            </a:r>
            <a:r>
              <a:rPr sz="1050" spc="20" dirty="0">
                <a:latin typeface="Arial MT"/>
                <a:cs typeface="Arial MT"/>
              </a:rPr>
              <a:t>interior</a:t>
            </a:r>
            <a:endParaRPr sz="1050">
              <a:latin typeface="Arial MT"/>
              <a:cs typeface="Arial MT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7621524" y="1978151"/>
            <a:ext cx="97790" cy="99060"/>
          </a:xfrm>
          <a:custGeom>
            <a:avLst/>
            <a:gdLst/>
            <a:ahLst/>
            <a:cxnLst/>
            <a:rect l="l" t="t" r="r" b="b"/>
            <a:pathLst>
              <a:path w="97789" h="99060">
                <a:moveTo>
                  <a:pt x="0" y="0"/>
                </a:moveTo>
                <a:lnTo>
                  <a:pt x="0" y="99060"/>
                </a:lnTo>
                <a:lnTo>
                  <a:pt x="97536" y="4876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15"/>
          <p:cNvGrpSpPr/>
          <p:nvPr/>
        </p:nvGrpSpPr>
        <p:grpSpPr>
          <a:xfrm>
            <a:off x="10453116" y="2014728"/>
            <a:ext cx="876300" cy="841375"/>
            <a:chOff x="5398516" y="2014727"/>
            <a:chExt cx="876300" cy="841375"/>
          </a:xfrm>
        </p:grpSpPr>
        <p:sp>
          <p:nvSpPr>
            <p:cNvPr id="16" name="object 16"/>
            <p:cNvSpPr/>
            <p:nvPr/>
          </p:nvSpPr>
          <p:spPr>
            <a:xfrm>
              <a:off x="6005068" y="2147315"/>
              <a:ext cx="109855" cy="523240"/>
            </a:xfrm>
            <a:custGeom>
              <a:avLst/>
              <a:gdLst/>
              <a:ahLst/>
              <a:cxnLst/>
              <a:rect l="l" t="t" r="r" b="b"/>
              <a:pathLst>
                <a:path w="109854" h="523239">
                  <a:moveTo>
                    <a:pt x="108204" y="0"/>
                  </a:moveTo>
                  <a:lnTo>
                    <a:pt x="79248" y="50292"/>
                  </a:lnTo>
                  <a:lnTo>
                    <a:pt x="67056" y="76200"/>
                  </a:lnTo>
                  <a:lnTo>
                    <a:pt x="56388" y="99060"/>
                  </a:lnTo>
                  <a:lnTo>
                    <a:pt x="47244" y="117348"/>
                  </a:lnTo>
                  <a:lnTo>
                    <a:pt x="38100" y="132588"/>
                  </a:lnTo>
                  <a:lnTo>
                    <a:pt x="33528" y="144780"/>
                  </a:lnTo>
                  <a:lnTo>
                    <a:pt x="32004" y="152400"/>
                  </a:lnTo>
                  <a:lnTo>
                    <a:pt x="33528" y="153924"/>
                  </a:lnTo>
                  <a:lnTo>
                    <a:pt x="38100" y="149352"/>
                  </a:lnTo>
                  <a:lnTo>
                    <a:pt x="45720" y="144780"/>
                  </a:lnTo>
                  <a:lnTo>
                    <a:pt x="56388" y="129540"/>
                  </a:lnTo>
                  <a:lnTo>
                    <a:pt x="70104" y="114300"/>
                  </a:lnTo>
                  <a:lnTo>
                    <a:pt x="85344" y="99060"/>
                  </a:lnTo>
                  <a:lnTo>
                    <a:pt x="97536" y="83820"/>
                  </a:lnTo>
                  <a:lnTo>
                    <a:pt x="106680" y="74676"/>
                  </a:lnTo>
                  <a:lnTo>
                    <a:pt x="108204" y="76200"/>
                  </a:lnTo>
                  <a:lnTo>
                    <a:pt x="106680" y="79248"/>
                  </a:lnTo>
                  <a:lnTo>
                    <a:pt x="105156" y="85344"/>
                  </a:lnTo>
                  <a:lnTo>
                    <a:pt x="102108" y="92964"/>
                  </a:lnTo>
                  <a:lnTo>
                    <a:pt x="97536" y="103632"/>
                  </a:lnTo>
                  <a:lnTo>
                    <a:pt x="85344" y="126492"/>
                  </a:lnTo>
                  <a:lnTo>
                    <a:pt x="70104" y="152400"/>
                  </a:lnTo>
                  <a:lnTo>
                    <a:pt x="56388" y="178308"/>
                  </a:lnTo>
                  <a:lnTo>
                    <a:pt x="45720" y="201168"/>
                  </a:lnTo>
                  <a:lnTo>
                    <a:pt x="38100" y="210312"/>
                  </a:lnTo>
                  <a:lnTo>
                    <a:pt x="35052" y="219456"/>
                  </a:lnTo>
                  <a:lnTo>
                    <a:pt x="33528" y="225552"/>
                  </a:lnTo>
                  <a:lnTo>
                    <a:pt x="32004" y="228600"/>
                  </a:lnTo>
                  <a:lnTo>
                    <a:pt x="33528" y="230124"/>
                  </a:lnTo>
                  <a:lnTo>
                    <a:pt x="38100" y="225552"/>
                  </a:lnTo>
                  <a:lnTo>
                    <a:pt x="45720" y="220980"/>
                  </a:lnTo>
                  <a:lnTo>
                    <a:pt x="56388" y="205740"/>
                  </a:lnTo>
                  <a:lnTo>
                    <a:pt x="70104" y="190500"/>
                  </a:lnTo>
                  <a:lnTo>
                    <a:pt x="85344" y="175260"/>
                  </a:lnTo>
                  <a:lnTo>
                    <a:pt x="97536" y="160020"/>
                  </a:lnTo>
                  <a:lnTo>
                    <a:pt x="106680" y="150876"/>
                  </a:lnTo>
                  <a:lnTo>
                    <a:pt x="108204" y="152400"/>
                  </a:lnTo>
                  <a:lnTo>
                    <a:pt x="106680" y="155448"/>
                  </a:lnTo>
                  <a:lnTo>
                    <a:pt x="105156" y="161544"/>
                  </a:lnTo>
                  <a:lnTo>
                    <a:pt x="102108" y="169164"/>
                  </a:lnTo>
                  <a:lnTo>
                    <a:pt x="97536" y="179832"/>
                  </a:lnTo>
                  <a:lnTo>
                    <a:pt x="85344" y="202692"/>
                  </a:lnTo>
                  <a:lnTo>
                    <a:pt x="70104" y="228600"/>
                  </a:lnTo>
                  <a:lnTo>
                    <a:pt x="56388" y="254508"/>
                  </a:lnTo>
                  <a:lnTo>
                    <a:pt x="45720" y="277368"/>
                  </a:lnTo>
                  <a:lnTo>
                    <a:pt x="38100" y="286512"/>
                  </a:lnTo>
                  <a:lnTo>
                    <a:pt x="35052" y="295656"/>
                  </a:lnTo>
                  <a:lnTo>
                    <a:pt x="33528" y="301752"/>
                  </a:lnTo>
                  <a:lnTo>
                    <a:pt x="32004" y="304800"/>
                  </a:lnTo>
                  <a:lnTo>
                    <a:pt x="33528" y="306324"/>
                  </a:lnTo>
                  <a:lnTo>
                    <a:pt x="38100" y="301752"/>
                  </a:lnTo>
                  <a:lnTo>
                    <a:pt x="45720" y="297180"/>
                  </a:lnTo>
                  <a:lnTo>
                    <a:pt x="56388" y="281940"/>
                  </a:lnTo>
                  <a:lnTo>
                    <a:pt x="70104" y="266700"/>
                  </a:lnTo>
                  <a:lnTo>
                    <a:pt x="85344" y="251460"/>
                  </a:lnTo>
                  <a:lnTo>
                    <a:pt x="97536" y="236220"/>
                  </a:lnTo>
                  <a:lnTo>
                    <a:pt x="106680" y="227076"/>
                  </a:lnTo>
                  <a:lnTo>
                    <a:pt x="108204" y="228600"/>
                  </a:lnTo>
                  <a:lnTo>
                    <a:pt x="106680" y="231648"/>
                  </a:lnTo>
                  <a:lnTo>
                    <a:pt x="105156" y="237744"/>
                  </a:lnTo>
                  <a:lnTo>
                    <a:pt x="102108" y="245364"/>
                  </a:lnTo>
                  <a:lnTo>
                    <a:pt x="97536" y="256032"/>
                  </a:lnTo>
                  <a:lnTo>
                    <a:pt x="85344" y="278892"/>
                  </a:lnTo>
                  <a:lnTo>
                    <a:pt x="70104" y="304800"/>
                  </a:lnTo>
                  <a:lnTo>
                    <a:pt x="56388" y="330708"/>
                  </a:lnTo>
                  <a:lnTo>
                    <a:pt x="45720" y="353568"/>
                  </a:lnTo>
                  <a:lnTo>
                    <a:pt x="38100" y="362712"/>
                  </a:lnTo>
                  <a:lnTo>
                    <a:pt x="35052" y="371856"/>
                  </a:lnTo>
                  <a:lnTo>
                    <a:pt x="33528" y="377952"/>
                  </a:lnTo>
                  <a:lnTo>
                    <a:pt x="32004" y="381000"/>
                  </a:lnTo>
                  <a:lnTo>
                    <a:pt x="33528" y="382524"/>
                  </a:lnTo>
                  <a:lnTo>
                    <a:pt x="35052" y="379476"/>
                  </a:lnTo>
                  <a:lnTo>
                    <a:pt x="39624" y="376428"/>
                  </a:lnTo>
                  <a:lnTo>
                    <a:pt x="47244" y="370332"/>
                  </a:lnTo>
                  <a:lnTo>
                    <a:pt x="59436" y="352044"/>
                  </a:lnTo>
                  <a:lnTo>
                    <a:pt x="89916" y="315468"/>
                  </a:lnTo>
                  <a:lnTo>
                    <a:pt x="96012" y="307848"/>
                  </a:lnTo>
                  <a:lnTo>
                    <a:pt x="102108" y="303276"/>
                  </a:lnTo>
                  <a:lnTo>
                    <a:pt x="106680" y="298704"/>
                  </a:lnTo>
                  <a:lnTo>
                    <a:pt x="108204" y="298704"/>
                  </a:lnTo>
                  <a:lnTo>
                    <a:pt x="109728" y="300228"/>
                  </a:lnTo>
                  <a:lnTo>
                    <a:pt x="108204" y="304800"/>
                  </a:lnTo>
                  <a:lnTo>
                    <a:pt x="102108" y="318516"/>
                  </a:lnTo>
                  <a:lnTo>
                    <a:pt x="94488" y="336804"/>
                  </a:lnTo>
                  <a:lnTo>
                    <a:pt x="83820" y="359664"/>
                  </a:lnTo>
                  <a:lnTo>
                    <a:pt x="38100" y="451104"/>
                  </a:lnTo>
                  <a:lnTo>
                    <a:pt x="19812" y="486156"/>
                  </a:lnTo>
                  <a:lnTo>
                    <a:pt x="0" y="52273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960872" y="2645663"/>
              <a:ext cx="90170" cy="111760"/>
            </a:xfrm>
            <a:custGeom>
              <a:avLst/>
              <a:gdLst/>
              <a:ahLst/>
              <a:cxnLst/>
              <a:rect l="l" t="t" r="r" b="b"/>
              <a:pathLst>
                <a:path w="90170" h="111760">
                  <a:moveTo>
                    <a:pt x="0" y="0"/>
                  </a:moveTo>
                  <a:lnTo>
                    <a:pt x="0" y="111252"/>
                  </a:lnTo>
                  <a:lnTo>
                    <a:pt x="89916" y="457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802376" y="2763011"/>
              <a:ext cx="337185" cy="88900"/>
            </a:xfrm>
            <a:custGeom>
              <a:avLst/>
              <a:gdLst/>
              <a:ahLst/>
              <a:cxnLst/>
              <a:rect l="l" t="t" r="r" b="b"/>
              <a:pathLst>
                <a:path w="337185" h="88900">
                  <a:moveTo>
                    <a:pt x="0" y="0"/>
                  </a:moveTo>
                  <a:lnTo>
                    <a:pt x="336804" y="0"/>
                  </a:lnTo>
                </a:path>
                <a:path w="337185" h="88900">
                  <a:moveTo>
                    <a:pt x="64008" y="50292"/>
                  </a:moveTo>
                  <a:lnTo>
                    <a:pt x="260604" y="50292"/>
                  </a:lnTo>
                </a:path>
                <a:path w="337185" h="88900">
                  <a:moveTo>
                    <a:pt x="120396" y="88392"/>
                  </a:moveTo>
                  <a:lnTo>
                    <a:pt x="210312" y="8839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398516" y="2366774"/>
              <a:ext cx="876300" cy="27940"/>
            </a:xfrm>
            <a:custGeom>
              <a:avLst/>
              <a:gdLst/>
              <a:ahLst/>
              <a:cxnLst/>
              <a:rect l="l" t="t" r="r" b="b"/>
              <a:pathLst>
                <a:path w="876300" h="27939">
                  <a:moveTo>
                    <a:pt x="876300" y="0"/>
                  </a:moveTo>
                  <a:lnTo>
                    <a:pt x="0" y="0"/>
                  </a:lnTo>
                  <a:lnTo>
                    <a:pt x="0" y="27429"/>
                  </a:lnTo>
                  <a:lnTo>
                    <a:pt x="876300" y="27429"/>
                  </a:lnTo>
                  <a:lnTo>
                    <a:pt x="8763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412232" y="2063495"/>
              <a:ext cx="457200" cy="0"/>
            </a:xfrm>
            <a:custGeom>
              <a:avLst/>
              <a:gdLst/>
              <a:ahLst/>
              <a:cxnLst/>
              <a:rect l="l" t="t" r="r" b="b"/>
              <a:pathLst>
                <a:path w="457200">
                  <a:moveTo>
                    <a:pt x="0" y="0"/>
                  </a:moveTo>
                  <a:lnTo>
                    <a:pt x="45720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866384" y="2014727"/>
              <a:ext cx="97790" cy="99060"/>
            </a:xfrm>
            <a:custGeom>
              <a:avLst/>
              <a:gdLst/>
              <a:ahLst/>
              <a:cxnLst/>
              <a:rect l="l" t="t" r="r" b="b"/>
              <a:pathLst>
                <a:path w="97789" h="99060">
                  <a:moveTo>
                    <a:pt x="0" y="0"/>
                  </a:moveTo>
                  <a:lnTo>
                    <a:pt x="0" y="99060"/>
                  </a:lnTo>
                  <a:lnTo>
                    <a:pt x="97536" y="487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10138665" y="2527440"/>
            <a:ext cx="564515" cy="77406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334010">
              <a:spcBef>
                <a:spcPts val="210"/>
              </a:spcBef>
            </a:pPr>
            <a:r>
              <a:rPr sz="1200" b="1" dirty="0">
                <a:latin typeface="Arial"/>
                <a:cs typeface="Arial"/>
              </a:rPr>
              <a:t>B</a:t>
            </a:r>
            <a:endParaRPr sz="1200">
              <a:latin typeface="Arial"/>
              <a:cs typeface="Arial"/>
            </a:endParaRPr>
          </a:p>
          <a:p>
            <a:pPr marL="12700" marR="5080" algn="just">
              <a:lnSpc>
                <a:spcPct val="109100"/>
              </a:lnSpc>
              <a:spcBef>
                <a:spcPts val="15"/>
              </a:spcBef>
            </a:pPr>
            <a:r>
              <a:rPr sz="1100" spc="-20" dirty="0">
                <a:latin typeface="Arial MT"/>
                <a:cs typeface="Arial MT"/>
              </a:rPr>
              <a:t>B</a:t>
            </a:r>
            <a:r>
              <a:rPr sz="1100" spc="30" dirty="0">
                <a:latin typeface="Arial MT"/>
                <a:cs typeface="Arial MT"/>
              </a:rPr>
              <a:t>lo</a:t>
            </a:r>
            <a:r>
              <a:rPr sz="1100" spc="45" dirty="0">
                <a:latin typeface="Arial MT"/>
                <a:cs typeface="Arial MT"/>
              </a:rPr>
              <a:t>q</a:t>
            </a:r>
            <a:r>
              <a:rPr sz="1100" spc="55" dirty="0">
                <a:latin typeface="Arial MT"/>
                <a:cs typeface="Arial MT"/>
              </a:rPr>
              <a:t>u</a:t>
            </a:r>
            <a:r>
              <a:rPr sz="1100" spc="20" dirty="0">
                <a:latin typeface="Arial MT"/>
                <a:cs typeface="Arial MT"/>
              </a:rPr>
              <a:t>e</a:t>
            </a:r>
            <a:r>
              <a:rPr sz="1100" spc="10" dirty="0">
                <a:latin typeface="Arial MT"/>
                <a:cs typeface="Arial MT"/>
              </a:rPr>
              <a:t>o  </a:t>
            </a:r>
            <a:r>
              <a:rPr sz="1100" spc="35" dirty="0">
                <a:latin typeface="Arial MT"/>
                <a:cs typeface="Arial MT"/>
              </a:rPr>
              <a:t>para </a:t>
            </a:r>
            <a:r>
              <a:rPr sz="1100" spc="45" dirty="0">
                <a:latin typeface="Arial MT"/>
                <a:cs typeface="Arial MT"/>
              </a:rPr>
              <a:t>no </a:t>
            </a:r>
            <a:r>
              <a:rPr sz="1100" spc="-295" dirty="0">
                <a:latin typeface="Arial MT"/>
                <a:cs typeface="Arial MT"/>
              </a:rPr>
              <a:t> </a:t>
            </a:r>
            <a:r>
              <a:rPr sz="1100" spc="30" dirty="0">
                <a:latin typeface="Arial MT"/>
                <a:cs typeface="Arial MT"/>
              </a:rPr>
              <a:t>disparo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pc="-125" dirty="0"/>
              <a:t>Pag</a:t>
            </a:r>
            <a:r>
              <a:rPr spc="-55" dirty="0"/>
              <a:t>. </a:t>
            </a:r>
            <a:fld id="{81D60167-4931-47E6-BA6A-407CBD079E47}" type="slidenum">
              <a:rPr spc="-110" dirty="0"/>
              <a:pPr marL="12700"/>
              <a:t>79</a:t>
            </a:fld>
            <a:r>
              <a:rPr spc="-55" dirty="0"/>
              <a:t> </a:t>
            </a:r>
            <a:r>
              <a:rPr spc="-155" dirty="0"/>
              <a:t>D</a:t>
            </a:r>
            <a:r>
              <a:rPr spc="-110" dirty="0"/>
              <a:t>e</a:t>
            </a:r>
            <a:r>
              <a:rPr spc="-60" dirty="0"/>
              <a:t> </a:t>
            </a:r>
            <a:r>
              <a:rPr spc="-5" dirty="0"/>
              <a:t>149</a:t>
            </a:r>
          </a:p>
        </p:txBody>
      </p:sp>
      <p:sp>
        <p:nvSpPr>
          <p:cNvPr id="28" name="object 2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55"/>
              </a:lnSpc>
            </a:pPr>
            <a:r>
              <a:rPr spc="-105" dirty="0"/>
              <a:t>Elaboro:</a:t>
            </a:r>
          </a:p>
          <a:p>
            <a:pPr marL="12700">
              <a:lnSpc>
                <a:spcPts val="1300"/>
              </a:lnSpc>
            </a:pPr>
            <a:r>
              <a:rPr spc="-100" dirty="0"/>
              <a:t>Ingenier</a:t>
            </a:r>
            <a:r>
              <a:rPr spc="-120" dirty="0"/>
              <a:t>o</a:t>
            </a:r>
            <a:r>
              <a:rPr spc="-55" dirty="0"/>
              <a:t> </a:t>
            </a:r>
            <a:r>
              <a:rPr spc="-120" dirty="0"/>
              <a:t>Juan</a:t>
            </a:r>
            <a:r>
              <a:rPr spc="-55" dirty="0"/>
              <a:t> </a:t>
            </a:r>
            <a:r>
              <a:rPr spc="-155" dirty="0"/>
              <a:t>C</a:t>
            </a:r>
            <a:r>
              <a:rPr spc="-110" dirty="0"/>
              <a:t>a</a:t>
            </a:r>
            <a:r>
              <a:rPr spc="-90" dirty="0"/>
              <a:t>rlo</a:t>
            </a:r>
            <a:r>
              <a:rPr spc="-110" dirty="0"/>
              <a:t>s</a:t>
            </a:r>
            <a:r>
              <a:rPr spc="-70" dirty="0"/>
              <a:t> </a:t>
            </a:r>
            <a:r>
              <a:rPr spc="-135" dirty="0"/>
              <a:t>Mes</a:t>
            </a:r>
            <a:r>
              <a:rPr spc="-110" dirty="0"/>
              <a:t>a</a:t>
            </a:r>
            <a:r>
              <a:rPr spc="-70" dirty="0"/>
              <a:t> </a:t>
            </a:r>
            <a:r>
              <a:rPr spc="-155" dirty="0"/>
              <a:t>A</a:t>
            </a:r>
            <a:r>
              <a:rPr spc="-55" dirty="0"/>
              <a:t>l</a:t>
            </a:r>
            <a:r>
              <a:rPr spc="-105" dirty="0"/>
              <a:t>varez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8015733" y="3321305"/>
            <a:ext cx="185102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dirty="0">
                <a:latin typeface="Arial MT"/>
                <a:cs typeface="Arial MT"/>
              </a:rPr>
              <a:t>Figura</a:t>
            </a:r>
            <a:r>
              <a:rPr sz="900" spc="-20" dirty="0">
                <a:latin typeface="Arial MT"/>
                <a:cs typeface="Arial MT"/>
              </a:rPr>
              <a:t> </a:t>
            </a:r>
            <a:r>
              <a:rPr sz="900" dirty="0">
                <a:latin typeface="Arial MT"/>
                <a:cs typeface="Arial MT"/>
              </a:rPr>
              <a:t>21.</a:t>
            </a:r>
            <a:r>
              <a:rPr sz="900" spc="-10" dirty="0">
                <a:latin typeface="Arial MT"/>
                <a:cs typeface="Arial MT"/>
              </a:rPr>
              <a:t> </a:t>
            </a:r>
            <a:r>
              <a:rPr sz="900" spc="-5" dirty="0">
                <a:latin typeface="Arial MT"/>
                <a:cs typeface="Arial MT"/>
              </a:rPr>
              <a:t>Bloqueo</a:t>
            </a:r>
            <a:r>
              <a:rPr sz="900" spc="-20" dirty="0">
                <a:latin typeface="Arial MT"/>
                <a:cs typeface="Arial MT"/>
              </a:rPr>
              <a:t> </a:t>
            </a:r>
            <a:r>
              <a:rPr sz="900" dirty="0">
                <a:latin typeface="Arial MT"/>
                <a:cs typeface="Arial MT"/>
              </a:rPr>
              <a:t>par</a:t>
            </a:r>
            <a:r>
              <a:rPr sz="900" spc="-10" dirty="0">
                <a:latin typeface="Arial MT"/>
                <a:cs typeface="Arial MT"/>
              </a:rPr>
              <a:t> </a:t>
            </a:r>
            <a:r>
              <a:rPr sz="900" dirty="0">
                <a:latin typeface="Arial MT"/>
                <a:cs typeface="Arial MT"/>
              </a:rPr>
              <a:t>a</a:t>
            </a:r>
            <a:r>
              <a:rPr sz="900" spc="-20" dirty="0">
                <a:latin typeface="Arial MT"/>
                <a:cs typeface="Arial MT"/>
              </a:rPr>
              <a:t> </a:t>
            </a:r>
            <a:r>
              <a:rPr sz="900" dirty="0">
                <a:latin typeface="Arial MT"/>
                <a:cs typeface="Arial MT"/>
              </a:rPr>
              <a:t>no</a:t>
            </a:r>
            <a:r>
              <a:rPr sz="900" spc="-20" dirty="0">
                <a:latin typeface="Arial MT"/>
                <a:cs typeface="Arial MT"/>
              </a:rPr>
              <a:t> </a:t>
            </a:r>
            <a:r>
              <a:rPr sz="900" spc="-5" dirty="0">
                <a:latin typeface="Arial MT"/>
                <a:cs typeface="Arial MT"/>
              </a:rPr>
              <a:t>disparo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122925" y="3855211"/>
            <a:ext cx="536575" cy="2122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300" b="1" spc="100" dirty="0">
                <a:latin typeface="Arial"/>
                <a:cs typeface="Arial"/>
              </a:rPr>
              <a:t>8</a:t>
            </a:r>
            <a:r>
              <a:rPr sz="1300" b="1" spc="40" dirty="0">
                <a:latin typeface="Arial"/>
                <a:cs typeface="Arial"/>
              </a:rPr>
              <a:t>.</a:t>
            </a:r>
            <a:r>
              <a:rPr sz="1300" b="1" spc="100" dirty="0">
                <a:latin typeface="Arial"/>
                <a:cs typeface="Arial"/>
              </a:rPr>
              <a:t>15</a:t>
            </a:r>
            <a:r>
              <a:rPr sz="1300" b="1" spc="40" dirty="0">
                <a:latin typeface="Arial"/>
                <a:cs typeface="Arial"/>
              </a:rPr>
              <a:t>.</a:t>
            </a:r>
            <a:r>
              <a:rPr sz="1300" b="1" spc="-5" dirty="0">
                <a:latin typeface="Arial"/>
                <a:cs typeface="Arial"/>
              </a:rPr>
              <a:t>3</a:t>
            </a:r>
            <a:endParaRPr sz="13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022089" y="3855211"/>
            <a:ext cx="2204720" cy="2122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300" b="1" spc="20" dirty="0">
                <a:latin typeface="Arial"/>
                <a:cs typeface="Arial"/>
              </a:rPr>
              <a:t>Sistema</a:t>
            </a:r>
            <a:r>
              <a:rPr sz="1300" b="1" spc="50" dirty="0">
                <a:latin typeface="Arial"/>
                <a:cs typeface="Arial"/>
              </a:rPr>
              <a:t> </a:t>
            </a:r>
            <a:r>
              <a:rPr sz="1300" b="1" spc="5" dirty="0">
                <a:latin typeface="Arial"/>
                <a:cs typeface="Arial"/>
              </a:rPr>
              <a:t>de</a:t>
            </a:r>
            <a:r>
              <a:rPr sz="1300" b="1" spc="50" dirty="0">
                <a:latin typeface="Arial"/>
                <a:cs typeface="Arial"/>
              </a:rPr>
              <a:t> </a:t>
            </a:r>
            <a:r>
              <a:rPr sz="1300" b="1" spc="20" dirty="0">
                <a:latin typeface="Arial"/>
                <a:cs typeface="Arial"/>
              </a:rPr>
              <a:t>Teleprotección</a:t>
            </a:r>
            <a:endParaRPr sz="13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122924" y="4405381"/>
            <a:ext cx="5640070" cy="4643322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algn="just">
              <a:lnSpc>
                <a:spcPct val="95800"/>
              </a:lnSpc>
              <a:spcBef>
                <a:spcPts val="160"/>
              </a:spcBef>
            </a:pPr>
            <a:r>
              <a:rPr sz="1100" dirty="0">
                <a:latin typeface="Arial MT"/>
                <a:cs typeface="Arial MT"/>
              </a:rPr>
              <a:t>Estos </a:t>
            </a:r>
            <a:r>
              <a:rPr sz="1100" spc="-5" dirty="0">
                <a:latin typeface="Arial MT"/>
                <a:cs typeface="Arial MT"/>
              </a:rPr>
              <a:t>esquemas difieren según el tipo de aplicación. </a:t>
            </a:r>
            <a:r>
              <a:rPr sz="1100" dirty="0">
                <a:latin typeface="Arial MT"/>
                <a:cs typeface="Arial MT"/>
              </a:rPr>
              <a:t>Un </a:t>
            </a:r>
            <a:r>
              <a:rPr sz="1100" spc="-5" dirty="0">
                <a:latin typeface="Arial MT"/>
                <a:cs typeface="Arial MT"/>
              </a:rPr>
              <a:t>ejemplo de </a:t>
            </a:r>
            <a:r>
              <a:rPr sz="1100" dirty="0">
                <a:latin typeface="Arial MT"/>
                <a:cs typeface="Arial MT"/>
              </a:rPr>
              <a:t>esto </a:t>
            </a:r>
            <a:r>
              <a:rPr sz="1100" spc="-5" dirty="0">
                <a:latin typeface="Arial MT"/>
                <a:cs typeface="Arial MT"/>
              </a:rPr>
              <a:t>es en un sistema 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protección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permisivo,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acá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requiere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un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criterio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establecido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secuencia</a:t>
            </a:r>
            <a:r>
              <a:rPr sz="1100" spc="29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 </a:t>
            </a:r>
            <a:r>
              <a:rPr sz="1100" spc="-29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disparo; </a:t>
            </a:r>
            <a:r>
              <a:rPr sz="1100" dirty="0">
                <a:latin typeface="Arial MT"/>
                <a:cs typeface="Arial MT"/>
              </a:rPr>
              <a:t>y </a:t>
            </a:r>
            <a:r>
              <a:rPr sz="1100" spc="-5" dirty="0">
                <a:latin typeface="Arial MT"/>
                <a:cs typeface="Arial MT"/>
              </a:rPr>
              <a:t>un sistema de bloqueo requiere seguridad durante un evento para tomar la 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decisión acertada.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050">
              <a:latin typeface="Arial MT"/>
              <a:cs typeface="Arial MT"/>
            </a:endParaRPr>
          </a:p>
          <a:p>
            <a:pPr marL="12700">
              <a:spcBef>
                <a:spcPts val="5"/>
              </a:spcBef>
            </a:pPr>
            <a:r>
              <a:rPr sz="1100" spc="-5" dirty="0">
                <a:latin typeface="Arial MT"/>
                <a:cs typeface="Arial MT"/>
              </a:rPr>
              <a:t>Algunos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los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parámetros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que </a:t>
            </a:r>
            <a:r>
              <a:rPr sz="1100" spc="-5" dirty="0">
                <a:latin typeface="Arial MT"/>
                <a:cs typeface="Arial MT"/>
              </a:rPr>
              <a:t>se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tienen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encuenta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para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un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sistema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teleprotección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son: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050">
              <a:latin typeface="Arial MT"/>
              <a:cs typeface="Arial MT"/>
            </a:endParaRPr>
          </a:p>
          <a:p>
            <a:pPr marL="241300" indent="-228600">
              <a:lnSpc>
                <a:spcPts val="1290"/>
              </a:lnSpc>
              <a:buAutoNum type="arabicPeriod"/>
              <a:tabLst>
                <a:tab pos="241300" algn="l"/>
              </a:tabLst>
            </a:pPr>
            <a:r>
              <a:rPr sz="1100" spc="-5" dirty="0">
                <a:latin typeface="Arial MT"/>
                <a:cs typeface="Arial MT"/>
              </a:rPr>
              <a:t>Tiempo</a:t>
            </a:r>
            <a:r>
              <a:rPr sz="1100" spc="-2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-2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transmisión.</a:t>
            </a:r>
            <a:endParaRPr sz="1100">
              <a:latin typeface="Arial MT"/>
              <a:cs typeface="Arial MT"/>
            </a:endParaRPr>
          </a:p>
          <a:p>
            <a:pPr marL="240665" indent="-228600">
              <a:lnSpc>
                <a:spcPts val="1260"/>
              </a:lnSpc>
              <a:buAutoNum type="arabicPeriod"/>
              <a:tabLst>
                <a:tab pos="241300" algn="l"/>
              </a:tabLst>
            </a:pPr>
            <a:r>
              <a:rPr sz="1100" spc="-5" dirty="0">
                <a:latin typeface="Arial MT"/>
                <a:cs typeface="Arial MT"/>
              </a:rPr>
              <a:t>Ancho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banda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usado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para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transmisión.</a:t>
            </a:r>
            <a:endParaRPr sz="1100">
              <a:latin typeface="Arial MT"/>
              <a:cs typeface="Arial MT"/>
            </a:endParaRPr>
          </a:p>
          <a:p>
            <a:pPr marL="241300" indent="-228600">
              <a:lnSpc>
                <a:spcPts val="1265"/>
              </a:lnSpc>
              <a:buAutoNum type="arabicPeriod"/>
              <a:tabLst>
                <a:tab pos="241300" algn="l"/>
              </a:tabLst>
            </a:pPr>
            <a:r>
              <a:rPr sz="1100" spc="-5" dirty="0">
                <a:latin typeface="Arial MT"/>
                <a:cs typeface="Arial MT"/>
              </a:rPr>
              <a:t>La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seguridad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y</a:t>
            </a:r>
            <a:r>
              <a:rPr sz="1100" spc="-5" dirty="0">
                <a:latin typeface="Arial MT"/>
                <a:cs typeface="Arial MT"/>
              </a:rPr>
              <a:t> su dependencia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 otros</a:t>
            </a:r>
            <a:r>
              <a:rPr sz="1100" spc="-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factores.</a:t>
            </a:r>
            <a:endParaRPr sz="1100">
              <a:latin typeface="Arial MT"/>
              <a:cs typeface="Arial MT"/>
            </a:endParaRPr>
          </a:p>
          <a:p>
            <a:pPr marL="240665" indent="-228600">
              <a:lnSpc>
                <a:spcPts val="1295"/>
              </a:lnSpc>
              <a:buAutoNum type="arabicPeriod"/>
              <a:tabLst>
                <a:tab pos="241300" algn="l"/>
              </a:tabLst>
            </a:pPr>
            <a:r>
              <a:rPr sz="1100" spc="-5" dirty="0">
                <a:latin typeface="Arial MT"/>
                <a:cs typeface="Arial MT"/>
              </a:rPr>
              <a:t>Relación</a:t>
            </a:r>
            <a:r>
              <a:rPr sz="1100" spc="32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señal</a:t>
            </a:r>
            <a:r>
              <a:rPr sz="1100" dirty="0">
                <a:latin typeface="Arial MT"/>
                <a:cs typeface="Arial MT"/>
              </a:rPr>
              <a:t> a</a:t>
            </a:r>
            <a:r>
              <a:rPr sz="1100" spc="-5" dirty="0">
                <a:latin typeface="Arial MT"/>
                <a:cs typeface="Arial MT"/>
              </a:rPr>
              <a:t> ruido en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la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entrada del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extremo receptor.</a:t>
            </a:r>
            <a:endParaRPr sz="1100">
              <a:latin typeface="Arial MT"/>
              <a:cs typeface="Arial MT"/>
            </a:endParaRPr>
          </a:p>
          <a:p>
            <a:pPr>
              <a:spcBef>
                <a:spcPts val="5"/>
              </a:spcBef>
            </a:pPr>
            <a:endParaRPr sz="1050">
              <a:latin typeface="Arial MT"/>
              <a:cs typeface="Arial MT"/>
            </a:endParaRPr>
          </a:p>
          <a:p>
            <a:pPr marL="12700"/>
            <a:r>
              <a:rPr sz="1100" spc="-5" dirty="0">
                <a:latin typeface="Arial MT"/>
                <a:cs typeface="Arial MT"/>
              </a:rPr>
              <a:t>Para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usar</a:t>
            </a:r>
            <a:r>
              <a:rPr sz="1100" spc="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un sistema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 teleprotección se requiere:</a:t>
            </a:r>
            <a:endParaRPr sz="1100">
              <a:latin typeface="Arial MT"/>
              <a:cs typeface="Arial MT"/>
            </a:endParaRPr>
          </a:p>
          <a:p>
            <a:pPr>
              <a:spcBef>
                <a:spcPts val="50"/>
              </a:spcBef>
            </a:pPr>
            <a:endParaRPr sz="1000">
              <a:latin typeface="Arial MT"/>
              <a:cs typeface="Arial MT"/>
            </a:endParaRPr>
          </a:p>
          <a:p>
            <a:pPr marL="241300" indent="-229235">
              <a:lnSpc>
                <a:spcPts val="1295"/>
              </a:lnSpc>
              <a:buAutoNum type="arabicPeriod"/>
              <a:tabLst>
                <a:tab pos="241935" algn="l"/>
              </a:tabLst>
            </a:pPr>
            <a:r>
              <a:rPr sz="1100" spc="-5" dirty="0">
                <a:latin typeface="Arial MT"/>
                <a:cs typeface="Arial MT"/>
              </a:rPr>
              <a:t>Tiempo</a:t>
            </a:r>
            <a:r>
              <a:rPr sz="1100" spc="-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-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transmisión corto.</a:t>
            </a:r>
            <a:endParaRPr sz="1100">
              <a:latin typeface="Arial MT"/>
              <a:cs typeface="Arial MT"/>
            </a:endParaRPr>
          </a:p>
          <a:p>
            <a:pPr marL="240665" indent="-228600">
              <a:lnSpc>
                <a:spcPts val="1265"/>
              </a:lnSpc>
              <a:buAutoNum type="arabicPeriod"/>
              <a:tabLst>
                <a:tab pos="241300" algn="l"/>
              </a:tabLst>
            </a:pPr>
            <a:r>
              <a:rPr sz="1100" dirty="0">
                <a:latin typeface="Arial MT"/>
                <a:cs typeface="Arial MT"/>
              </a:rPr>
              <a:t>Alta</a:t>
            </a:r>
            <a:r>
              <a:rPr sz="1100" spc="-3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seguridad.</a:t>
            </a:r>
            <a:endParaRPr sz="1100">
              <a:latin typeface="Arial MT"/>
              <a:cs typeface="Arial MT"/>
            </a:endParaRPr>
          </a:p>
          <a:p>
            <a:pPr marL="240665" indent="-228600">
              <a:lnSpc>
                <a:spcPts val="1265"/>
              </a:lnSpc>
              <a:buAutoNum type="arabicPeriod"/>
              <a:tabLst>
                <a:tab pos="241300" algn="l"/>
              </a:tabLst>
            </a:pPr>
            <a:r>
              <a:rPr sz="1100" dirty="0">
                <a:latin typeface="Arial MT"/>
                <a:cs typeface="Arial MT"/>
              </a:rPr>
              <a:t>Baja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potencia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-2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transmisión.</a:t>
            </a:r>
            <a:endParaRPr sz="1100">
              <a:latin typeface="Arial MT"/>
              <a:cs typeface="Arial MT"/>
            </a:endParaRPr>
          </a:p>
          <a:p>
            <a:pPr marL="240665" indent="-228600">
              <a:lnSpc>
                <a:spcPts val="1295"/>
              </a:lnSpc>
              <a:buAutoNum type="arabicPeriod"/>
              <a:tabLst>
                <a:tab pos="241300" algn="l"/>
              </a:tabLst>
            </a:pPr>
            <a:r>
              <a:rPr sz="1100" spc="-5" dirty="0">
                <a:latin typeface="Arial MT"/>
                <a:cs typeface="Arial MT"/>
              </a:rPr>
              <a:t>Ancho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banda estrecho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(Entre 40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y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450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KHz.)</a:t>
            </a:r>
            <a:endParaRPr sz="1100">
              <a:latin typeface="Arial MT"/>
              <a:cs typeface="Arial MT"/>
            </a:endParaRPr>
          </a:p>
          <a:p>
            <a:pPr>
              <a:spcBef>
                <a:spcPts val="35"/>
              </a:spcBef>
            </a:pPr>
            <a:endParaRPr sz="1600">
              <a:latin typeface="Arial MT"/>
              <a:cs typeface="Arial MT"/>
            </a:endParaRPr>
          </a:p>
          <a:p>
            <a:pPr marL="12700">
              <a:spcBef>
                <a:spcPts val="5"/>
              </a:spcBef>
              <a:tabLst>
                <a:tab pos="911225" algn="l"/>
              </a:tabLst>
            </a:pPr>
            <a:r>
              <a:rPr sz="1300" b="1" spc="65" dirty="0">
                <a:latin typeface="Arial"/>
                <a:cs typeface="Arial"/>
              </a:rPr>
              <a:t>8.15.4	</a:t>
            </a:r>
            <a:r>
              <a:rPr sz="1300" b="1" spc="25" dirty="0">
                <a:latin typeface="Arial"/>
                <a:cs typeface="Arial"/>
              </a:rPr>
              <a:t>Sistemas</a:t>
            </a:r>
            <a:r>
              <a:rPr sz="1300" b="1" spc="-35" dirty="0">
                <a:latin typeface="Arial"/>
                <a:cs typeface="Arial"/>
              </a:rPr>
              <a:t> </a:t>
            </a:r>
            <a:r>
              <a:rPr sz="1300" b="1" spc="5" dirty="0">
                <a:latin typeface="Arial"/>
                <a:cs typeface="Arial"/>
              </a:rPr>
              <a:t>de</a:t>
            </a:r>
            <a:r>
              <a:rPr sz="1300" b="1" spc="70" dirty="0">
                <a:latin typeface="Arial"/>
                <a:cs typeface="Arial"/>
              </a:rPr>
              <a:t> </a:t>
            </a:r>
            <a:r>
              <a:rPr sz="1300" b="1" spc="15" dirty="0">
                <a:latin typeface="Arial"/>
                <a:cs typeface="Arial"/>
              </a:rPr>
              <a:t>Telecomunicaciones</a:t>
            </a:r>
            <a:endParaRPr sz="1300">
              <a:latin typeface="Arial"/>
              <a:cs typeface="Arial"/>
            </a:endParaRPr>
          </a:p>
          <a:p>
            <a:pPr>
              <a:spcBef>
                <a:spcPts val="10"/>
              </a:spcBef>
            </a:pPr>
            <a:endParaRPr sz="1300">
              <a:latin typeface="Arial"/>
              <a:cs typeface="Arial"/>
            </a:endParaRPr>
          </a:p>
          <a:p>
            <a:pPr marL="12700"/>
            <a:r>
              <a:rPr sz="1100" spc="-5" dirty="0">
                <a:latin typeface="Arial MT"/>
                <a:cs typeface="Arial MT"/>
              </a:rPr>
              <a:t>Los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sistemas de telecomunicaciones pueden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ser:</a:t>
            </a:r>
            <a:endParaRPr sz="1100">
              <a:latin typeface="Arial MT"/>
              <a:cs typeface="Arial MT"/>
            </a:endParaRPr>
          </a:p>
          <a:p>
            <a:pPr>
              <a:spcBef>
                <a:spcPts val="50"/>
              </a:spcBef>
            </a:pPr>
            <a:endParaRPr sz="1000">
              <a:latin typeface="Arial MT"/>
              <a:cs typeface="Arial MT"/>
            </a:endParaRPr>
          </a:p>
          <a:p>
            <a:pPr marL="240665" indent="-228600">
              <a:lnSpc>
                <a:spcPts val="1295"/>
              </a:lnSpc>
              <a:buAutoNum type="arabicPeriod"/>
              <a:tabLst>
                <a:tab pos="241300" algn="l"/>
              </a:tabLst>
            </a:pPr>
            <a:r>
              <a:rPr sz="1100" spc="-5" dirty="0">
                <a:latin typeface="Arial MT"/>
                <a:cs typeface="Arial MT"/>
              </a:rPr>
              <a:t>Hilo</a:t>
            </a:r>
            <a:r>
              <a:rPr sz="1100" spc="-3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Piloto.</a:t>
            </a:r>
            <a:endParaRPr sz="1100">
              <a:latin typeface="Arial MT"/>
              <a:cs typeface="Arial MT"/>
            </a:endParaRPr>
          </a:p>
          <a:p>
            <a:pPr marL="240665" indent="-228600">
              <a:lnSpc>
                <a:spcPts val="1265"/>
              </a:lnSpc>
              <a:buAutoNum type="arabicPeriod"/>
              <a:tabLst>
                <a:tab pos="241300" algn="l"/>
              </a:tabLst>
            </a:pPr>
            <a:r>
              <a:rPr sz="1100" spc="-5" dirty="0">
                <a:latin typeface="Arial MT"/>
                <a:cs typeface="Arial MT"/>
              </a:rPr>
              <a:t>Carrier.</a:t>
            </a:r>
            <a:endParaRPr sz="1100">
              <a:latin typeface="Arial MT"/>
              <a:cs typeface="Arial MT"/>
            </a:endParaRPr>
          </a:p>
          <a:p>
            <a:pPr marL="241300" indent="-229235">
              <a:lnSpc>
                <a:spcPts val="1265"/>
              </a:lnSpc>
              <a:buAutoNum type="arabicPeriod"/>
              <a:tabLst>
                <a:tab pos="241935" algn="l"/>
              </a:tabLst>
            </a:pPr>
            <a:r>
              <a:rPr sz="1100" spc="-5" dirty="0">
                <a:latin typeface="Arial MT"/>
                <a:cs typeface="Arial MT"/>
              </a:rPr>
              <a:t>Microondas.</a:t>
            </a:r>
            <a:endParaRPr sz="1100">
              <a:latin typeface="Arial MT"/>
              <a:cs typeface="Arial MT"/>
            </a:endParaRPr>
          </a:p>
          <a:p>
            <a:pPr marL="240665" indent="-228600">
              <a:lnSpc>
                <a:spcPts val="1295"/>
              </a:lnSpc>
              <a:buAutoNum type="arabicPeriod"/>
              <a:tabLst>
                <a:tab pos="241300" algn="l"/>
              </a:tabLst>
            </a:pPr>
            <a:r>
              <a:rPr sz="1100" spc="-5" dirty="0">
                <a:latin typeface="Arial MT"/>
                <a:cs typeface="Arial MT"/>
              </a:rPr>
              <a:t>Fibra</a:t>
            </a:r>
            <a:r>
              <a:rPr sz="1100" spc="-6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óptica.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64273" y="427736"/>
            <a:ext cx="235394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80" dirty="0">
                <a:solidFill>
                  <a:srgbClr val="7F7F7F"/>
                </a:solidFill>
                <a:latin typeface="Georgia"/>
                <a:cs typeface="Georgia"/>
              </a:rPr>
              <a:t>Generalidades</a:t>
            </a:r>
            <a:r>
              <a:rPr sz="1100" spc="70" dirty="0">
                <a:solidFill>
                  <a:srgbClr val="7F7F7F"/>
                </a:solidFill>
                <a:latin typeface="Georgia"/>
                <a:cs typeface="Georgia"/>
              </a:rPr>
              <a:t> </a:t>
            </a:r>
            <a:r>
              <a:rPr sz="1100" spc="90" dirty="0">
                <a:solidFill>
                  <a:srgbClr val="7F7F7F"/>
                </a:solidFill>
                <a:latin typeface="Georgia"/>
                <a:cs typeface="Georgia"/>
              </a:rPr>
              <a:t>en </a:t>
            </a:r>
            <a:r>
              <a:rPr sz="1100" spc="95" dirty="0">
                <a:solidFill>
                  <a:srgbClr val="7F7F7F"/>
                </a:solidFill>
                <a:latin typeface="Georgia"/>
                <a:cs typeface="Georgia"/>
              </a:rPr>
              <a:t>Subestaciones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117338" y="626363"/>
            <a:ext cx="5649595" cy="38100"/>
          </a:xfrm>
          <a:custGeom>
            <a:avLst/>
            <a:gdLst/>
            <a:ahLst/>
            <a:cxnLst/>
            <a:rect l="l" t="t" r="r" b="b"/>
            <a:pathLst>
              <a:path w="5649595" h="38100">
                <a:moveTo>
                  <a:pt x="5649468" y="0"/>
                </a:moveTo>
                <a:lnTo>
                  <a:pt x="0" y="0"/>
                </a:lnTo>
                <a:lnTo>
                  <a:pt x="0" y="38100"/>
                </a:lnTo>
                <a:lnTo>
                  <a:pt x="5649468" y="38100"/>
                </a:lnTo>
                <a:lnTo>
                  <a:pt x="5649468" y="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117338" y="9236962"/>
            <a:ext cx="5649595" cy="38100"/>
          </a:xfrm>
          <a:custGeom>
            <a:avLst/>
            <a:gdLst/>
            <a:ahLst/>
            <a:cxnLst/>
            <a:rect l="l" t="t" r="r" b="b"/>
            <a:pathLst>
              <a:path w="5649595" h="38100">
                <a:moveTo>
                  <a:pt x="5649468" y="0"/>
                </a:moveTo>
                <a:lnTo>
                  <a:pt x="0" y="0"/>
                </a:lnTo>
                <a:lnTo>
                  <a:pt x="0" y="38100"/>
                </a:lnTo>
                <a:lnTo>
                  <a:pt x="5649468" y="38100"/>
                </a:lnTo>
                <a:lnTo>
                  <a:pt x="5649468" y="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122923" y="1938020"/>
            <a:ext cx="5640705" cy="3144194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 algn="just">
              <a:lnSpc>
                <a:spcPct val="95900"/>
              </a:lnSpc>
              <a:spcBef>
                <a:spcPts val="155"/>
              </a:spcBef>
            </a:pPr>
            <a:r>
              <a:rPr sz="1100" spc="-5" dirty="0">
                <a:latin typeface="Arial MT"/>
                <a:cs typeface="Arial MT"/>
              </a:rPr>
              <a:t>La señal de telecomunicación no produce dispara sobre el interruptor sin un criterio previo 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definido. Se debe de disponer de medios de evaluación de señales, de </a:t>
            </a:r>
            <a:r>
              <a:rPr sz="1100" dirty="0">
                <a:latin typeface="Arial MT"/>
                <a:cs typeface="Arial MT"/>
              </a:rPr>
              <a:t>tal </a:t>
            </a:r>
            <a:r>
              <a:rPr sz="1100" spc="-5" dirty="0">
                <a:latin typeface="Arial MT"/>
                <a:cs typeface="Arial MT"/>
              </a:rPr>
              <a:t>manera </a:t>
            </a:r>
            <a:r>
              <a:rPr sz="1100" dirty="0">
                <a:latin typeface="Arial MT"/>
                <a:cs typeface="Arial MT"/>
              </a:rPr>
              <a:t>que </a:t>
            </a:r>
            <a:r>
              <a:rPr sz="1100" spc="-5" dirty="0">
                <a:latin typeface="Arial MT"/>
                <a:cs typeface="Arial MT"/>
              </a:rPr>
              <a:t>se 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eviten las señales </a:t>
            </a:r>
            <a:r>
              <a:rPr sz="1100" dirty="0">
                <a:latin typeface="Arial MT"/>
                <a:cs typeface="Arial MT"/>
              </a:rPr>
              <a:t>falsas </a:t>
            </a:r>
            <a:r>
              <a:rPr sz="1100" spc="-5" dirty="0">
                <a:latin typeface="Arial MT"/>
                <a:cs typeface="Arial MT"/>
              </a:rPr>
              <a:t>que producen actuación de los sistemas de control </a:t>
            </a:r>
            <a:r>
              <a:rPr sz="1100" dirty="0">
                <a:latin typeface="Arial MT"/>
                <a:cs typeface="Arial MT"/>
              </a:rPr>
              <a:t>y </a:t>
            </a:r>
            <a:r>
              <a:rPr sz="1100" spc="-5" dirty="0">
                <a:latin typeface="Arial MT"/>
                <a:cs typeface="Arial MT"/>
              </a:rPr>
              <a:t>protección. 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Por </a:t>
            </a:r>
            <a:r>
              <a:rPr sz="1100" dirty="0">
                <a:latin typeface="Arial MT"/>
                <a:cs typeface="Arial MT"/>
              </a:rPr>
              <a:t>tal </a:t>
            </a:r>
            <a:r>
              <a:rPr sz="1100" spc="-5" dirty="0">
                <a:latin typeface="Arial MT"/>
                <a:cs typeface="Arial MT"/>
              </a:rPr>
              <a:t>motivo el sistema de comunicaciones debe de ser lo </a:t>
            </a:r>
            <a:r>
              <a:rPr sz="1100" dirty="0">
                <a:latin typeface="Arial MT"/>
                <a:cs typeface="Arial MT"/>
              </a:rPr>
              <a:t>mas </a:t>
            </a:r>
            <a:r>
              <a:rPr sz="1100" spc="-5" dirty="0">
                <a:latin typeface="Arial MT"/>
                <a:cs typeface="Arial MT"/>
              </a:rPr>
              <a:t>independiente de los 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disturbios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que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pue3de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sufrir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el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sistema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potencia.</a:t>
            </a:r>
            <a:endParaRPr sz="1100">
              <a:latin typeface="Arial MT"/>
              <a:cs typeface="Arial MT"/>
            </a:endParaRPr>
          </a:p>
          <a:p>
            <a:pPr>
              <a:spcBef>
                <a:spcPts val="5"/>
              </a:spcBef>
            </a:pPr>
            <a:endParaRPr sz="1100">
              <a:latin typeface="Arial MT"/>
              <a:cs typeface="Arial MT"/>
            </a:endParaRPr>
          </a:p>
          <a:p>
            <a:pPr marL="12700" marR="5080" algn="just">
              <a:lnSpc>
                <a:spcPct val="95800"/>
              </a:lnSpc>
            </a:pPr>
            <a:r>
              <a:rPr sz="1100" spc="-5" dirty="0">
                <a:latin typeface="Arial MT"/>
                <a:cs typeface="Arial MT"/>
              </a:rPr>
              <a:t>Los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sistemas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comunicación,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deben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tener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definido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el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concepto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ANCHO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 </a:t>
            </a:r>
            <a:r>
              <a:rPr sz="1100" spc="-29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BANDA, el cual es asociado al número de canales de comunicación requeridos. Este 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número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canales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asocia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al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sistema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comunicación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empleado</a:t>
            </a:r>
            <a:r>
              <a:rPr sz="1100" dirty="0">
                <a:latin typeface="Arial MT"/>
                <a:cs typeface="Arial MT"/>
              </a:rPr>
              <a:t> y</a:t>
            </a:r>
            <a:r>
              <a:rPr sz="1100" spc="30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a</a:t>
            </a:r>
            <a:r>
              <a:rPr sz="1100" spc="30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la</a:t>
            </a:r>
            <a:r>
              <a:rPr sz="1100" spc="29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relación </a:t>
            </a:r>
            <a:r>
              <a:rPr sz="1100" spc="-29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SEÑAL </a:t>
            </a:r>
            <a:r>
              <a:rPr sz="1100" dirty="0">
                <a:latin typeface="Arial MT"/>
                <a:cs typeface="Arial MT"/>
              </a:rPr>
              <a:t>/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RUIDO.</a:t>
            </a:r>
            <a:endParaRPr sz="1100">
              <a:latin typeface="Arial MT"/>
              <a:cs typeface="Arial MT"/>
            </a:endParaRPr>
          </a:p>
          <a:p>
            <a:pPr>
              <a:spcBef>
                <a:spcPts val="35"/>
              </a:spcBef>
            </a:pPr>
            <a:endParaRPr sz="1100">
              <a:latin typeface="Arial MT"/>
              <a:cs typeface="Arial MT"/>
            </a:endParaRPr>
          </a:p>
          <a:p>
            <a:pPr marL="12700" marR="5080" algn="just">
              <a:lnSpc>
                <a:spcPts val="1260"/>
              </a:lnSpc>
              <a:spcBef>
                <a:spcPts val="5"/>
              </a:spcBef>
            </a:pPr>
            <a:r>
              <a:rPr sz="1100" spc="-5" dirty="0">
                <a:latin typeface="Arial MT"/>
                <a:cs typeface="Arial MT"/>
              </a:rPr>
              <a:t>El hilo piloto, por lo general, utiliza un ancho de banda de </a:t>
            </a:r>
            <a:r>
              <a:rPr sz="1100" dirty="0">
                <a:latin typeface="Arial MT"/>
                <a:cs typeface="Arial MT"/>
              </a:rPr>
              <a:t>4 </a:t>
            </a:r>
            <a:r>
              <a:rPr sz="1100" spc="-5" dirty="0">
                <a:latin typeface="Arial MT"/>
                <a:cs typeface="Arial MT"/>
              </a:rPr>
              <a:t>KHz; por lo general se en 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canales usados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en:</a:t>
            </a:r>
            <a:endParaRPr sz="1100">
              <a:latin typeface="Arial MT"/>
              <a:cs typeface="Arial MT"/>
            </a:endParaRPr>
          </a:p>
          <a:p>
            <a:pPr>
              <a:spcBef>
                <a:spcPts val="25"/>
              </a:spcBef>
            </a:pPr>
            <a:endParaRPr sz="1000">
              <a:latin typeface="Arial MT"/>
              <a:cs typeface="Arial MT"/>
            </a:endParaRPr>
          </a:p>
          <a:p>
            <a:pPr marL="240665" indent="-228600">
              <a:lnSpc>
                <a:spcPts val="1290"/>
              </a:lnSpc>
              <a:spcBef>
                <a:spcPts val="5"/>
              </a:spcBef>
              <a:buAutoNum type="arabicPeriod"/>
              <a:tabLst>
                <a:tab pos="241300" algn="l"/>
              </a:tabLst>
            </a:pPr>
            <a:r>
              <a:rPr sz="1100" spc="-5" dirty="0">
                <a:latin typeface="Arial MT"/>
                <a:cs typeface="Arial MT"/>
              </a:rPr>
              <a:t>Transmisión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 datos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(Medición</a:t>
            </a:r>
            <a:r>
              <a:rPr sz="1100" spc="2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y </a:t>
            </a:r>
            <a:r>
              <a:rPr sz="1100" spc="-5" dirty="0">
                <a:latin typeface="Arial MT"/>
                <a:cs typeface="Arial MT"/>
              </a:rPr>
              <a:t>procesamiento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información).</a:t>
            </a:r>
            <a:endParaRPr sz="1100">
              <a:latin typeface="Arial MT"/>
              <a:cs typeface="Arial MT"/>
            </a:endParaRPr>
          </a:p>
          <a:p>
            <a:pPr marL="240665" indent="-228600">
              <a:lnSpc>
                <a:spcPts val="1290"/>
              </a:lnSpc>
              <a:buAutoNum type="arabicPeriod"/>
              <a:tabLst>
                <a:tab pos="241300" algn="l"/>
              </a:tabLst>
            </a:pPr>
            <a:r>
              <a:rPr sz="1100" spc="-5" dirty="0">
                <a:latin typeface="Arial MT"/>
                <a:cs typeface="Arial MT"/>
              </a:rPr>
              <a:t>Teleprotección.</a:t>
            </a:r>
            <a:endParaRPr sz="1100">
              <a:latin typeface="Arial MT"/>
              <a:cs typeface="Arial MT"/>
            </a:endParaRPr>
          </a:p>
          <a:p>
            <a:pPr>
              <a:spcBef>
                <a:spcPts val="35"/>
              </a:spcBef>
            </a:pPr>
            <a:endParaRPr sz="1100">
              <a:latin typeface="Arial MT"/>
              <a:cs typeface="Arial MT"/>
            </a:endParaRPr>
          </a:p>
          <a:p>
            <a:pPr marL="12700" marR="6985" algn="just">
              <a:lnSpc>
                <a:spcPts val="1260"/>
              </a:lnSpc>
              <a:spcBef>
                <a:spcPts val="5"/>
              </a:spcBef>
            </a:pPr>
            <a:r>
              <a:rPr sz="1100" spc="-5" dirty="0">
                <a:latin typeface="Arial MT"/>
                <a:cs typeface="Arial MT"/>
              </a:rPr>
              <a:t>La</a:t>
            </a:r>
            <a:r>
              <a:rPr sz="1100" spc="14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relación</a:t>
            </a:r>
            <a:r>
              <a:rPr sz="1100" spc="14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SEÑAL</a:t>
            </a:r>
            <a:r>
              <a:rPr sz="1100" spc="14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/</a:t>
            </a:r>
            <a:r>
              <a:rPr sz="1100" spc="14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RUIDO</a:t>
            </a:r>
            <a:r>
              <a:rPr sz="1100" spc="14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en</a:t>
            </a:r>
            <a:r>
              <a:rPr sz="1100" spc="13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la</a:t>
            </a:r>
            <a:r>
              <a:rPr sz="1100" spc="14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comunicación</a:t>
            </a:r>
            <a:r>
              <a:rPr sz="1100" spc="14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por</a:t>
            </a:r>
            <a:r>
              <a:rPr sz="1100" spc="13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hilo</a:t>
            </a:r>
            <a:r>
              <a:rPr sz="1100" spc="14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piloto</a:t>
            </a:r>
            <a:r>
              <a:rPr sz="1100" spc="14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esta</a:t>
            </a:r>
            <a:r>
              <a:rPr sz="1100" spc="14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dada</a:t>
            </a:r>
            <a:r>
              <a:rPr sz="1100" spc="14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por</a:t>
            </a:r>
            <a:r>
              <a:rPr sz="1100" spc="15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decibeles </a:t>
            </a:r>
            <a:r>
              <a:rPr sz="1100" spc="-29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(db) </a:t>
            </a:r>
            <a:r>
              <a:rPr sz="1100" dirty="0">
                <a:latin typeface="Arial MT"/>
                <a:cs typeface="Arial MT"/>
              </a:rPr>
              <a:t>y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considera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como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mínimo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aceptable: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pc="-125" dirty="0"/>
              <a:t>Pag</a:t>
            </a:r>
            <a:r>
              <a:rPr spc="-55" dirty="0"/>
              <a:t>. </a:t>
            </a:r>
            <a:fld id="{81D60167-4931-47E6-BA6A-407CBD079E47}" type="slidenum">
              <a:rPr spc="-110" dirty="0"/>
              <a:pPr marL="12700"/>
              <a:t>80</a:t>
            </a:fld>
            <a:r>
              <a:rPr spc="-55" dirty="0"/>
              <a:t> </a:t>
            </a:r>
            <a:r>
              <a:rPr spc="-155" dirty="0"/>
              <a:t>D</a:t>
            </a:r>
            <a:r>
              <a:rPr spc="-110" dirty="0"/>
              <a:t>e</a:t>
            </a:r>
            <a:r>
              <a:rPr spc="-60" dirty="0"/>
              <a:t> </a:t>
            </a:r>
            <a:r>
              <a:rPr spc="-5" dirty="0"/>
              <a:t>149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55"/>
              </a:lnSpc>
            </a:pPr>
            <a:r>
              <a:rPr spc="-105" dirty="0"/>
              <a:t>Elaboro:</a:t>
            </a:r>
          </a:p>
          <a:p>
            <a:pPr marL="12700">
              <a:lnSpc>
                <a:spcPts val="1300"/>
              </a:lnSpc>
            </a:pPr>
            <a:r>
              <a:rPr spc="-100" dirty="0"/>
              <a:t>Ingenier</a:t>
            </a:r>
            <a:r>
              <a:rPr spc="-120" dirty="0"/>
              <a:t>o</a:t>
            </a:r>
            <a:r>
              <a:rPr spc="-55" dirty="0"/>
              <a:t> </a:t>
            </a:r>
            <a:r>
              <a:rPr spc="-120" dirty="0"/>
              <a:t>Juan</a:t>
            </a:r>
            <a:r>
              <a:rPr spc="-55" dirty="0"/>
              <a:t> </a:t>
            </a:r>
            <a:r>
              <a:rPr spc="-155" dirty="0"/>
              <a:t>C</a:t>
            </a:r>
            <a:r>
              <a:rPr spc="-110" dirty="0"/>
              <a:t>a</a:t>
            </a:r>
            <a:r>
              <a:rPr spc="-90" dirty="0"/>
              <a:t>rlo</a:t>
            </a:r>
            <a:r>
              <a:rPr spc="-110" dirty="0"/>
              <a:t>s</a:t>
            </a:r>
            <a:r>
              <a:rPr spc="-70" dirty="0"/>
              <a:t> </a:t>
            </a:r>
            <a:r>
              <a:rPr spc="-135" dirty="0"/>
              <a:t>Mes</a:t>
            </a:r>
            <a:r>
              <a:rPr spc="-110" dirty="0"/>
              <a:t>a</a:t>
            </a:r>
            <a:r>
              <a:rPr spc="-70" dirty="0"/>
              <a:t> </a:t>
            </a:r>
            <a:r>
              <a:rPr spc="-155" dirty="0"/>
              <a:t>A</a:t>
            </a:r>
            <a:r>
              <a:rPr spc="-55" dirty="0"/>
              <a:t>l</a:t>
            </a:r>
            <a:r>
              <a:rPr spc="-105" dirty="0"/>
              <a:t>varez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122898" y="5149104"/>
            <a:ext cx="2562225" cy="6756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1300" indent="-229235">
              <a:lnSpc>
                <a:spcPts val="1295"/>
              </a:lnSpc>
              <a:spcBef>
                <a:spcPts val="105"/>
              </a:spcBef>
              <a:buFont typeface="Arial MT"/>
              <a:buAutoNum type="arabicPeriod"/>
              <a:tabLst>
                <a:tab pos="241935" algn="l"/>
              </a:tabLst>
            </a:pPr>
            <a:r>
              <a:rPr sz="1100" b="1" spc="-5" dirty="0">
                <a:latin typeface="Arial"/>
                <a:cs typeface="Arial"/>
              </a:rPr>
              <a:t>Canal</a:t>
            </a:r>
            <a:r>
              <a:rPr sz="1100" b="1" spc="-15" dirty="0">
                <a:latin typeface="Arial"/>
                <a:cs typeface="Arial"/>
              </a:rPr>
              <a:t> </a:t>
            </a:r>
            <a:r>
              <a:rPr sz="1100" b="1" spc="-5" dirty="0">
                <a:latin typeface="Arial"/>
                <a:cs typeface="Arial"/>
              </a:rPr>
              <a:t>de</a:t>
            </a:r>
            <a:r>
              <a:rPr sz="1100" b="1" spc="-20" dirty="0">
                <a:latin typeface="Arial"/>
                <a:cs typeface="Arial"/>
              </a:rPr>
              <a:t> </a:t>
            </a:r>
            <a:r>
              <a:rPr sz="1100" b="1" spc="-5" dirty="0">
                <a:latin typeface="Arial"/>
                <a:cs typeface="Arial"/>
              </a:rPr>
              <a:t>Voz:</a:t>
            </a:r>
            <a:endParaRPr sz="1100">
              <a:latin typeface="Arial"/>
              <a:cs typeface="Arial"/>
            </a:endParaRPr>
          </a:p>
          <a:p>
            <a:pPr marL="241300" indent="-229235">
              <a:lnSpc>
                <a:spcPts val="1265"/>
              </a:lnSpc>
              <a:buFont typeface="Arial MT"/>
              <a:buAutoNum type="arabicPeriod"/>
              <a:tabLst>
                <a:tab pos="241935" algn="l"/>
              </a:tabLst>
            </a:pPr>
            <a:r>
              <a:rPr sz="1100" b="1" spc="-5" dirty="0">
                <a:latin typeface="Arial"/>
                <a:cs typeface="Arial"/>
              </a:rPr>
              <a:t>Transmisión</a:t>
            </a:r>
            <a:r>
              <a:rPr sz="1100" b="1" spc="-15" dirty="0">
                <a:latin typeface="Arial"/>
                <a:cs typeface="Arial"/>
              </a:rPr>
              <a:t> </a:t>
            </a:r>
            <a:r>
              <a:rPr sz="1100" b="1" spc="-5" dirty="0">
                <a:latin typeface="Arial"/>
                <a:cs typeface="Arial"/>
              </a:rPr>
              <a:t>de</a:t>
            </a:r>
            <a:r>
              <a:rPr sz="1100" b="1" spc="-20" dirty="0">
                <a:latin typeface="Arial"/>
                <a:cs typeface="Arial"/>
              </a:rPr>
              <a:t> </a:t>
            </a:r>
            <a:r>
              <a:rPr sz="1100" b="1" spc="-5" dirty="0">
                <a:latin typeface="Arial"/>
                <a:cs typeface="Arial"/>
              </a:rPr>
              <a:t>datos:</a:t>
            </a:r>
            <a:endParaRPr sz="1100">
              <a:latin typeface="Arial"/>
              <a:cs typeface="Arial"/>
            </a:endParaRPr>
          </a:p>
          <a:p>
            <a:pPr marL="241300" indent="-229235">
              <a:lnSpc>
                <a:spcPts val="1260"/>
              </a:lnSpc>
              <a:buFont typeface="Arial MT"/>
              <a:buAutoNum type="arabicPeriod"/>
              <a:tabLst>
                <a:tab pos="241935" algn="l"/>
              </a:tabLst>
            </a:pPr>
            <a:r>
              <a:rPr sz="1100" b="1" spc="-5" dirty="0">
                <a:latin typeface="Arial"/>
                <a:cs typeface="Arial"/>
              </a:rPr>
              <a:t>Teleprotección:</a:t>
            </a:r>
            <a:endParaRPr sz="1100">
              <a:latin typeface="Arial"/>
              <a:cs typeface="Arial"/>
            </a:endParaRPr>
          </a:p>
          <a:p>
            <a:pPr marL="241300" indent="-228600">
              <a:lnSpc>
                <a:spcPts val="1290"/>
              </a:lnSpc>
              <a:buFont typeface="Arial MT"/>
              <a:buAutoNum type="arabicPeriod"/>
              <a:tabLst>
                <a:tab pos="241300" algn="l"/>
              </a:tabLst>
            </a:pPr>
            <a:r>
              <a:rPr sz="1100" b="1" spc="-5" dirty="0">
                <a:latin typeface="Arial"/>
                <a:cs typeface="Arial"/>
              </a:rPr>
              <a:t>Transmisión</a:t>
            </a:r>
            <a:r>
              <a:rPr sz="1100" b="1" dirty="0">
                <a:latin typeface="Arial"/>
                <a:cs typeface="Arial"/>
              </a:rPr>
              <a:t> </a:t>
            </a:r>
            <a:r>
              <a:rPr sz="1100" b="1" spc="-5" dirty="0">
                <a:latin typeface="Arial"/>
                <a:cs typeface="Arial"/>
              </a:rPr>
              <a:t>analógica</a:t>
            </a:r>
            <a:r>
              <a:rPr sz="1100" b="1" dirty="0">
                <a:latin typeface="Arial"/>
                <a:cs typeface="Arial"/>
              </a:rPr>
              <a:t> </a:t>
            </a:r>
            <a:r>
              <a:rPr sz="1100" b="1" spc="-5" dirty="0">
                <a:latin typeface="Arial"/>
                <a:cs typeface="Arial"/>
              </a:rPr>
              <a:t>de señales</a:t>
            </a:r>
            <a:r>
              <a:rPr sz="1100" spc="-5" dirty="0">
                <a:latin typeface="Arial MT"/>
                <a:cs typeface="Arial MT"/>
              </a:rPr>
              <a:t>: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823424" y="5149104"/>
            <a:ext cx="725805" cy="6756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295"/>
              </a:lnSpc>
              <a:spcBef>
                <a:spcPts val="105"/>
              </a:spcBef>
            </a:pPr>
            <a:r>
              <a:rPr sz="1100" spc="-5" dirty="0">
                <a:latin typeface="Arial MT"/>
                <a:cs typeface="Arial MT"/>
              </a:rPr>
              <a:t>2</a:t>
            </a:r>
            <a:r>
              <a:rPr sz="1100" dirty="0">
                <a:latin typeface="Arial MT"/>
                <a:cs typeface="Arial MT"/>
              </a:rPr>
              <a:t>5 </a:t>
            </a:r>
            <a:r>
              <a:rPr sz="1100" spc="-5" dirty="0">
                <a:latin typeface="Arial MT"/>
                <a:cs typeface="Arial MT"/>
              </a:rPr>
              <a:t>db.</a:t>
            </a:r>
            <a:endParaRPr sz="1100">
              <a:latin typeface="Arial MT"/>
              <a:cs typeface="Arial MT"/>
            </a:endParaRPr>
          </a:p>
          <a:p>
            <a:pPr marL="12700">
              <a:lnSpc>
                <a:spcPts val="1265"/>
              </a:lnSpc>
            </a:pPr>
            <a:r>
              <a:rPr sz="1100" spc="-5" dirty="0">
                <a:latin typeface="Arial MT"/>
                <a:cs typeface="Arial MT"/>
              </a:rPr>
              <a:t>1</a:t>
            </a:r>
            <a:r>
              <a:rPr sz="1100" dirty="0">
                <a:latin typeface="Arial MT"/>
                <a:cs typeface="Arial MT"/>
              </a:rPr>
              <a:t>5 </a:t>
            </a:r>
            <a:r>
              <a:rPr sz="1100" spc="-5" dirty="0">
                <a:latin typeface="Arial MT"/>
                <a:cs typeface="Arial MT"/>
              </a:rPr>
              <a:t>db.</a:t>
            </a:r>
            <a:endParaRPr sz="1100">
              <a:latin typeface="Arial MT"/>
              <a:cs typeface="Arial MT"/>
            </a:endParaRPr>
          </a:p>
          <a:p>
            <a:pPr marL="12700">
              <a:lnSpc>
                <a:spcPts val="1260"/>
              </a:lnSpc>
            </a:pPr>
            <a:r>
              <a:rPr sz="1100" spc="-5" dirty="0">
                <a:latin typeface="Arial MT"/>
                <a:cs typeface="Arial MT"/>
              </a:rPr>
              <a:t>10</a:t>
            </a:r>
            <a:r>
              <a:rPr sz="1100" spc="-2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–</a:t>
            </a:r>
            <a:r>
              <a:rPr sz="1100" spc="-2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15</a:t>
            </a:r>
            <a:r>
              <a:rPr sz="1100" spc="-3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db.</a:t>
            </a:r>
            <a:endParaRPr sz="1100">
              <a:latin typeface="Arial MT"/>
              <a:cs typeface="Arial MT"/>
            </a:endParaRPr>
          </a:p>
          <a:p>
            <a:pPr marL="12700">
              <a:lnSpc>
                <a:spcPts val="1290"/>
              </a:lnSpc>
            </a:pPr>
            <a:r>
              <a:rPr sz="1100" spc="-5" dirty="0">
                <a:latin typeface="Arial MT"/>
                <a:cs typeface="Arial MT"/>
              </a:rPr>
              <a:t>15</a:t>
            </a:r>
            <a:r>
              <a:rPr sz="1100" spc="-2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–</a:t>
            </a:r>
            <a:r>
              <a:rPr sz="1100" spc="-2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20</a:t>
            </a:r>
            <a:r>
              <a:rPr sz="1100" spc="-3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db.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22898" y="5953774"/>
            <a:ext cx="5640705" cy="230999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spcBef>
                <a:spcPts val="105"/>
              </a:spcBef>
            </a:pPr>
            <a:r>
              <a:rPr sz="1100" spc="-5" dirty="0">
                <a:latin typeface="Arial MT"/>
                <a:cs typeface="Arial MT"/>
              </a:rPr>
              <a:t>Cuando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se trabaja con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microondas,</a:t>
            </a:r>
            <a:r>
              <a:rPr sz="1100" spc="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el </a:t>
            </a:r>
            <a:r>
              <a:rPr sz="1100" dirty="0">
                <a:latin typeface="Arial MT"/>
                <a:cs typeface="Arial MT"/>
              </a:rPr>
              <a:t>rango</a:t>
            </a:r>
            <a:r>
              <a:rPr sz="1100" spc="-5" dirty="0">
                <a:latin typeface="Arial MT"/>
                <a:cs typeface="Arial MT"/>
              </a:rPr>
              <a:t> es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aproximadamente el mismo.</a:t>
            </a:r>
            <a:endParaRPr sz="1100">
              <a:latin typeface="Arial MT"/>
              <a:cs typeface="Arial MT"/>
            </a:endParaRPr>
          </a:p>
          <a:p>
            <a:pPr>
              <a:spcBef>
                <a:spcPts val="25"/>
              </a:spcBef>
            </a:pPr>
            <a:endParaRPr sz="1600">
              <a:latin typeface="Arial MT"/>
              <a:cs typeface="Arial MT"/>
            </a:endParaRPr>
          </a:p>
          <a:p>
            <a:pPr marL="12700" algn="just"/>
            <a:r>
              <a:rPr sz="1200" b="1" spc="60" dirty="0">
                <a:latin typeface="Arial"/>
                <a:cs typeface="Arial"/>
              </a:rPr>
              <a:t>8.15.4.1    </a:t>
            </a:r>
            <a:r>
              <a:rPr sz="1200" b="1" spc="295" dirty="0">
                <a:latin typeface="Arial"/>
                <a:cs typeface="Arial"/>
              </a:rPr>
              <a:t> </a:t>
            </a:r>
            <a:r>
              <a:rPr sz="1200" b="1" spc="25" dirty="0">
                <a:latin typeface="Arial"/>
                <a:cs typeface="Arial"/>
              </a:rPr>
              <a:t>Sistemas</a:t>
            </a:r>
            <a:r>
              <a:rPr sz="1200" b="1" spc="-50" dirty="0">
                <a:latin typeface="Arial"/>
                <a:cs typeface="Arial"/>
              </a:rPr>
              <a:t> </a:t>
            </a:r>
            <a:r>
              <a:rPr sz="1200" b="1" spc="5" dirty="0">
                <a:latin typeface="Arial"/>
                <a:cs typeface="Arial"/>
              </a:rPr>
              <a:t>de</a:t>
            </a:r>
            <a:r>
              <a:rPr sz="1200" b="1" spc="65" dirty="0">
                <a:latin typeface="Arial"/>
                <a:cs typeface="Arial"/>
              </a:rPr>
              <a:t> </a:t>
            </a:r>
            <a:r>
              <a:rPr sz="1200" b="1" spc="10" dirty="0">
                <a:latin typeface="Arial"/>
                <a:cs typeface="Arial"/>
              </a:rPr>
              <a:t>Comunicación</a:t>
            </a:r>
            <a:r>
              <a:rPr sz="1200" b="1" spc="40" dirty="0">
                <a:latin typeface="Arial"/>
                <a:cs typeface="Arial"/>
              </a:rPr>
              <a:t> </a:t>
            </a:r>
            <a:r>
              <a:rPr sz="1200" b="1" spc="5" dirty="0">
                <a:latin typeface="Arial"/>
                <a:cs typeface="Arial"/>
              </a:rPr>
              <a:t>por</a:t>
            </a:r>
            <a:r>
              <a:rPr sz="1200" b="1" spc="60" dirty="0">
                <a:latin typeface="Arial"/>
                <a:cs typeface="Arial"/>
              </a:rPr>
              <a:t> </a:t>
            </a:r>
            <a:r>
              <a:rPr sz="1200" b="1" spc="20" dirty="0">
                <a:latin typeface="Arial"/>
                <a:cs typeface="Arial"/>
              </a:rPr>
              <a:t>Carrier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>
              <a:latin typeface="Arial"/>
              <a:cs typeface="Arial"/>
            </a:endParaRPr>
          </a:p>
          <a:p>
            <a:pPr>
              <a:spcBef>
                <a:spcPts val="25"/>
              </a:spcBef>
            </a:pPr>
            <a:endParaRPr sz="1150">
              <a:latin typeface="Arial"/>
              <a:cs typeface="Arial"/>
            </a:endParaRPr>
          </a:p>
          <a:p>
            <a:pPr marL="12700" marR="5715" algn="just">
              <a:lnSpc>
                <a:spcPct val="95800"/>
              </a:lnSpc>
            </a:pPr>
            <a:r>
              <a:rPr sz="1100" spc="-5" dirty="0">
                <a:latin typeface="Arial MT"/>
                <a:cs typeface="Arial MT"/>
              </a:rPr>
              <a:t>Cuando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utiliza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el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cable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conductor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la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10" dirty="0">
                <a:latin typeface="Arial MT"/>
                <a:cs typeface="Arial MT"/>
              </a:rPr>
              <a:t>línea</a:t>
            </a:r>
            <a:r>
              <a:rPr sz="1100" spc="-5" dirty="0">
                <a:latin typeface="Arial MT"/>
                <a:cs typeface="Arial MT"/>
              </a:rPr>
              <a:t> de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transmisión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como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medio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 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comunicación,</a:t>
            </a:r>
            <a:r>
              <a:rPr sz="1100" spc="7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se</a:t>
            </a:r>
            <a:r>
              <a:rPr sz="1100" spc="7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esta</a:t>
            </a:r>
            <a:r>
              <a:rPr sz="1100" spc="7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hablando</a:t>
            </a:r>
            <a:r>
              <a:rPr sz="1100" spc="8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del</a:t>
            </a:r>
            <a:r>
              <a:rPr sz="1100" spc="8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sistema</a:t>
            </a:r>
            <a:r>
              <a:rPr sz="1100" spc="7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CARRIER.</a:t>
            </a:r>
            <a:r>
              <a:rPr sz="1100" spc="9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La</a:t>
            </a:r>
            <a:r>
              <a:rPr sz="1100" spc="7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distancia</a:t>
            </a:r>
            <a:r>
              <a:rPr sz="1100" spc="7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que</a:t>
            </a:r>
            <a:r>
              <a:rPr sz="1100" spc="7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se</a:t>
            </a:r>
            <a:r>
              <a:rPr sz="1100" spc="7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puede</a:t>
            </a:r>
            <a:r>
              <a:rPr sz="1100" spc="8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cubrir </a:t>
            </a:r>
            <a:r>
              <a:rPr sz="1100" spc="-29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es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kilómetros.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Cuando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utiliza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conductores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distintos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es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costoso</a:t>
            </a:r>
            <a:r>
              <a:rPr sz="1100" dirty="0">
                <a:latin typeface="Arial MT"/>
                <a:cs typeface="Arial MT"/>
              </a:rPr>
              <a:t> y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restringido</a:t>
            </a:r>
            <a:r>
              <a:rPr sz="1100" dirty="0">
                <a:latin typeface="Arial MT"/>
                <a:cs typeface="Arial MT"/>
              </a:rPr>
              <a:t> a 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distancias no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mas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100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Kmts.</a:t>
            </a:r>
            <a:endParaRPr sz="1100">
              <a:latin typeface="Arial MT"/>
              <a:cs typeface="Arial MT"/>
            </a:endParaRPr>
          </a:p>
          <a:p>
            <a:pPr>
              <a:spcBef>
                <a:spcPts val="40"/>
              </a:spcBef>
            </a:pPr>
            <a:endParaRPr sz="1100">
              <a:latin typeface="Arial MT"/>
              <a:cs typeface="Arial MT"/>
            </a:endParaRPr>
          </a:p>
          <a:p>
            <a:pPr marL="12700" marR="5080" algn="just">
              <a:lnSpc>
                <a:spcPts val="1260"/>
              </a:lnSpc>
            </a:pPr>
            <a:r>
              <a:rPr sz="1100" spc="-5" dirty="0">
                <a:latin typeface="Arial MT"/>
                <a:cs typeface="Arial MT"/>
              </a:rPr>
              <a:t>Su ancho de banda </a:t>
            </a:r>
            <a:r>
              <a:rPr sz="1100" spc="-10" dirty="0">
                <a:latin typeface="Arial MT"/>
                <a:cs typeface="Arial MT"/>
              </a:rPr>
              <a:t>se </a:t>
            </a:r>
            <a:r>
              <a:rPr sz="1100" spc="-5" dirty="0">
                <a:latin typeface="Arial MT"/>
                <a:cs typeface="Arial MT"/>
              </a:rPr>
              <a:t>encuentra entre 40 </a:t>
            </a:r>
            <a:r>
              <a:rPr sz="1100" dirty="0">
                <a:latin typeface="Arial MT"/>
                <a:cs typeface="Arial MT"/>
              </a:rPr>
              <a:t>y </a:t>
            </a:r>
            <a:r>
              <a:rPr sz="1100" spc="-5" dirty="0">
                <a:latin typeface="Arial MT"/>
                <a:cs typeface="Arial MT"/>
              </a:rPr>
              <a:t>500 KHz. Pero las frecuencias que </a:t>
            </a:r>
            <a:r>
              <a:rPr sz="1100" dirty="0">
                <a:latin typeface="Arial MT"/>
                <a:cs typeface="Arial MT"/>
              </a:rPr>
              <a:t>mas </a:t>
            </a:r>
            <a:r>
              <a:rPr sz="1100" spc="-5" dirty="0">
                <a:latin typeface="Arial MT"/>
                <a:cs typeface="Arial MT"/>
              </a:rPr>
              <a:t>se 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utilizan se encuentran entre 50 </a:t>
            </a:r>
            <a:r>
              <a:rPr sz="1100" dirty="0">
                <a:latin typeface="Arial MT"/>
                <a:cs typeface="Arial MT"/>
              </a:rPr>
              <a:t>y </a:t>
            </a:r>
            <a:r>
              <a:rPr sz="1100" spc="-5" dirty="0">
                <a:latin typeface="Arial MT"/>
                <a:cs typeface="Arial MT"/>
              </a:rPr>
              <a:t>150 KHz. La relación SEÑAL </a:t>
            </a:r>
            <a:r>
              <a:rPr sz="1100" dirty="0">
                <a:latin typeface="Arial MT"/>
                <a:cs typeface="Arial MT"/>
              </a:rPr>
              <a:t>/ </a:t>
            </a:r>
            <a:r>
              <a:rPr sz="1100" spc="-5" dirty="0">
                <a:latin typeface="Arial MT"/>
                <a:cs typeface="Arial MT"/>
              </a:rPr>
              <a:t>RUIDO se encuentra en el </a:t>
            </a:r>
            <a:r>
              <a:rPr sz="1100" dirty="0">
                <a:latin typeface="Arial MT"/>
                <a:cs typeface="Arial MT"/>
              </a:rPr>
              <a:t> rango</a:t>
            </a:r>
            <a:r>
              <a:rPr sz="1100" spc="-5" dirty="0">
                <a:latin typeface="Arial MT"/>
                <a:cs typeface="Arial MT"/>
              </a:rPr>
              <a:t> de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10</a:t>
            </a:r>
            <a:r>
              <a:rPr sz="1100" dirty="0">
                <a:latin typeface="Arial MT"/>
                <a:cs typeface="Arial MT"/>
              </a:rPr>
              <a:t> –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40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db.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64273" y="427736"/>
            <a:ext cx="235394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80" dirty="0">
                <a:solidFill>
                  <a:srgbClr val="7F7F7F"/>
                </a:solidFill>
                <a:latin typeface="Georgia"/>
                <a:cs typeface="Georgia"/>
              </a:rPr>
              <a:t>Generalidades</a:t>
            </a:r>
            <a:r>
              <a:rPr sz="1100" spc="70" dirty="0">
                <a:solidFill>
                  <a:srgbClr val="7F7F7F"/>
                </a:solidFill>
                <a:latin typeface="Georgia"/>
                <a:cs typeface="Georgia"/>
              </a:rPr>
              <a:t> </a:t>
            </a:r>
            <a:r>
              <a:rPr sz="1100" spc="90" dirty="0">
                <a:solidFill>
                  <a:srgbClr val="7F7F7F"/>
                </a:solidFill>
                <a:latin typeface="Georgia"/>
                <a:cs typeface="Georgia"/>
              </a:rPr>
              <a:t>en </a:t>
            </a:r>
            <a:r>
              <a:rPr sz="1100" spc="95" dirty="0">
                <a:solidFill>
                  <a:srgbClr val="7F7F7F"/>
                </a:solidFill>
                <a:latin typeface="Georgia"/>
                <a:cs typeface="Georgia"/>
              </a:rPr>
              <a:t>Subestaciones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117338" y="626363"/>
            <a:ext cx="5649595" cy="38100"/>
          </a:xfrm>
          <a:custGeom>
            <a:avLst/>
            <a:gdLst/>
            <a:ahLst/>
            <a:cxnLst/>
            <a:rect l="l" t="t" r="r" b="b"/>
            <a:pathLst>
              <a:path w="5649595" h="38100">
                <a:moveTo>
                  <a:pt x="5649468" y="0"/>
                </a:moveTo>
                <a:lnTo>
                  <a:pt x="0" y="0"/>
                </a:lnTo>
                <a:lnTo>
                  <a:pt x="0" y="38100"/>
                </a:lnTo>
                <a:lnTo>
                  <a:pt x="5649468" y="38100"/>
                </a:lnTo>
                <a:lnTo>
                  <a:pt x="5649468" y="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117338" y="9236962"/>
            <a:ext cx="5649595" cy="38100"/>
          </a:xfrm>
          <a:custGeom>
            <a:avLst/>
            <a:gdLst/>
            <a:ahLst/>
            <a:cxnLst/>
            <a:rect l="l" t="t" r="r" b="b"/>
            <a:pathLst>
              <a:path w="5649595" h="38100">
                <a:moveTo>
                  <a:pt x="5649468" y="0"/>
                </a:moveTo>
                <a:lnTo>
                  <a:pt x="0" y="0"/>
                </a:lnTo>
                <a:lnTo>
                  <a:pt x="0" y="38100"/>
                </a:lnTo>
                <a:lnTo>
                  <a:pt x="5649468" y="38100"/>
                </a:lnTo>
                <a:lnTo>
                  <a:pt x="5649468" y="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122922" y="1785619"/>
            <a:ext cx="4569460" cy="123110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1860" lvl="3" indent="-899160">
              <a:spcBef>
                <a:spcPts val="100"/>
              </a:spcBef>
              <a:buAutoNum type="arabicPeriod" startAt="2"/>
              <a:tabLst>
                <a:tab pos="911225" algn="l"/>
                <a:tab pos="911860" algn="l"/>
              </a:tabLst>
            </a:pPr>
            <a:r>
              <a:rPr sz="1200" b="1" spc="25" dirty="0">
                <a:latin typeface="Arial"/>
                <a:cs typeface="Arial"/>
              </a:rPr>
              <a:t>Sistemas</a:t>
            </a:r>
            <a:r>
              <a:rPr sz="1200" b="1" spc="-50" dirty="0">
                <a:latin typeface="Arial"/>
                <a:cs typeface="Arial"/>
              </a:rPr>
              <a:t> </a:t>
            </a:r>
            <a:r>
              <a:rPr sz="1200" b="1" spc="10" dirty="0">
                <a:latin typeface="Arial"/>
                <a:cs typeface="Arial"/>
              </a:rPr>
              <a:t>de</a:t>
            </a:r>
            <a:r>
              <a:rPr sz="1200" b="1" spc="60" dirty="0">
                <a:latin typeface="Arial"/>
                <a:cs typeface="Arial"/>
              </a:rPr>
              <a:t> </a:t>
            </a:r>
            <a:r>
              <a:rPr sz="1200" b="1" spc="5" dirty="0">
                <a:latin typeface="Arial"/>
                <a:cs typeface="Arial"/>
              </a:rPr>
              <a:t>Comunicación</a:t>
            </a:r>
            <a:r>
              <a:rPr sz="1200" b="1" spc="50" dirty="0">
                <a:latin typeface="Arial"/>
                <a:cs typeface="Arial"/>
              </a:rPr>
              <a:t> </a:t>
            </a:r>
            <a:r>
              <a:rPr sz="1200" b="1" spc="5" dirty="0">
                <a:latin typeface="Arial"/>
                <a:cs typeface="Arial"/>
              </a:rPr>
              <a:t>por</a:t>
            </a:r>
            <a:r>
              <a:rPr sz="1200" b="1" spc="55" dirty="0">
                <a:latin typeface="Arial"/>
                <a:cs typeface="Arial"/>
              </a:rPr>
              <a:t> </a:t>
            </a:r>
            <a:r>
              <a:rPr sz="1200" b="1" spc="10" dirty="0">
                <a:latin typeface="Arial"/>
                <a:cs typeface="Arial"/>
              </a:rPr>
              <a:t>Fibra</a:t>
            </a:r>
            <a:r>
              <a:rPr sz="1200" b="1" spc="75" dirty="0">
                <a:latin typeface="Arial"/>
                <a:cs typeface="Arial"/>
              </a:rPr>
              <a:t> </a:t>
            </a:r>
            <a:r>
              <a:rPr sz="1200" b="1" spc="15" dirty="0">
                <a:latin typeface="Arial"/>
                <a:cs typeface="Arial"/>
              </a:rPr>
              <a:t>Óptica</a:t>
            </a:r>
            <a:endParaRPr sz="1200">
              <a:latin typeface="Arial"/>
              <a:cs typeface="Arial"/>
            </a:endParaRPr>
          </a:p>
          <a:p>
            <a:pPr lvl="3">
              <a:lnSpc>
                <a:spcPct val="100000"/>
              </a:lnSpc>
              <a:buFont typeface="Arial"/>
              <a:buAutoNum type="arabicPeriod" startAt="2"/>
            </a:pPr>
            <a:endParaRPr sz="1300">
              <a:latin typeface="Arial"/>
              <a:cs typeface="Arial"/>
            </a:endParaRPr>
          </a:p>
          <a:p>
            <a:pPr lvl="3">
              <a:spcBef>
                <a:spcPts val="15"/>
              </a:spcBef>
              <a:buFont typeface="Arial"/>
              <a:buAutoNum type="arabicPeriod" startAt="2"/>
            </a:pPr>
            <a:endParaRPr sz="1100">
              <a:latin typeface="Arial"/>
              <a:cs typeface="Arial"/>
            </a:endParaRPr>
          </a:p>
          <a:p>
            <a:pPr marL="12700"/>
            <a:r>
              <a:rPr sz="1100" spc="-5" dirty="0">
                <a:latin typeface="Arial MT"/>
                <a:cs typeface="Arial MT"/>
              </a:rPr>
              <a:t>Es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el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medio </a:t>
            </a:r>
            <a:r>
              <a:rPr sz="1100" dirty="0">
                <a:latin typeface="Arial MT"/>
                <a:cs typeface="Arial MT"/>
              </a:rPr>
              <a:t>mas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moderno</a:t>
            </a:r>
            <a:r>
              <a:rPr sz="1100" spc="-1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que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se esta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utilizando.</a:t>
            </a:r>
            <a:r>
              <a:rPr sz="1100" spc="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Sus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ventajas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radica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en:</a:t>
            </a:r>
            <a:endParaRPr sz="1100">
              <a:latin typeface="Arial MT"/>
              <a:cs typeface="Arial MT"/>
            </a:endParaRPr>
          </a:p>
          <a:p>
            <a:pPr>
              <a:spcBef>
                <a:spcPts val="5"/>
              </a:spcBef>
            </a:pPr>
            <a:endParaRPr sz="1050">
              <a:latin typeface="Arial MT"/>
              <a:cs typeface="Arial MT"/>
            </a:endParaRPr>
          </a:p>
          <a:p>
            <a:pPr marL="408940" lvl="4" indent="-288290">
              <a:lnSpc>
                <a:spcPts val="1290"/>
              </a:lnSpc>
              <a:buFont typeface="Wingdings"/>
              <a:buChar char=""/>
              <a:tabLst>
                <a:tab pos="408305" algn="l"/>
                <a:tab pos="408940" algn="l"/>
              </a:tabLst>
            </a:pPr>
            <a:r>
              <a:rPr sz="1100" dirty="0">
                <a:latin typeface="Arial MT"/>
                <a:cs typeface="Arial MT"/>
              </a:rPr>
              <a:t>No </a:t>
            </a:r>
            <a:r>
              <a:rPr sz="1100" spc="-5" dirty="0">
                <a:latin typeface="Arial MT"/>
                <a:cs typeface="Arial MT"/>
              </a:rPr>
              <a:t>tiene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interferencia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con otros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sistemas.</a:t>
            </a:r>
            <a:endParaRPr sz="1100">
              <a:latin typeface="Arial MT"/>
              <a:cs typeface="Arial MT"/>
            </a:endParaRPr>
          </a:p>
          <a:p>
            <a:pPr marL="408940" lvl="4" indent="-288290">
              <a:lnSpc>
                <a:spcPts val="1290"/>
              </a:lnSpc>
              <a:buFont typeface="Wingdings"/>
              <a:buChar char=""/>
              <a:tabLst>
                <a:tab pos="408305" algn="l"/>
                <a:tab pos="408940" algn="l"/>
              </a:tabLst>
            </a:pPr>
            <a:r>
              <a:rPr sz="1100" dirty="0">
                <a:latin typeface="Arial MT"/>
                <a:cs typeface="Arial MT"/>
              </a:rPr>
              <a:t>No </a:t>
            </a:r>
            <a:r>
              <a:rPr sz="1100" spc="-5" dirty="0">
                <a:latin typeface="Arial MT"/>
                <a:cs typeface="Arial MT"/>
              </a:rPr>
              <a:t>se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afecta</a:t>
            </a:r>
            <a:r>
              <a:rPr sz="1100" spc="-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por condiciones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ambientales.</a:t>
            </a:r>
            <a:endParaRPr sz="1100">
              <a:latin typeface="Arial MT"/>
              <a:cs typeface="Arial MT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557773" y="3163062"/>
            <a:ext cx="934719" cy="958850"/>
            <a:chOff x="1503172" y="3163062"/>
            <a:chExt cx="934719" cy="958850"/>
          </a:xfrm>
        </p:grpSpPr>
        <p:sp>
          <p:nvSpPr>
            <p:cNvPr id="7" name="object 7"/>
            <p:cNvSpPr/>
            <p:nvPr/>
          </p:nvSpPr>
          <p:spPr>
            <a:xfrm>
              <a:off x="1518399" y="3163074"/>
              <a:ext cx="902335" cy="66040"/>
            </a:xfrm>
            <a:custGeom>
              <a:avLst/>
              <a:gdLst/>
              <a:ahLst/>
              <a:cxnLst/>
              <a:rect l="l" t="t" r="r" b="b"/>
              <a:pathLst>
                <a:path w="902335" h="66039">
                  <a:moveTo>
                    <a:pt x="25908" y="64008"/>
                  </a:moveTo>
                  <a:lnTo>
                    <a:pt x="0" y="64008"/>
                  </a:lnTo>
                  <a:lnTo>
                    <a:pt x="0" y="65519"/>
                  </a:lnTo>
                  <a:lnTo>
                    <a:pt x="25908" y="65519"/>
                  </a:lnTo>
                  <a:lnTo>
                    <a:pt x="25908" y="64008"/>
                  </a:lnTo>
                  <a:close/>
                </a:path>
                <a:path w="902335" h="66039">
                  <a:moveTo>
                    <a:pt x="27432" y="62484"/>
                  </a:moveTo>
                  <a:lnTo>
                    <a:pt x="1536" y="62484"/>
                  </a:lnTo>
                  <a:lnTo>
                    <a:pt x="1536" y="63995"/>
                  </a:lnTo>
                  <a:lnTo>
                    <a:pt x="27432" y="63995"/>
                  </a:lnTo>
                  <a:lnTo>
                    <a:pt x="27432" y="62484"/>
                  </a:lnTo>
                  <a:close/>
                </a:path>
                <a:path w="902335" h="66039">
                  <a:moveTo>
                    <a:pt x="30492" y="57912"/>
                  </a:moveTo>
                  <a:lnTo>
                    <a:pt x="3060" y="57912"/>
                  </a:lnTo>
                  <a:lnTo>
                    <a:pt x="3060" y="59423"/>
                  </a:lnTo>
                  <a:lnTo>
                    <a:pt x="3060" y="60947"/>
                  </a:lnTo>
                  <a:lnTo>
                    <a:pt x="1536" y="60947"/>
                  </a:lnTo>
                  <a:lnTo>
                    <a:pt x="1536" y="62471"/>
                  </a:lnTo>
                  <a:lnTo>
                    <a:pt x="28956" y="62471"/>
                  </a:lnTo>
                  <a:lnTo>
                    <a:pt x="28956" y="60947"/>
                  </a:lnTo>
                  <a:lnTo>
                    <a:pt x="30492" y="60947"/>
                  </a:lnTo>
                  <a:lnTo>
                    <a:pt x="30492" y="59423"/>
                  </a:lnTo>
                  <a:lnTo>
                    <a:pt x="30492" y="57912"/>
                  </a:lnTo>
                  <a:close/>
                </a:path>
                <a:path w="902335" h="66039">
                  <a:moveTo>
                    <a:pt x="32016" y="56388"/>
                  </a:moveTo>
                  <a:lnTo>
                    <a:pt x="4584" y="56388"/>
                  </a:lnTo>
                  <a:lnTo>
                    <a:pt x="4584" y="57899"/>
                  </a:lnTo>
                  <a:lnTo>
                    <a:pt x="32016" y="57899"/>
                  </a:lnTo>
                  <a:lnTo>
                    <a:pt x="32016" y="56388"/>
                  </a:lnTo>
                  <a:close/>
                </a:path>
                <a:path w="902335" h="66039">
                  <a:moveTo>
                    <a:pt x="33540" y="54864"/>
                  </a:moveTo>
                  <a:lnTo>
                    <a:pt x="6108" y="54864"/>
                  </a:lnTo>
                  <a:lnTo>
                    <a:pt x="6108" y="56375"/>
                  </a:lnTo>
                  <a:lnTo>
                    <a:pt x="33540" y="56375"/>
                  </a:lnTo>
                  <a:lnTo>
                    <a:pt x="33540" y="54864"/>
                  </a:lnTo>
                  <a:close/>
                </a:path>
                <a:path w="902335" h="66039">
                  <a:moveTo>
                    <a:pt x="35052" y="53340"/>
                  </a:moveTo>
                  <a:lnTo>
                    <a:pt x="7620" y="53340"/>
                  </a:lnTo>
                  <a:lnTo>
                    <a:pt x="7620" y="54851"/>
                  </a:lnTo>
                  <a:lnTo>
                    <a:pt x="35052" y="54851"/>
                  </a:lnTo>
                  <a:lnTo>
                    <a:pt x="35052" y="53340"/>
                  </a:lnTo>
                  <a:close/>
                </a:path>
                <a:path w="902335" h="66039">
                  <a:moveTo>
                    <a:pt x="36576" y="50292"/>
                  </a:moveTo>
                  <a:lnTo>
                    <a:pt x="10680" y="50292"/>
                  </a:lnTo>
                  <a:lnTo>
                    <a:pt x="10680" y="51803"/>
                  </a:lnTo>
                  <a:lnTo>
                    <a:pt x="9156" y="51803"/>
                  </a:lnTo>
                  <a:lnTo>
                    <a:pt x="9156" y="53327"/>
                  </a:lnTo>
                  <a:lnTo>
                    <a:pt x="35052" y="53327"/>
                  </a:lnTo>
                  <a:lnTo>
                    <a:pt x="35052" y="51803"/>
                  </a:lnTo>
                  <a:lnTo>
                    <a:pt x="36576" y="51803"/>
                  </a:lnTo>
                  <a:lnTo>
                    <a:pt x="36576" y="50292"/>
                  </a:lnTo>
                  <a:close/>
                </a:path>
                <a:path w="902335" h="66039">
                  <a:moveTo>
                    <a:pt x="38112" y="48768"/>
                  </a:moveTo>
                  <a:lnTo>
                    <a:pt x="10680" y="48768"/>
                  </a:lnTo>
                  <a:lnTo>
                    <a:pt x="10680" y="50279"/>
                  </a:lnTo>
                  <a:lnTo>
                    <a:pt x="38112" y="50279"/>
                  </a:lnTo>
                  <a:lnTo>
                    <a:pt x="38112" y="48768"/>
                  </a:lnTo>
                  <a:close/>
                </a:path>
                <a:path w="902335" h="66039">
                  <a:moveTo>
                    <a:pt x="39636" y="47244"/>
                  </a:moveTo>
                  <a:lnTo>
                    <a:pt x="12204" y="47244"/>
                  </a:lnTo>
                  <a:lnTo>
                    <a:pt x="12204" y="48755"/>
                  </a:lnTo>
                  <a:lnTo>
                    <a:pt x="39636" y="48755"/>
                  </a:lnTo>
                  <a:lnTo>
                    <a:pt x="39636" y="47244"/>
                  </a:lnTo>
                  <a:close/>
                </a:path>
                <a:path w="902335" h="66039">
                  <a:moveTo>
                    <a:pt x="45720" y="42672"/>
                  </a:moveTo>
                  <a:lnTo>
                    <a:pt x="15240" y="42672"/>
                  </a:lnTo>
                  <a:lnTo>
                    <a:pt x="15240" y="44183"/>
                  </a:lnTo>
                  <a:lnTo>
                    <a:pt x="15240" y="45707"/>
                  </a:lnTo>
                  <a:lnTo>
                    <a:pt x="13728" y="45707"/>
                  </a:lnTo>
                  <a:lnTo>
                    <a:pt x="13728" y="47231"/>
                  </a:lnTo>
                  <a:lnTo>
                    <a:pt x="42684" y="47231"/>
                  </a:lnTo>
                  <a:lnTo>
                    <a:pt x="42684" y="45707"/>
                  </a:lnTo>
                  <a:lnTo>
                    <a:pt x="44196" y="45707"/>
                  </a:lnTo>
                  <a:lnTo>
                    <a:pt x="44196" y="44183"/>
                  </a:lnTo>
                  <a:lnTo>
                    <a:pt x="45720" y="44183"/>
                  </a:lnTo>
                  <a:lnTo>
                    <a:pt x="45720" y="42672"/>
                  </a:lnTo>
                  <a:close/>
                </a:path>
                <a:path w="902335" h="66039">
                  <a:moveTo>
                    <a:pt x="47256" y="41148"/>
                  </a:moveTo>
                  <a:lnTo>
                    <a:pt x="16776" y="41148"/>
                  </a:lnTo>
                  <a:lnTo>
                    <a:pt x="16776" y="42659"/>
                  </a:lnTo>
                  <a:lnTo>
                    <a:pt x="47256" y="42659"/>
                  </a:lnTo>
                  <a:lnTo>
                    <a:pt x="47256" y="41148"/>
                  </a:lnTo>
                  <a:close/>
                </a:path>
                <a:path w="902335" h="66039">
                  <a:moveTo>
                    <a:pt x="48780" y="39624"/>
                  </a:moveTo>
                  <a:lnTo>
                    <a:pt x="18300" y="39624"/>
                  </a:lnTo>
                  <a:lnTo>
                    <a:pt x="18300" y="41135"/>
                  </a:lnTo>
                  <a:lnTo>
                    <a:pt x="48780" y="41135"/>
                  </a:lnTo>
                  <a:lnTo>
                    <a:pt x="48780" y="39624"/>
                  </a:lnTo>
                  <a:close/>
                </a:path>
                <a:path w="902335" h="66039">
                  <a:moveTo>
                    <a:pt x="51816" y="38100"/>
                  </a:moveTo>
                  <a:lnTo>
                    <a:pt x="19824" y="38100"/>
                  </a:lnTo>
                  <a:lnTo>
                    <a:pt x="19824" y="39611"/>
                  </a:lnTo>
                  <a:lnTo>
                    <a:pt x="51816" y="39611"/>
                  </a:lnTo>
                  <a:lnTo>
                    <a:pt x="51816" y="38100"/>
                  </a:lnTo>
                  <a:close/>
                </a:path>
                <a:path w="902335" h="66039">
                  <a:moveTo>
                    <a:pt x="57924" y="35052"/>
                  </a:moveTo>
                  <a:lnTo>
                    <a:pt x="21348" y="35052"/>
                  </a:lnTo>
                  <a:lnTo>
                    <a:pt x="21348" y="36563"/>
                  </a:lnTo>
                  <a:lnTo>
                    <a:pt x="19824" y="36563"/>
                  </a:lnTo>
                  <a:lnTo>
                    <a:pt x="19824" y="38087"/>
                  </a:lnTo>
                  <a:lnTo>
                    <a:pt x="54876" y="38087"/>
                  </a:lnTo>
                  <a:lnTo>
                    <a:pt x="54876" y="36563"/>
                  </a:lnTo>
                  <a:lnTo>
                    <a:pt x="57924" y="36563"/>
                  </a:lnTo>
                  <a:lnTo>
                    <a:pt x="57924" y="35052"/>
                  </a:lnTo>
                  <a:close/>
                </a:path>
                <a:path w="902335" h="66039">
                  <a:moveTo>
                    <a:pt x="60960" y="33528"/>
                  </a:moveTo>
                  <a:lnTo>
                    <a:pt x="22860" y="33528"/>
                  </a:lnTo>
                  <a:lnTo>
                    <a:pt x="22860" y="35039"/>
                  </a:lnTo>
                  <a:lnTo>
                    <a:pt x="60960" y="35039"/>
                  </a:lnTo>
                  <a:lnTo>
                    <a:pt x="60960" y="33528"/>
                  </a:lnTo>
                  <a:close/>
                </a:path>
                <a:path w="902335" h="66039">
                  <a:moveTo>
                    <a:pt x="64008" y="32004"/>
                  </a:moveTo>
                  <a:lnTo>
                    <a:pt x="24396" y="32004"/>
                  </a:lnTo>
                  <a:lnTo>
                    <a:pt x="24396" y="33515"/>
                  </a:lnTo>
                  <a:lnTo>
                    <a:pt x="64008" y="33515"/>
                  </a:lnTo>
                  <a:lnTo>
                    <a:pt x="64008" y="32004"/>
                  </a:lnTo>
                  <a:close/>
                </a:path>
                <a:path w="902335" h="66039">
                  <a:moveTo>
                    <a:pt x="67056" y="30480"/>
                  </a:moveTo>
                  <a:lnTo>
                    <a:pt x="27444" y="30480"/>
                  </a:lnTo>
                  <a:lnTo>
                    <a:pt x="27444" y="31991"/>
                  </a:lnTo>
                  <a:lnTo>
                    <a:pt x="67056" y="31991"/>
                  </a:lnTo>
                  <a:lnTo>
                    <a:pt x="67056" y="30480"/>
                  </a:lnTo>
                  <a:close/>
                </a:path>
                <a:path w="902335" h="66039">
                  <a:moveTo>
                    <a:pt x="73152" y="27432"/>
                  </a:moveTo>
                  <a:lnTo>
                    <a:pt x="30480" y="27432"/>
                  </a:lnTo>
                  <a:lnTo>
                    <a:pt x="30480" y="28943"/>
                  </a:lnTo>
                  <a:lnTo>
                    <a:pt x="28968" y="28943"/>
                  </a:lnTo>
                  <a:lnTo>
                    <a:pt x="28968" y="30467"/>
                  </a:lnTo>
                  <a:lnTo>
                    <a:pt x="70116" y="30467"/>
                  </a:lnTo>
                  <a:lnTo>
                    <a:pt x="70116" y="28943"/>
                  </a:lnTo>
                  <a:lnTo>
                    <a:pt x="73152" y="28943"/>
                  </a:lnTo>
                  <a:lnTo>
                    <a:pt x="73152" y="27432"/>
                  </a:lnTo>
                  <a:close/>
                </a:path>
                <a:path w="902335" h="66039">
                  <a:moveTo>
                    <a:pt x="77736" y="25908"/>
                  </a:moveTo>
                  <a:lnTo>
                    <a:pt x="32016" y="25908"/>
                  </a:lnTo>
                  <a:lnTo>
                    <a:pt x="32016" y="27419"/>
                  </a:lnTo>
                  <a:lnTo>
                    <a:pt x="77736" y="27419"/>
                  </a:lnTo>
                  <a:lnTo>
                    <a:pt x="77736" y="25908"/>
                  </a:lnTo>
                  <a:close/>
                </a:path>
                <a:path w="902335" h="66039">
                  <a:moveTo>
                    <a:pt x="83832" y="24384"/>
                  </a:moveTo>
                  <a:lnTo>
                    <a:pt x="33540" y="24384"/>
                  </a:lnTo>
                  <a:lnTo>
                    <a:pt x="33540" y="25895"/>
                  </a:lnTo>
                  <a:lnTo>
                    <a:pt x="83832" y="25895"/>
                  </a:lnTo>
                  <a:lnTo>
                    <a:pt x="83832" y="24384"/>
                  </a:lnTo>
                  <a:close/>
                </a:path>
                <a:path w="902335" h="66039">
                  <a:moveTo>
                    <a:pt x="794016" y="0"/>
                  </a:moveTo>
                  <a:lnTo>
                    <a:pt x="109740" y="0"/>
                  </a:lnTo>
                  <a:lnTo>
                    <a:pt x="109740" y="1511"/>
                  </a:lnTo>
                  <a:lnTo>
                    <a:pt x="794016" y="1511"/>
                  </a:lnTo>
                  <a:lnTo>
                    <a:pt x="794016" y="0"/>
                  </a:lnTo>
                  <a:close/>
                </a:path>
                <a:path w="902335" h="66039">
                  <a:moveTo>
                    <a:pt x="816876" y="1524"/>
                  </a:moveTo>
                  <a:lnTo>
                    <a:pt x="86880" y="1524"/>
                  </a:lnTo>
                  <a:lnTo>
                    <a:pt x="86880" y="3035"/>
                  </a:lnTo>
                  <a:lnTo>
                    <a:pt x="816876" y="3035"/>
                  </a:lnTo>
                  <a:lnTo>
                    <a:pt x="816876" y="1524"/>
                  </a:lnTo>
                  <a:close/>
                </a:path>
                <a:path w="902335" h="66039">
                  <a:moveTo>
                    <a:pt x="821448" y="3048"/>
                  </a:moveTo>
                  <a:lnTo>
                    <a:pt x="82308" y="3048"/>
                  </a:lnTo>
                  <a:lnTo>
                    <a:pt x="82308" y="4559"/>
                  </a:lnTo>
                  <a:lnTo>
                    <a:pt x="821448" y="4559"/>
                  </a:lnTo>
                  <a:lnTo>
                    <a:pt x="821448" y="3048"/>
                  </a:lnTo>
                  <a:close/>
                </a:path>
                <a:path w="902335" h="66039">
                  <a:moveTo>
                    <a:pt x="839736" y="7607"/>
                  </a:moveTo>
                  <a:lnTo>
                    <a:pt x="833628" y="7607"/>
                  </a:lnTo>
                  <a:lnTo>
                    <a:pt x="833628" y="6083"/>
                  </a:lnTo>
                  <a:lnTo>
                    <a:pt x="829068" y="6083"/>
                  </a:lnTo>
                  <a:lnTo>
                    <a:pt x="829068" y="4572"/>
                  </a:lnTo>
                  <a:lnTo>
                    <a:pt x="74688" y="4572"/>
                  </a:lnTo>
                  <a:lnTo>
                    <a:pt x="74688" y="6083"/>
                  </a:lnTo>
                  <a:lnTo>
                    <a:pt x="70116" y="6083"/>
                  </a:lnTo>
                  <a:lnTo>
                    <a:pt x="70116" y="7607"/>
                  </a:lnTo>
                  <a:lnTo>
                    <a:pt x="64020" y="7607"/>
                  </a:lnTo>
                  <a:lnTo>
                    <a:pt x="64020" y="9131"/>
                  </a:lnTo>
                  <a:lnTo>
                    <a:pt x="839736" y="9131"/>
                  </a:lnTo>
                  <a:lnTo>
                    <a:pt x="839736" y="7607"/>
                  </a:lnTo>
                  <a:close/>
                </a:path>
                <a:path w="902335" h="66039">
                  <a:moveTo>
                    <a:pt x="842772" y="9144"/>
                  </a:moveTo>
                  <a:lnTo>
                    <a:pt x="60960" y="9144"/>
                  </a:lnTo>
                  <a:lnTo>
                    <a:pt x="60960" y="10655"/>
                  </a:lnTo>
                  <a:lnTo>
                    <a:pt x="842772" y="10655"/>
                  </a:lnTo>
                  <a:lnTo>
                    <a:pt x="842772" y="9144"/>
                  </a:lnTo>
                  <a:close/>
                </a:path>
                <a:path w="902335" h="66039">
                  <a:moveTo>
                    <a:pt x="845832" y="10668"/>
                  </a:moveTo>
                  <a:lnTo>
                    <a:pt x="57924" y="10668"/>
                  </a:lnTo>
                  <a:lnTo>
                    <a:pt x="57924" y="12179"/>
                  </a:lnTo>
                  <a:lnTo>
                    <a:pt x="845832" y="12179"/>
                  </a:lnTo>
                  <a:lnTo>
                    <a:pt x="845832" y="10668"/>
                  </a:lnTo>
                  <a:close/>
                </a:path>
                <a:path w="902335" h="66039">
                  <a:moveTo>
                    <a:pt x="851916" y="13703"/>
                  </a:moveTo>
                  <a:lnTo>
                    <a:pt x="848868" y="13703"/>
                  </a:lnTo>
                  <a:lnTo>
                    <a:pt x="848868" y="12192"/>
                  </a:lnTo>
                  <a:lnTo>
                    <a:pt x="54876" y="12192"/>
                  </a:lnTo>
                  <a:lnTo>
                    <a:pt x="54876" y="13703"/>
                  </a:lnTo>
                  <a:lnTo>
                    <a:pt x="53340" y="13703"/>
                  </a:lnTo>
                  <a:lnTo>
                    <a:pt x="53340" y="15227"/>
                  </a:lnTo>
                  <a:lnTo>
                    <a:pt x="851916" y="15227"/>
                  </a:lnTo>
                  <a:lnTo>
                    <a:pt x="851916" y="13703"/>
                  </a:lnTo>
                  <a:close/>
                </a:path>
                <a:path w="902335" h="66039">
                  <a:moveTo>
                    <a:pt x="854976" y="15240"/>
                  </a:moveTo>
                  <a:lnTo>
                    <a:pt x="50304" y="15240"/>
                  </a:lnTo>
                  <a:lnTo>
                    <a:pt x="50304" y="16751"/>
                  </a:lnTo>
                  <a:lnTo>
                    <a:pt x="854976" y="16751"/>
                  </a:lnTo>
                  <a:lnTo>
                    <a:pt x="854976" y="15240"/>
                  </a:lnTo>
                  <a:close/>
                </a:path>
                <a:path w="902335" h="66039">
                  <a:moveTo>
                    <a:pt x="858012" y="16764"/>
                  </a:moveTo>
                  <a:lnTo>
                    <a:pt x="47256" y="16764"/>
                  </a:lnTo>
                  <a:lnTo>
                    <a:pt x="47256" y="18275"/>
                  </a:lnTo>
                  <a:lnTo>
                    <a:pt x="858012" y="18275"/>
                  </a:lnTo>
                  <a:lnTo>
                    <a:pt x="858012" y="16764"/>
                  </a:lnTo>
                  <a:close/>
                </a:path>
                <a:path w="902335" h="66039">
                  <a:moveTo>
                    <a:pt x="861072" y="18288"/>
                  </a:moveTo>
                  <a:lnTo>
                    <a:pt x="44208" y="18288"/>
                  </a:lnTo>
                  <a:lnTo>
                    <a:pt x="44208" y="19799"/>
                  </a:lnTo>
                  <a:lnTo>
                    <a:pt x="861072" y="19799"/>
                  </a:lnTo>
                  <a:lnTo>
                    <a:pt x="861072" y="18288"/>
                  </a:lnTo>
                  <a:close/>
                </a:path>
                <a:path w="902335" h="66039">
                  <a:moveTo>
                    <a:pt x="867168" y="22847"/>
                  </a:moveTo>
                  <a:lnTo>
                    <a:pt x="865644" y="22847"/>
                  </a:lnTo>
                  <a:lnTo>
                    <a:pt x="865644" y="21323"/>
                  </a:lnTo>
                  <a:lnTo>
                    <a:pt x="862596" y="21323"/>
                  </a:lnTo>
                  <a:lnTo>
                    <a:pt x="862596" y="19812"/>
                  </a:lnTo>
                  <a:lnTo>
                    <a:pt x="42684" y="19812"/>
                  </a:lnTo>
                  <a:lnTo>
                    <a:pt x="42684" y="21323"/>
                  </a:lnTo>
                  <a:lnTo>
                    <a:pt x="38100" y="21323"/>
                  </a:lnTo>
                  <a:lnTo>
                    <a:pt x="38100" y="22847"/>
                  </a:lnTo>
                  <a:lnTo>
                    <a:pt x="36588" y="22847"/>
                  </a:lnTo>
                  <a:lnTo>
                    <a:pt x="36588" y="24371"/>
                  </a:lnTo>
                  <a:lnTo>
                    <a:pt x="89928" y="24371"/>
                  </a:lnTo>
                  <a:lnTo>
                    <a:pt x="89928" y="22847"/>
                  </a:lnTo>
                  <a:lnTo>
                    <a:pt x="99060" y="22847"/>
                  </a:lnTo>
                  <a:lnTo>
                    <a:pt x="99060" y="21323"/>
                  </a:lnTo>
                  <a:lnTo>
                    <a:pt x="806208" y="21323"/>
                  </a:lnTo>
                  <a:lnTo>
                    <a:pt x="806208" y="22847"/>
                  </a:lnTo>
                  <a:lnTo>
                    <a:pt x="813828" y="22847"/>
                  </a:lnTo>
                  <a:lnTo>
                    <a:pt x="813828" y="24371"/>
                  </a:lnTo>
                  <a:lnTo>
                    <a:pt x="867168" y="24371"/>
                  </a:lnTo>
                  <a:lnTo>
                    <a:pt x="867168" y="22847"/>
                  </a:lnTo>
                  <a:close/>
                </a:path>
                <a:path w="902335" h="66039">
                  <a:moveTo>
                    <a:pt x="870216" y="24384"/>
                  </a:moveTo>
                  <a:lnTo>
                    <a:pt x="821448" y="24384"/>
                  </a:lnTo>
                  <a:lnTo>
                    <a:pt x="821448" y="25895"/>
                  </a:lnTo>
                  <a:lnTo>
                    <a:pt x="870216" y="25895"/>
                  </a:lnTo>
                  <a:lnTo>
                    <a:pt x="870216" y="24384"/>
                  </a:lnTo>
                  <a:close/>
                </a:path>
                <a:path w="902335" h="66039">
                  <a:moveTo>
                    <a:pt x="871740" y="25908"/>
                  </a:moveTo>
                  <a:lnTo>
                    <a:pt x="826020" y="25908"/>
                  </a:lnTo>
                  <a:lnTo>
                    <a:pt x="826020" y="27419"/>
                  </a:lnTo>
                  <a:lnTo>
                    <a:pt x="871740" y="27419"/>
                  </a:lnTo>
                  <a:lnTo>
                    <a:pt x="871740" y="25908"/>
                  </a:lnTo>
                  <a:close/>
                </a:path>
                <a:path w="902335" h="66039">
                  <a:moveTo>
                    <a:pt x="876312" y="28943"/>
                  </a:moveTo>
                  <a:lnTo>
                    <a:pt x="873252" y="28943"/>
                  </a:lnTo>
                  <a:lnTo>
                    <a:pt x="873252" y="27432"/>
                  </a:lnTo>
                  <a:lnTo>
                    <a:pt x="832116" y="27432"/>
                  </a:lnTo>
                  <a:lnTo>
                    <a:pt x="832116" y="28943"/>
                  </a:lnTo>
                  <a:lnTo>
                    <a:pt x="835164" y="28943"/>
                  </a:lnTo>
                  <a:lnTo>
                    <a:pt x="835164" y="30467"/>
                  </a:lnTo>
                  <a:lnTo>
                    <a:pt x="876312" y="30467"/>
                  </a:lnTo>
                  <a:lnTo>
                    <a:pt x="876312" y="28943"/>
                  </a:lnTo>
                  <a:close/>
                </a:path>
                <a:path w="902335" h="66039">
                  <a:moveTo>
                    <a:pt x="877824" y="30480"/>
                  </a:moveTo>
                  <a:lnTo>
                    <a:pt x="838212" y="30480"/>
                  </a:lnTo>
                  <a:lnTo>
                    <a:pt x="838212" y="31991"/>
                  </a:lnTo>
                  <a:lnTo>
                    <a:pt x="877824" y="31991"/>
                  </a:lnTo>
                  <a:lnTo>
                    <a:pt x="877824" y="30480"/>
                  </a:lnTo>
                  <a:close/>
                </a:path>
                <a:path w="902335" h="66039">
                  <a:moveTo>
                    <a:pt x="879360" y="32004"/>
                  </a:moveTo>
                  <a:lnTo>
                    <a:pt x="841260" y="32004"/>
                  </a:lnTo>
                  <a:lnTo>
                    <a:pt x="841260" y="33515"/>
                  </a:lnTo>
                  <a:lnTo>
                    <a:pt x="879360" y="33515"/>
                  </a:lnTo>
                  <a:lnTo>
                    <a:pt x="879360" y="32004"/>
                  </a:lnTo>
                  <a:close/>
                </a:path>
                <a:path w="902335" h="66039">
                  <a:moveTo>
                    <a:pt x="882408" y="33528"/>
                  </a:moveTo>
                  <a:lnTo>
                    <a:pt x="844308" y="33528"/>
                  </a:lnTo>
                  <a:lnTo>
                    <a:pt x="844308" y="35039"/>
                  </a:lnTo>
                  <a:lnTo>
                    <a:pt x="882408" y="35039"/>
                  </a:lnTo>
                  <a:lnTo>
                    <a:pt x="882408" y="33528"/>
                  </a:lnTo>
                  <a:close/>
                </a:path>
                <a:path w="902335" h="66039">
                  <a:moveTo>
                    <a:pt x="885456" y="36563"/>
                  </a:moveTo>
                  <a:lnTo>
                    <a:pt x="883932" y="36563"/>
                  </a:lnTo>
                  <a:lnTo>
                    <a:pt x="883932" y="35052"/>
                  </a:lnTo>
                  <a:lnTo>
                    <a:pt x="847356" y="35052"/>
                  </a:lnTo>
                  <a:lnTo>
                    <a:pt x="847356" y="36563"/>
                  </a:lnTo>
                  <a:lnTo>
                    <a:pt x="850404" y="36563"/>
                  </a:lnTo>
                  <a:lnTo>
                    <a:pt x="850404" y="38087"/>
                  </a:lnTo>
                  <a:lnTo>
                    <a:pt x="885456" y="38087"/>
                  </a:lnTo>
                  <a:lnTo>
                    <a:pt x="885456" y="36563"/>
                  </a:lnTo>
                  <a:close/>
                </a:path>
                <a:path w="902335" h="66039">
                  <a:moveTo>
                    <a:pt x="886968" y="39624"/>
                  </a:moveTo>
                  <a:lnTo>
                    <a:pt x="854976" y="39624"/>
                  </a:lnTo>
                  <a:lnTo>
                    <a:pt x="854976" y="41135"/>
                  </a:lnTo>
                  <a:lnTo>
                    <a:pt x="886968" y="41135"/>
                  </a:lnTo>
                  <a:lnTo>
                    <a:pt x="886968" y="39624"/>
                  </a:lnTo>
                  <a:close/>
                </a:path>
                <a:path w="902335" h="66039">
                  <a:moveTo>
                    <a:pt x="886980" y="38100"/>
                  </a:moveTo>
                  <a:lnTo>
                    <a:pt x="851928" y="38100"/>
                  </a:lnTo>
                  <a:lnTo>
                    <a:pt x="851928" y="39611"/>
                  </a:lnTo>
                  <a:lnTo>
                    <a:pt x="886980" y="39611"/>
                  </a:lnTo>
                  <a:lnTo>
                    <a:pt x="886980" y="38100"/>
                  </a:lnTo>
                  <a:close/>
                </a:path>
                <a:path w="902335" h="66039">
                  <a:moveTo>
                    <a:pt x="888492" y="41148"/>
                  </a:moveTo>
                  <a:lnTo>
                    <a:pt x="856500" y="41148"/>
                  </a:lnTo>
                  <a:lnTo>
                    <a:pt x="856500" y="42659"/>
                  </a:lnTo>
                  <a:lnTo>
                    <a:pt x="888492" y="42659"/>
                  </a:lnTo>
                  <a:lnTo>
                    <a:pt x="888492" y="41148"/>
                  </a:lnTo>
                  <a:close/>
                </a:path>
                <a:path w="902335" h="66039">
                  <a:moveTo>
                    <a:pt x="891552" y="44183"/>
                  </a:moveTo>
                  <a:lnTo>
                    <a:pt x="890016" y="44183"/>
                  </a:lnTo>
                  <a:lnTo>
                    <a:pt x="890016" y="42672"/>
                  </a:lnTo>
                  <a:lnTo>
                    <a:pt x="858024" y="42672"/>
                  </a:lnTo>
                  <a:lnTo>
                    <a:pt x="858024" y="44183"/>
                  </a:lnTo>
                  <a:lnTo>
                    <a:pt x="861072" y="44183"/>
                  </a:lnTo>
                  <a:lnTo>
                    <a:pt x="861072" y="45707"/>
                  </a:lnTo>
                  <a:lnTo>
                    <a:pt x="862596" y="45707"/>
                  </a:lnTo>
                  <a:lnTo>
                    <a:pt x="862596" y="47231"/>
                  </a:lnTo>
                  <a:lnTo>
                    <a:pt x="891552" y="47231"/>
                  </a:lnTo>
                  <a:lnTo>
                    <a:pt x="891552" y="45707"/>
                  </a:lnTo>
                  <a:lnTo>
                    <a:pt x="891552" y="44183"/>
                  </a:lnTo>
                  <a:close/>
                </a:path>
                <a:path w="902335" h="66039">
                  <a:moveTo>
                    <a:pt x="893076" y="47244"/>
                  </a:moveTo>
                  <a:lnTo>
                    <a:pt x="864120" y="47244"/>
                  </a:lnTo>
                  <a:lnTo>
                    <a:pt x="864120" y="48755"/>
                  </a:lnTo>
                  <a:lnTo>
                    <a:pt x="893076" y="48755"/>
                  </a:lnTo>
                  <a:lnTo>
                    <a:pt x="893076" y="47244"/>
                  </a:lnTo>
                  <a:close/>
                </a:path>
                <a:path w="902335" h="66039">
                  <a:moveTo>
                    <a:pt x="894600" y="48768"/>
                  </a:moveTo>
                  <a:lnTo>
                    <a:pt x="867168" y="48768"/>
                  </a:lnTo>
                  <a:lnTo>
                    <a:pt x="867168" y="50279"/>
                  </a:lnTo>
                  <a:lnTo>
                    <a:pt x="894600" y="50279"/>
                  </a:lnTo>
                  <a:lnTo>
                    <a:pt x="894600" y="48768"/>
                  </a:lnTo>
                  <a:close/>
                </a:path>
                <a:path w="902335" h="66039">
                  <a:moveTo>
                    <a:pt x="896112" y="50292"/>
                  </a:moveTo>
                  <a:lnTo>
                    <a:pt x="868692" y="50292"/>
                  </a:lnTo>
                  <a:lnTo>
                    <a:pt x="868692" y="51803"/>
                  </a:lnTo>
                  <a:lnTo>
                    <a:pt x="870216" y="51803"/>
                  </a:lnTo>
                  <a:lnTo>
                    <a:pt x="870216" y="53327"/>
                  </a:lnTo>
                  <a:lnTo>
                    <a:pt x="896112" y="53327"/>
                  </a:lnTo>
                  <a:lnTo>
                    <a:pt x="896112" y="51803"/>
                  </a:lnTo>
                  <a:lnTo>
                    <a:pt x="896112" y="50292"/>
                  </a:lnTo>
                  <a:close/>
                </a:path>
                <a:path w="902335" h="66039">
                  <a:moveTo>
                    <a:pt x="897636" y="53340"/>
                  </a:moveTo>
                  <a:lnTo>
                    <a:pt x="871740" y="53340"/>
                  </a:lnTo>
                  <a:lnTo>
                    <a:pt x="871740" y="54851"/>
                  </a:lnTo>
                  <a:lnTo>
                    <a:pt x="897636" y="54851"/>
                  </a:lnTo>
                  <a:lnTo>
                    <a:pt x="897636" y="53340"/>
                  </a:lnTo>
                  <a:close/>
                </a:path>
                <a:path w="902335" h="66039">
                  <a:moveTo>
                    <a:pt x="899172" y="56388"/>
                  </a:moveTo>
                  <a:lnTo>
                    <a:pt x="873264" y="56388"/>
                  </a:lnTo>
                  <a:lnTo>
                    <a:pt x="873264" y="57899"/>
                  </a:lnTo>
                  <a:lnTo>
                    <a:pt x="899172" y="57899"/>
                  </a:lnTo>
                  <a:lnTo>
                    <a:pt x="899172" y="56388"/>
                  </a:lnTo>
                  <a:close/>
                </a:path>
                <a:path w="902335" h="66039">
                  <a:moveTo>
                    <a:pt x="899172" y="54864"/>
                  </a:moveTo>
                  <a:lnTo>
                    <a:pt x="871740" y="54864"/>
                  </a:lnTo>
                  <a:lnTo>
                    <a:pt x="871740" y="56375"/>
                  </a:lnTo>
                  <a:lnTo>
                    <a:pt x="899172" y="56375"/>
                  </a:lnTo>
                  <a:lnTo>
                    <a:pt x="899172" y="54864"/>
                  </a:lnTo>
                  <a:close/>
                </a:path>
                <a:path w="902335" h="66039">
                  <a:moveTo>
                    <a:pt x="902208" y="62484"/>
                  </a:moveTo>
                  <a:lnTo>
                    <a:pt x="877836" y="62484"/>
                  </a:lnTo>
                  <a:lnTo>
                    <a:pt x="877836" y="63995"/>
                  </a:lnTo>
                  <a:lnTo>
                    <a:pt x="902208" y="63995"/>
                  </a:lnTo>
                  <a:lnTo>
                    <a:pt x="902208" y="62484"/>
                  </a:lnTo>
                  <a:close/>
                </a:path>
                <a:path w="902335" h="66039">
                  <a:moveTo>
                    <a:pt x="902208" y="60947"/>
                  </a:moveTo>
                  <a:lnTo>
                    <a:pt x="900684" y="60947"/>
                  </a:lnTo>
                  <a:lnTo>
                    <a:pt x="900684" y="59423"/>
                  </a:lnTo>
                  <a:lnTo>
                    <a:pt x="900696" y="57912"/>
                  </a:lnTo>
                  <a:lnTo>
                    <a:pt x="874788" y="57912"/>
                  </a:lnTo>
                  <a:lnTo>
                    <a:pt x="874788" y="59423"/>
                  </a:lnTo>
                  <a:lnTo>
                    <a:pt x="876312" y="59423"/>
                  </a:lnTo>
                  <a:lnTo>
                    <a:pt x="876312" y="60947"/>
                  </a:lnTo>
                  <a:lnTo>
                    <a:pt x="876312" y="62471"/>
                  </a:lnTo>
                  <a:lnTo>
                    <a:pt x="902208" y="62471"/>
                  </a:lnTo>
                  <a:lnTo>
                    <a:pt x="902208" y="6094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504696" y="3227082"/>
              <a:ext cx="932815" cy="55244"/>
            </a:xfrm>
            <a:custGeom>
              <a:avLst/>
              <a:gdLst/>
              <a:ahLst/>
              <a:cxnLst/>
              <a:rect l="l" t="t" r="r" b="b"/>
              <a:pathLst>
                <a:path w="932814" h="55245">
                  <a:moveTo>
                    <a:pt x="21336" y="53340"/>
                  </a:moveTo>
                  <a:lnTo>
                    <a:pt x="0" y="53340"/>
                  </a:lnTo>
                  <a:lnTo>
                    <a:pt x="0" y="54851"/>
                  </a:lnTo>
                  <a:lnTo>
                    <a:pt x="21336" y="54851"/>
                  </a:lnTo>
                  <a:lnTo>
                    <a:pt x="21336" y="53340"/>
                  </a:lnTo>
                  <a:close/>
                </a:path>
                <a:path w="932814" h="55245">
                  <a:moveTo>
                    <a:pt x="21336" y="51816"/>
                  </a:moveTo>
                  <a:lnTo>
                    <a:pt x="0" y="51816"/>
                  </a:lnTo>
                  <a:lnTo>
                    <a:pt x="0" y="53327"/>
                  </a:lnTo>
                  <a:lnTo>
                    <a:pt x="21336" y="53327"/>
                  </a:lnTo>
                  <a:lnTo>
                    <a:pt x="21336" y="51816"/>
                  </a:lnTo>
                  <a:close/>
                </a:path>
                <a:path w="932814" h="55245">
                  <a:moveTo>
                    <a:pt x="21336" y="50292"/>
                  </a:moveTo>
                  <a:lnTo>
                    <a:pt x="0" y="50292"/>
                  </a:lnTo>
                  <a:lnTo>
                    <a:pt x="0" y="51803"/>
                  </a:lnTo>
                  <a:lnTo>
                    <a:pt x="21336" y="51803"/>
                  </a:lnTo>
                  <a:lnTo>
                    <a:pt x="21336" y="50292"/>
                  </a:lnTo>
                  <a:close/>
                </a:path>
                <a:path w="932814" h="55245">
                  <a:moveTo>
                    <a:pt x="21336" y="47244"/>
                  </a:moveTo>
                  <a:lnTo>
                    <a:pt x="0" y="47244"/>
                  </a:lnTo>
                  <a:lnTo>
                    <a:pt x="0" y="48755"/>
                  </a:lnTo>
                  <a:lnTo>
                    <a:pt x="0" y="50279"/>
                  </a:lnTo>
                  <a:lnTo>
                    <a:pt x="21336" y="50279"/>
                  </a:lnTo>
                  <a:lnTo>
                    <a:pt x="21336" y="48755"/>
                  </a:lnTo>
                  <a:lnTo>
                    <a:pt x="21336" y="47244"/>
                  </a:lnTo>
                  <a:close/>
                </a:path>
                <a:path w="932814" h="55245">
                  <a:moveTo>
                    <a:pt x="21336" y="45720"/>
                  </a:moveTo>
                  <a:lnTo>
                    <a:pt x="0" y="45720"/>
                  </a:lnTo>
                  <a:lnTo>
                    <a:pt x="0" y="47231"/>
                  </a:lnTo>
                  <a:lnTo>
                    <a:pt x="21336" y="47231"/>
                  </a:lnTo>
                  <a:lnTo>
                    <a:pt x="21336" y="45720"/>
                  </a:lnTo>
                  <a:close/>
                </a:path>
                <a:path w="932814" h="55245">
                  <a:moveTo>
                    <a:pt x="21336" y="44196"/>
                  </a:moveTo>
                  <a:lnTo>
                    <a:pt x="0" y="44196"/>
                  </a:lnTo>
                  <a:lnTo>
                    <a:pt x="0" y="45707"/>
                  </a:lnTo>
                  <a:lnTo>
                    <a:pt x="21336" y="45707"/>
                  </a:lnTo>
                  <a:lnTo>
                    <a:pt x="21336" y="44196"/>
                  </a:lnTo>
                  <a:close/>
                </a:path>
                <a:path w="932814" h="55245">
                  <a:moveTo>
                    <a:pt x="22860" y="42672"/>
                  </a:moveTo>
                  <a:lnTo>
                    <a:pt x="1524" y="42672"/>
                  </a:lnTo>
                  <a:lnTo>
                    <a:pt x="1524" y="44183"/>
                  </a:lnTo>
                  <a:lnTo>
                    <a:pt x="22860" y="44183"/>
                  </a:lnTo>
                  <a:lnTo>
                    <a:pt x="22860" y="42672"/>
                  </a:lnTo>
                  <a:close/>
                </a:path>
                <a:path w="932814" h="55245">
                  <a:moveTo>
                    <a:pt x="22860" y="39624"/>
                  </a:moveTo>
                  <a:lnTo>
                    <a:pt x="1524" y="39624"/>
                  </a:lnTo>
                  <a:lnTo>
                    <a:pt x="1524" y="41135"/>
                  </a:lnTo>
                  <a:lnTo>
                    <a:pt x="1524" y="42659"/>
                  </a:lnTo>
                  <a:lnTo>
                    <a:pt x="22860" y="42659"/>
                  </a:lnTo>
                  <a:lnTo>
                    <a:pt x="22860" y="41135"/>
                  </a:lnTo>
                  <a:lnTo>
                    <a:pt x="22860" y="39624"/>
                  </a:lnTo>
                  <a:close/>
                </a:path>
                <a:path w="932814" h="55245">
                  <a:moveTo>
                    <a:pt x="22860" y="38100"/>
                  </a:moveTo>
                  <a:lnTo>
                    <a:pt x="1524" y="38100"/>
                  </a:lnTo>
                  <a:lnTo>
                    <a:pt x="1524" y="39611"/>
                  </a:lnTo>
                  <a:lnTo>
                    <a:pt x="22860" y="39611"/>
                  </a:lnTo>
                  <a:lnTo>
                    <a:pt x="22860" y="38100"/>
                  </a:lnTo>
                  <a:close/>
                </a:path>
                <a:path w="932814" h="55245">
                  <a:moveTo>
                    <a:pt x="24384" y="36576"/>
                  </a:moveTo>
                  <a:lnTo>
                    <a:pt x="1524" y="36576"/>
                  </a:lnTo>
                  <a:lnTo>
                    <a:pt x="1524" y="38087"/>
                  </a:lnTo>
                  <a:lnTo>
                    <a:pt x="24384" y="38087"/>
                  </a:lnTo>
                  <a:lnTo>
                    <a:pt x="24384" y="36576"/>
                  </a:lnTo>
                  <a:close/>
                </a:path>
                <a:path w="932814" h="55245">
                  <a:moveTo>
                    <a:pt x="24384" y="32004"/>
                  </a:moveTo>
                  <a:lnTo>
                    <a:pt x="3048" y="32004"/>
                  </a:lnTo>
                  <a:lnTo>
                    <a:pt x="3048" y="33515"/>
                  </a:lnTo>
                  <a:lnTo>
                    <a:pt x="3048" y="35039"/>
                  </a:lnTo>
                  <a:lnTo>
                    <a:pt x="3048" y="36563"/>
                  </a:lnTo>
                  <a:lnTo>
                    <a:pt x="24384" y="36563"/>
                  </a:lnTo>
                  <a:lnTo>
                    <a:pt x="24384" y="35039"/>
                  </a:lnTo>
                  <a:lnTo>
                    <a:pt x="24384" y="33515"/>
                  </a:lnTo>
                  <a:lnTo>
                    <a:pt x="24384" y="32004"/>
                  </a:lnTo>
                  <a:close/>
                </a:path>
                <a:path w="932814" h="55245">
                  <a:moveTo>
                    <a:pt x="25908" y="30480"/>
                  </a:moveTo>
                  <a:lnTo>
                    <a:pt x="3048" y="30480"/>
                  </a:lnTo>
                  <a:lnTo>
                    <a:pt x="3048" y="31991"/>
                  </a:lnTo>
                  <a:lnTo>
                    <a:pt x="25908" y="31991"/>
                  </a:lnTo>
                  <a:lnTo>
                    <a:pt x="25908" y="30480"/>
                  </a:lnTo>
                  <a:close/>
                </a:path>
                <a:path w="932814" h="55245">
                  <a:moveTo>
                    <a:pt x="25908" y="28956"/>
                  </a:moveTo>
                  <a:lnTo>
                    <a:pt x="4572" y="28956"/>
                  </a:lnTo>
                  <a:lnTo>
                    <a:pt x="4572" y="30467"/>
                  </a:lnTo>
                  <a:lnTo>
                    <a:pt x="25908" y="30467"/>
                  </a:lnTo>
                  <a:lnTo>
                    <a:pt x="25908" y="28956"/>
                  </a:lnTo>
                  <a:close/>
                </a:path>
                <a:path w="932814" h="55245">
                  <a:moveTo>
                    <a:pt x="25908" y="27432"/>
                  </a:moveTo>
                  <a:lnTo>
                    <a:pt x="4572" y="27432"/>
                  </a:lnTo>
                  <a:lnTo>
                    <a:pt x="4572" y="28943"/>
                  </a:lnTo>
                  <a:lnTo>
                    <a:pt x="25908" y="28943"/>
                  </a:lnTo>
                  <a:lnTo>
                    <a:pt x="25908" y="27432"/>
                  </a:lnTo>
                  <a:close/>
                </a:path>
                <a:path w="932814" h="55245">
                  <a:moveTo>
                    <a:pt x="25908" y="24384"/>
                  </a:moveTo>
                  <a:lnTo>
                    <a:pt x="4572" y="24384"/>
                  </a:lnTo>
                  <a:lnTo>
                    <a:pt x="4572" y="25895"/>
                  </a:lnTo>
                  <a:lnTo>
                    <a:pt x="4572" y="27419"/>
                  </a:lnTo>
                  <a:lnTo>
                    <a:pt x="25908" y="27419"/>
                  </a:lnTo>
                  <a:lnTo>
                    <a:pt x="25908" y="25895"/>
                  </a:lnTo>
                  <a:lnTo>
                    <a:pt x="25908" y="24384"/>
                  </a:lnTo>
                  <a:close/>
                </a:path>
                <a:path w="932814" h="55245">
                  <a:moveTo>
                    <a:pt x="27419" y="22860"/>
                  </a:moveTo>
                  <a:lnTo>
                    <a:pt x="6083" y="22860"/>
                  </a:lnTo>
                  <a:lnTo>
                    <a:pt x="6083" y="24371"/>
                  </a:lnTo>
                  <a:lnTo>
                    <a:pt x="27419" y="24371"/>
                  </a:lnTo>
                  <a:lnTo>
                    <a:pt x="27419" y="22860"/>
                  </a:lnTo>
                  <a:close/>
                </a:path>
                <a:path w="932814" h="55245">
                  <a:moveTo>
                    <a:pt x="27419" y="21336"/>
                  </a:moveTo>
                  <a:lnTo>
                    <a:pt x="6083" y="21336"/>
                  </a:lnTo>
                  <a:lnTo>
                    <a:pt x="6083" y="22847"/>
                  </a:lnTo>
                  <a:lnTo>
                    <a:pt x="27419" y="22847"/>
                  </a:lnTo>
                  <a:lnTo>
                    <a:pt x="27419" y="21336"/>
                  </a:lnTo>
                  <a:close/>
                </a:path>
                <a:path w="932814" h="55245">
                  <a:moveTo>
                    <a:pt x="28943" y="16764"/>
                  </a:moveTo>
                  <a:lnTo>
                    <a:pt x="6083" y="16764"/>
                  </a:lnTo>
                  <a:lnTo>
                    <a:pt x="6083" y="18275"/>
                  </a:lnTo>
                  <a:lnTo>
                    <a:pt x="6083" y="19799"/>
                  </a:lnTo>
                  <a:lnTo>
                    <a:pt x="6083" y="21323"/>
                  </a:lnTo>
                  <a:lnTo>
                    <a:pt x="27419" y="21323"/>
                  </a:lnTo>
                  <a:lnTo>
                    <a:pt x="27419" y="19799"/>
                  </a:lnTo>
                  <a:lnTo>
                    <a:pt x="28943" y="19799"/>
                  </a:lnTo>
                  <a:lnTo>
                    <a:pt x="28943" y="18275"/>
                  </a:lnTo>
                  <a:lnTo>
                    <a:pt x="28943" y="16764"/>
                  </a:lnTo>
                  <a:close/>
                </a:path>
                <a:path w="932814" h="55245">
                  <a:moveTo>
                    <a:pt x="30480" y="15240"/>
                  </a:moveTo>
                  <a:lnTo>
                    <a:pt x="7620" y="15240"/>
                  </a:lnTo>
                  <a:lnTo>
                    <a:pt x="7620" y="16751"/>
                  </a:lnTo>
                  <a:lnTo>
                    <a:pt x="30480" y="16751"/>
                  </a:lnTo>
                  <a:lnTo>
                    <a:pt x="30480" y="15240"/>
                  </a:lnTo>
                  <a:close/>
                </a:path>
                <a:path w="932814" h="55245">
                  <a:moveTo>
                    <a:pt x="30480" y="13716"/>
                  </a:moveTo>
                  <a:lnTo>
                    <a:pt x="7620" y="13716"/>
                  </a:lnTo>
                  <a:lnTo>
                    <a:pt x="7620" y="15227"/>
                  </a:lnTo>
                  <a:lnTo>
                    <a:pt x="30480" y="15227"/>
                  </a:lnTo>
                  <a:lnTo>
                    <a:pt x="30480" y="13716"/>
                  </a:lnTo>
                  <a:close/>
                </a:path>
                <a:path w="932814" h="55245">
                  <a:moveTo>
                    <a:pt x="31991" y="12192"/>
                  </a:moveTo>
                  <a:lnTo>
                    <a:pt x="7620" y="12192"/>
                  </a:lnTo>
                  <a:lnTo>
                    <a:pt x="7620" y="13703"/>
                  </a:lnTo>
                  <a:lnTo>
                    <a:pt x="31991" y="13703"/>
                  </a:lnTo>
                  <a:lnTo>
                    <a:pt x="31991" y="12192"/>
                  </a:lnTo>
                  <a:close/>
                </a:path>
                <a:path w="932814" h="55245">
                  <a:moveTo>
                    <a:pt x="33515" y="9144"/>
                  </a:moveTo>
                  <a:lnTo>
                    <a:pt x="9144" y="9144"/>
                  </a:lnTo>
                  <a:lnTo>
                    <a:pt x="9144" y="10655"/>
                  </a:lnTo>
                  <a:lnTo>
                    <a:pt x="9144" y="12179"/>
                  </a:lnTo>
                  <a:lnTo>
                    <a:pt x="32004" y="12179"/>
                  </a:lnTo>
                  <a:lnTo>
                    <a:pt x="32004" y="10655"/>
                  </a:lnTo>
                  <a:lnTo>
                    <a:pt x="33515" y="10655"/>
                  </a:lnTo>
                  <a:lnTo>
                    <a:pt x="33515" y="9144"/>
                  </a:lnTo>
                  <a:close/>
                </a:path>
                <a:path w="932814" h="55245">
                  <a:moveTo>
                    <a:pt x="33528" y="7620"/>
                  </a:moveTo>
                  <a:lnTo>
                    <a:pt x="10668" y="7620"/>
                  </a:lnTo>
                  <a:lnTo>
                    <a:pt x="10668" y="9131"/>
                  </a:lnTo>
                  <a:lnTo>
                    <a:pt x="33528" y="9131"/>
                  </a:lnTo>
                  <a:lnTo>
                    <a:pt x="33528" y="7620"/>
                  </a:lnTo>
                  <a:close/>
                </a:path>
                <a:path w="932814" h="55245">
                  <a:moveTo>
                    <a:pt x="35039" y="6096"/>
                  </a:moveTo>
                  <a:lnTo>
                    <a:pt x="10668" y="6096"/>
                  </a:lnTo>
                  <a:lnTo>
                    <a:pt x="10668" y="7607"/>
                  </a:lnTo>
                  <a:lnTo>
                    <a:pt x="35039" y="7607"/>
                  </a:lnTo>
                  <a:lnTo>
                    <a:pt x="35039" y="6096"/>
                  </a:lnTo>
                  <a:close/>
                </a:path>
                <a:path w="932814" h="55245">
                  <a:moveTo>
                    <a:pt x="35052" y="4572"/>
                  </a:moveTo>
                  <a:lnTo>
                    <a:pt x="12192" y="4572"/>
                  </a:lnTo>
                  <a:lnTo>
                    <a:pt x="12192" y="6083"/>
                  </a:lnTo>
                  <a:lnTo>
                    <a:pt x="35052" y="6083"/>
                  </a:lnTo>
                  <a:lnTo>
                    <a:pt x="35052" y="4572"/>
                  </a:lnTo>
                  <a:close/>
                </a:path>
                <a:path w="932814" h="55245">
                  <a:moveTo>
                    <a:pt x="39611" y="1524"/>
                  </a:moveTo>
                  <a:lnTo>
                    <a:pt x="13703" y="1524"/>
                  </a:lnTo>
                  <a:lnTo>
                    <a:pt x="13703" y="3035"/>
                  </a:lnTo>
                  <a:lnTo>
                    <a:pt x="12192" y="3035"/>
                  </a:lnTo>
                  <a:lnTo>
                    <a:pt x="12192" y="4559"/>
                  </a:lnTo>
                  <a:lnTo>
                    <a:pt x="38100" y="4559"/>
                  </a:lnTo>
                  <a:lnTo>
                    <a:pt x="38100" y="3035"/>
                  </a:lnTo>
                  <a:lnTo>
                    <a:pt x="39611" y="3035"/>
                  </a:lnTo>
                  <a:lnTo>
                    <a:pt x="39611" y="1524"/>
                  </a:lnTo>
                  <a:close/>
                </a:path>
                <a:path w="932814" h="55245">
                  <a:moveTo>
                    <a:pt x="39611" y="0"/>
                  </a:moveTo>
                  <a:lnTo>
                    <a:pt x="13703" y="0"/>
                  </a:lnTo>
                  <a:lnTo>
                    <a:pt x="13703" y="1511"/>
                  </a:lnTo>
                  <a:lnTo>
                    <a:pt x="39611" y="1511"/>
                  </a:lnTo>
                  <a:lnTo>
                    <a:pt x="39611" y="0"/>
                  </a:lnTo>
                  <a:close/>
                </a:path>
                <a:path w="932814" h="55245">
                  <a:moveTo>
                    <a:pt x="917435" y="0"/>
                  </a:moveTo>
                  <a:lnTo>
                    <a:pt x="893064" y="0"/>
                  </a:lnTo>
                  <a:lnTo>
                    <a:pt x="893064" y="1511"/>
                  </a:lnTo>
                  <a:lnTo>
                    <a:pt x="917435" y="1511"/>
                  </a:lnTo>
                  <a:lnTo>
                    <a:pt x="917435" y="0"/>
                  </a:lnTo>
                  <a:close/>
                </a:path>
                <a:path w="932814" h="55245">
                  <a:moveTo>
                    <a:pt x="918959" y="3035"/>
                  </a:moveTo>
                  <a:lnTo>
                    <a:pt x="917448" y="3035"/>
                  </a:lnTo>
                  <a:lnTo>
                    <a:pt x="917448" y="1524"/>
                  </a:lnTo>
                  <a:lnTo>
                    <a:pt x="894588" y="1524"/>
                  </a:lnTo>
                  <a:lnTo>
                    <a:pt x="894588" y="3035"/>
                  </a:lnTo>
                  <a:lnTo>
                    <a:pt x="894588" y="4559"/>
                  </a:lnTo>
                  <a:lnTo>
                    <a:pt x="918959" y="4559"/>
                  </a:lnTo>
                  <a:lnTo>
                    <a:pt x="918959" y="3035"/>
                  </a:lnTo>
                  <a:close/>
                </a:path>
                <a:path w="932814" h="55245">
                  <a:moveTo>
                    <a:pt x="918972" y="4572"/>
                  </a:moveTo>
                  <a:lnTo>
                    <a:pt x="896112" y="4572"/>
                  </a:lnTo>
                  <a:lnTo>
                    <a:pt x="896112" y="6083"/>
                  </a:lnTo>
                  <a:lnTo>
                    <a:pt x="918972" y="6083"/>
                  </a:lnTo>
                  <a:lnTo>
                    <a:pt x="918972" y="4572"/>
                  </a:lnTo>
                  <a:close/>
                </a:path>
                <a:path w="932814" h="55245">
                  <a:moveTo>
                    <a:pt x="920496" y="7620"/>
                  </a:moveTo>
                  <a:lnTo>
                    <a:pt x="897636" y="7620"/>
                  </a:lnTo>
                  <a:lnTo>
                    <a:pt x="897636" y="9131"/>
                  </a:lnTo>
                  <a:lnTo>
                    <a:pt x="920496" y="9131"/>
                  </a:lnTo>
                  <a:lnTo>
                    <a:pt x="920496" y="7620"/>
                  </a:lnTo>
                  <a:close/>
                </a:path>
                <a:path w="932814" h="55245">
                  <a:moveTo>
                    <a:pt x="920496" y="6096"/>
                  </a:moveTo>
                  <a:lnTo>
                    <a:pt x="896112" y="6096"/>
                  </a:lnTo>
                  <a:lnTo>
                    <a:pt x="896112" y="7607"/>
                  </a:lnTo>
                  <a:lnTo>
                    <a:pt x="920496" y="7607"/>
                  </a:lnTo>
                  <a:lnTo>
                    <a:pt x="920496" y="6096"/>
                  </a:lnTo>
                  <a:close/>
                </a:path>
                <a:path w="932814" h="55245">
                  <a:moveTo>
                    <a:pt x="922020" y="10655"/>
                  </a:moveTo>
                  <a:lnTo>
                    <a:pt x="922007" y="9144"/>
                  </a:lnTo>
                  <a:lnTo>
                    <a:pt x="897636" y="9144"/>
                  </a:lnTo>
                  <a:lnTo>
                    <a:pt x="897636" y="10655"/>
                  </a:lnTo>
                  <a:lnTo>
                    <a:pt x="899160" y="10655"/>
                  </a:lnTo>
                  <a:lnTo>
                    <a:pt x="899160" y="12179"/>
                  </a:lnTo>
                  <a:lnTo>
                    <a:pt x="922020" y="12179"/>
                  </a:lnTo>
                  <a:lnTo>
                    <a:pt x="922020" y="10655"/>
                  </a:lnTo>
                  <a:close/>
                </a:path>
                <a:path w="932814" h="55245">
                  <a:moveTo>
                    <a:pt x="923531" y="12192"/>
                  </a:moveTo>
                  <a:lnTo>
                    <a:pt x="899160" y="12192"/>
                  </a:lnTo>
                  <a:lnTo>
                    <a:pt x="899160" y="13703"/>
                  </a:lnTo>
                  <a:lnTo>
                    <a:pt x="923531" y="13703"/>
                  </a:lnTo>
                  <a:lnTo>
                    <a:pt x="923531" y="12192"/>
                  </a:lnTo>
                  <a:close/>
                </a:path>
                <a:path w="932814" h="55245">
                  <a:moveTo>
                    <a:pt x="923544" y="13716"/>
                  </a:moveTo>
                  <a:lnTo>
                    <a:pt x="900684" y="13716"/>
                  </a:lnTo>
                  <a:lnTo>
                    <a:pt x="900684" y="15227"/>
                  </a:lnTo>
                  <a:lnTo>
                    <a:pt x="923544" y="15227"/>
                  </a:lnTo>
                  <a:lnTo>
                    <a:pt x="923544" y="13716"/>
                  </a:lnTo>
                  <a:close/>
                </a:path>
                <a:path w="932814" h="55245">
                  <a:moveTo>
                    <a:pt x="925055" y="15240"/>
                  </a:moveTo>
                  <a:lnTo>
                    <a:pt x="900684" y="15240"/>
                  </a:lnTo>
                  <a:lnTo>
                    <a:pt x="900684" y="16751"/>
                  </a:lnTo>
                  <a:lnTo>
                    <a:pt x="925055" y="16751"/>
                  </a:lnTo>
                  <a:lnTo>
                    <a:pt x="925055" y="15240"/>
                  </a:lnTo>
                  <a:close/>
                </a:path>
                <a:path w="932814" h="55245">
                  <a:moveTo>
                    <a:pt x="926592" y="21336"/>
                  </a:moveTo>
                  <a:lnTo>
                    <a:pt x="903732" y="21336"/>
                  </a:lnTo>
                  <a:lnTo>
                    <a:pt x="903732" y="22847"/>
                  </a:lnTo>
                  <a:lnTo>
                    <a:pt x="926592" y="22847"/>
                  </a:lnTo>
                  <a:lnTo>
                    <a:pt x="926592" y="21336"/>
                  </a:lnTo>
                  <a:close/>
                </a:path>
                <a:path w="932814" h="55245">
                  <a:moveTo>
                    <a:pt x="926592" y="19799"/>
                  </a:moveTo>
                  <a:lnTo>
                    <a:pt x="925068" y="19799"/>
                  </a:lnTo>
                  <a:lnTo>
                    <a:pt x="925068" y="18275"/>
                  </a:lnTo>
                  <a:lnTo>
                    <a:pt x="925068" y="16764"/>
                  </a:lnTo>
                  <a:lnTo>
                    <a:pt x="902208" y="16764"/>
                  </a:lnTo>
                  <a:lnTo>
                    <a:pt x="902208" y="18275"/>
                  </a:lnTo>
                  <a:lnTo>
                    <a:pt x="902208" y="19799"/>
                  </a:lnTo>
                  <a:lnTo>
                    <a:pt x="903732" y="19799"/>
                  </a:lnTo>
                  <a:lnTo>
                    <a:pt x="903732" y="21323"/>
                  </a:lnTo>
                  <a:lnTo>
                    <a:pt x="926592" y="21323"/>
                  </a:lnTo>
                  <a:lnTo>
                    <a:pt x="926592" y="19799"/>
                  </a:lnTo>
                  <a:close/>
                </a:path>
                <a:path w="932814" h="55245">
                  <a:moveTo>
                    <a:pt x="928116" y="24384"/>
                  </a:moveTo>
                  <a:lnTo>
                    <a:pt x="905256" y="24384"/>
                  </a:lnTo>
                  <a:lnTo>
                    <a:pt x="905256" y="25895"/>
                  </a:lnTo>
                  <a:lnTo>
                    <a:pt x="905256" y="27419"/>
                  </a:lnTo>
                  <a:lnTo>
                    <a:pt x="928116" y="27419"/>
                  </a:lnTo>
                  <a:lnTo>
                    <a:pt x="928116" y="25895"/>
                  </a:lnTo>
                  <a:lnTo>
                    <a:pt x="928116" y="24384"/>
                  </a:lnTo>
                  <a:close/>
                </a:path>
                <a:path w="932814" h="55245">
                  <a:moveTo>
                    <a:pt x="928116" y="22860"/>
                  </a:moveTo>
                  <a:lnTo>
                    <a:pt x="905256" y="22860"/>
                  </a:lnTo>
                  <a:lnTo>
                    <a:pt x="905256" y="24371"/>
                  </a:lnTo>
                  <a:lnTo>
                    <a:pt x="928116" y="24371"/>
                  </a:lnTo>
                  <a:lnTo>
                    <a:pt x="928116" y="22860"/>
                  </a:lnTo>
                  <a:close/>
                </a:path>
                <a:path w="932814" h="55245">
                  <a:moveTo>
                    <a:pt x="929640" y="30480"/>
                  </a:moveTo>
                  <a:lnTo>
                    <a:pt x="908304" y="30480"/>
                  </a:lnTo>
                  <a:lnTo>
                    <a:pt x="908304" y="31991"/>
                  </a:lnTo>
                  <a:lnTo>
                    <a:pt x="929640" y="31991"/>
                  </a:lnTo>
                  <a:lnTo>
                    <a:pt x="929640" y="30480"/>
                  </a:lnTo>
                  <a:close/>
                </a:path>
                <a:path w="932814" h="55245">
                  <a:moveTo>
                    <a:pt x="929640" y="28956"/>
                  </a:moveTo>
                  <a:lnTo>
                    <a:pt x="906780" y="28956"/>
                  </a:lnTo>
                  <a:lnTo>
                    <a:pt x="906780" y="30467"/>
                  </a:lnTo>
                  <a:lnTo>
                    <a:pt x="929640" y="30467"/>
                  </a:lnTo>
                  <a:lnTo>
                    <a:pt x="929640" y="28956"/>
                  </a:lnTo>
                  <a:close/>
                </a:path>
                <a:path w="932814" h="55245">
                  <a:moveTo>
                    <a:pt x="929640" y="27432"/>
                  </a:moveTo>
                  <a:lnTo>
                    <a:pt x="906780" y="27432"/>
                  </a:lnTo>
                  <a:lnTo>
                    <a:pt x="906780" y="28943"/>
                  </a:lnTo>
                  <a:lnTo>
                    <a:pt x="929640" y="28943"/>
                  </a:lnTo>
                  <a:lnTo>
                    <a:pt x="929640" y="27432"/>
                  </a:lnTo>
                  <a:close/>
                </a:path>
                <a:path w="932814" h="55245">
                  <a:moveTo>
                    <a:pt x="931164" y="42672"/>
                  </a:moveTo>
                  <a:lnTo>
                    <a:pt x="909828" y="42672"/>
                  </a:lnTo>
                  <a:lnTo>
                    <a:pt x="909828" y="44183"/>
                  </a:lnTo>
                  <a:lnTo>
                    <a:pt x="931164" y="44183"/>
                  </a:lnTo>
                  <a:lnTo>
                    <a:pt x="931164" y="42672"/>
                  </a:lnTo>
                  <a:close/>
                </a:path>
                <a:path w="932814" h="55245">
                  <a:moveTo>
                    <a:pt x="931164" y="39624"/>
                  </a:moveTo>
                  <a:lnTo>
                    <a:pt x="909828" y="39624"/>
                  </a:lnTo>
                  <a:lnTo>
                    <a:pt x="909828" y="41135"/>
                  </a:lnTo>
                  <a:lnTo>
                    <a:pt x="909828" y="42659"/>
                  </a:lnTo>
                  <a:lnTo>
                    <a:pt x="931164" y="42659"/>
                  </a:lnTo>
                  <a:lnTo>
                    <a:pt x="931164" y="41135"/>
                  </a:lnTo>
                  <a:lnTo>
                    <a:pt x="931164" y="39624"/>
                  </a:lnTo>
                  <a:close/>
                </a:path>
                <a:path w="932814" h="55245">
                  <a:moveTo>
                    <a:pt x="931164" y="38100"/>
                  </a:moveTo>
                  <a:lnTo>
                    <a:pt x="909828" y="38100"/>
                  </a:lnTo>
                  <a:lnTo>
                    <a:pt x="909828" y="39611"/>
                  </a:lnTo>
                  <a:lnTo>
                    <a:pt x="931164" y="39611"/>
                  </a:lnTo>
                  <a:lnTo>
                    <a:pt x="931164" y="38100"/>
                  </a:lnTo>
                  <a:close/>
                </a:path>
                <a:path w="932814" h="55245">
                  <a:moveTo>
                    <a:pt x="931164" y="36576"/>
                  </a:moveTo>
                  <a:lnTo>
                    <a:pt x="909828" y="36576"/>
                  </a:lnTo>
                  <a:lnTo>
                    <a:pt x="909828" y="38087"/>
                  </a:lnTo>
                  <a:lnTo>
                    <a:pt x="931164" y="38087"/>
                  </a:lnTo>
                  <a:lnTo>
                    <a:pt x="931164" y="36576"/>
                  </a:lnTo>
                  <a:close/>
                </a:path>
                <a:path w="932814" h="55245">
                  <a:moveTo>
                    <a:pt x="931164" y="32004"/>
                  </a:moveTo>
                  <a:lnTo>
                    <a:pt x="908304" y="32004"/>
                  </a:lnTo>
                  <a:lnTo>
                    <a:pt x="908304" y="33515"/>
                  </a:lnTo>
                  <a:lnTo>
                    <a:pt x="908304" y="35039"/>
                  </a:lnTo>
                  <a:lnTo>
                    <a:pt x="909828" y="35039"/>
                  </a:lnTo>
                  <a:lnTo>
                    <a:pt x="909828" y="36563"/>
                  </a:lnTo>
                  <a:lnTo>
                    <a:pt x="931164" y="36563"/>
                  </a:lnTo>
                  <a:lnTo>
                    <a:pt x="931164" y="35039"/>
                  </a:lnTo>
                  <a:lnTo>
                    <a:pt x="931164" y="33515"/>
                  </a:lnTo>
                  <a:lnTo>
                    <a:pt x="931164" y="32004"/>
                  </a:lnTo>
                  <a:close/>
                </a:path>
                <a:path w="932814" h="55245">
                  <a:moveTo>
                    <a:pt x="932688" y="51816"/>
                  </a:moveTo>
                  <a:lnTo>
                    <a:pt x="911352" y="51816"/>
                  </a:lnTo>
                  <a:lnTo>
                    <a:pt x="911352" y="53327"/>
                  </a:lnTo>
                  <a:lnTo>
                    <a:pt x="932688" y="53327"/>
                  </a:lnTo>
                  <a:lnTo>
                    <a:pt x="932688" y="51816"/>
                  </a:lnTo>
                  <a:close/>
                </a:path>
                <a:path w="932814" h="55245">
                  <a:moveTo>
                    <a:pt x="932688" y="50292"/>
                  </a:moveTo>
                  <a:lnTo>
                    <a:pt x="911352" y="50292"/>
                  </a:lnTo>
                  <a:lnTo>
                    <a:pt x="911352" y="51803"/>
                  </a:lnTo>
                  <a:lnTo>
                    <a:pt x="932688" y="51803"/>
                  </a:lnTo>
                  <a:lnTo>
                    <a:pt x="932688" y="50292"/>
                  </a:lnTo>
                  <a:close/>
                </a:path>
                <a:path w="932814" h="55245">
                  <a:moveTo>
                    <a:pt x="932688" y="47244"/>
                  </a:moveTo>
                  <a:lnTo>
                    <a:pt x="911352" y="47244"/>
                  </a:lnTo>
                  <a:lnTo>
                    <a:pt x="911352" y="48755"/>
                  </a:lnTo>
                  <a:lnTo>
                    <a:pt x="911352" y="50279"/>
                  </a:lnTo>
                  <a:lnTo>
                    <a:pt x="932688" y="50279"/>
                  </a:lnTo>
                  <a:lnTo>
                    <a:pt x="932688" y="48755"/>
                  </a:lnTo>
                  <a:lnTo>
                    <a:pt x="932688" y="47244"/>
                  </a:lnTo>
                  <a:close/>
                </a:path>
                <a:path w="932814" h="55245">
                  <a:moveTo>
                    <a:pt x="932688" y="45720"/>
                  </a:moveTo>
                  <a:lnTo>
                    <a:pt x="911352" y="45720"/>
                  </a:lnTo>
                  <a:lnTo>
                    <a:pt x="911352" y="47231"/>
                  </a:lnTo>
                  <a:lnTo>
                    <a:pt x="932688" y="47231"/>
                  </a:lnTo>
                  <a:lnTo>
                    <a:pt x="932688" y="45720"/>
                  </a:lnTo>
                  <a:close/>
                </a:path>
                <a:path w="932814" h="55245">
                  <a:moveTo>
                    <a:pt x="932688" y="44196"/>
                  </a:moveTo>
                  <a:lnTo>
                    <a:pt x="911352" y="44196"/>
                  </a:lnTo>
                  <a:lnTo>
                    <a:pt x="911352" y="45707"/>
                  </a:lnTo>
                  <a:lnTo>
                    <a:pt x="932688" y="45707"/>
                  </a:lnTo>
                  <a:lnTo>
                    <a:pt x="932688" y="441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503159" y="3280422"/>
              <a:ext cx="934719" cy="55244"/>
            </a:xfrm>
            <a:custGeom>
              <a:avLst/>
              <a:gdLst/>
              <a:ahLst/>
              <a:cxnLst/>
              <a:rect l="l" t="t" r="r" b="b"/>
              <a:pathLst>
                <a:path w="934719" h="55245">
                  <a:moveTo>
                    <a:pt x="21336" y="53340"/>
                  </a:moveTo>
                  <a:lnTo>
                    <a:pt x="0" y="53340"/>
                  </a:lnTo>
                  <a:lnTo>
                    <a:pt x="0" y="54851"/>
                  </a:lnTo>
                  <a:lnTo>
                    <a:pt x="21336" y="54851"/>
                  </a:lnTo>
                  <a:lnTo>
                    <a:pt x="21336" y="53340"/>
                  </a:lnTo>
                  <a:close/>
                </a:path>
                <a:path w="934719" h="55245">
                  <a:moveTo>
                    <a:pt x="21336" y="51816"/>
                  </a:moveTo>
                  <a:lnTo>
                    <a:pt x="0" y="51816"/>
                  </a:lnTo>
                  <a:lnTo>
                    <a:pt x="0" y="53327"/>
                  </a:lnTo>
                  <a:lnTo>
                    <a:pt x="21336" y="53327"/>
                  </a:lnTo>
                  <a:lnTo>
                    <a:pt x="21336" y="51816"/>
                  </a:lnTo>
                  <a:close/>
                </a:path>
                <a:path w="934719" h="55245">
                  <a:moveTo>
                    <a:pt x="21336" y="50292"/>
                  </a:moveTo>
                  <a:lnTo>
                    <a:pt x="0" y="50292"/>
                  </a:lnTo>
                  <a:lnTo>
                    <a:pt x="0" y="51803"/>
                  </a:lnTo>
                  <a:lnTo>
                    <a:pt x="21336" y="51803"/>
                  </a:lnTo>
                  <a:lnTo>
                    <a:pt x="21336" y="50292"/>
                  </a:lnTo>
                  <a:close/>
                </a:path>
                <a:path w="934719" h="55245">
                  <a:moveTo>
                    <a:pt x="21336" y="47244"/>
                  </a:moveTo>
                  <a:lnTo>
                    <a:pt x="0" y="47244"/>
                  </a:lnTo>
                  <a:lnTo>
                    <a:pt x="0" y="48755"/>
                  </a:lnTo>
                  <a:lnTo>
                    <a:pt x="0" y="50279"/>
                  </a:lnTo>
                  <a:lnTo>
                    <a:pt x="21336" y="50279"/>
                  </a:lnTo>
                  <a:lnTo>
                    <a:pt x="21336" y="48755"/>
                  </a:lnTo>
                  <a:lnTo>
                    <a:pt x="21336" y="47244"/>
                  </a:lnTo>
                  <a:close/>
                </a:path>
                <a:path w="934719" h="55245">
                  <a:moveTo>
                    <a:pt x="21336" y="45720"/>
                  </a:moveTo>
                  <a:lnTo>
                    <a:pt x="0" y="45720"/>
                  </a:lnTo>
                  <a:lnTo>
                    <a:pt x="0" y="47231"/>
                  </a:lnTo>
                  <a:lnTo>
                    <a:pt x="21336" y="47231"/>
                  </a:lnTo>
                  <a:lnTo>
                    <a:pt x="21336" y="45720"/>
                  </a:lnTo>
                  <a:close/>
                </a:path>
                <a:path w="934719" h="55245">
                  <a:moveTo>
                    <a:pt x="21336" y="44196"/>
                  </a:moveTo>
                  <a:lnTo>
                    <a:pt x="0" y="44196"/>
                  </a:lnTo>
                  <a:lnTo>
                    <a:pt x="0" y="45707"/>
                  </a:lnTo>
                  <a:lnTo>
                    <a:pt x="21336" y="45707"/>
                  </a:lnTo>
                  <a:lnTo>
                    <a:pt x="21336" y="44196"/>
                  </a:lnTo>
                  <a:close/>
                </a:path>
                <a:path w="934719" h="55245">
                  <a:moveTo>
                    <a:pt x="21336" y="39624"/>
                  </a:moveTo>
                  <a:lnTo>
                    <a:pt x="0" y="39624"/>
                  </a:lnTo>
                  <a:lnTo>
                    <a:pt x="0" y="41135"/>
                  </a:lnTo>
                  <a:lnTo>
                    <a:pt x="0" y="42659"/>
                  </a:lnTo>
                  <a:lnTo>
                    <a:pt x="0" y="44183"/>
                  </a:lnTo>
                  <a:lnTo>
                    <a:pt x="21336" y="44183"/>
                  </a:lnTo>
                  <a:lnTo>
                    <a:pt x="21336" y="42659"/>
                  </a:lnTo>
                  <a:lnTo>
                    <a:pt x="21336" y="41135"/>
                  </a:lnTo>
                  <a:lnTo>
                    <a:pt x="21336" y="39624"/>
                  </a:lnTo>
                  <a:close/>
                </a:path>
                <a:path w="934719" h="55245">
                  <a:moveTo>
                    <a:pt x="21336" y="38100"/>
                  </a:moveTo>
                  <a:lnTo>
                    <a:pt x="0" y="38100"/>
                  </a:lnTo>
                  <a:lnTo>
                    <a:pt x="0" y="39611"/>
                  </a:lnTo>
                  <a:lnTo>
                    <a:pt x="21336" y="39611"/>
                  </a:lnTo>
                  <a:lnTo>
                    <a:pt x="21336" y="38100"/>
                  </a:lnTo>
                  <a:close/>
                </a:path>
                <a:path w="934719" h="55245">
                  <a:moveTo>
                    <a:pt x="21336" y="36576"/>
                  </a:moveTo>
                  <a:lnTo>
                    <a:pt x="0" y="36576"/>
                  </a:lnTo>
                  <a:lnTo>
                    <a:pt x="0" y="38087"/>
                  </a:lnTo>
                  <a:lnTo>
                    <a:pt x="21336" y="38087"/>
                  </a:lnTo>
                  <a:lnTo>
                    <a:pt x="21336" y="36576"/>
                  </a:lnTo>
                  <a:close/>
                </a:path>
                <a:path w="934719" h="55245">
                  <a:moveTo>
                    <a:pt x="21336" y="35052"/>
                  </a:moveTo>
                  <a:lnTo>
                    <a:pt x="0" y="35052"/>
                  </a:lnTo>
                  <a:lnTo>
                    <a:pt x="0" y="36563"/>
                  </a:lnTo>
                  <a:lnTo>
                    <a:pt x="21336" y="36563"/>
                  </a:lnTo>
                  <a:lnTo>
                    <a:pt x="21336" y="35052"/>
                  </a:lnTo>
                  <a:close/>
                </a:path>
                <a:path w="934719" h="55245">
                  <a:moveTo>
                    <a:pt x="21336" y="32004"/>
                  </a:moveTo>
                  <a:lnTo>
                    <a:pt x="0" y="32004"/>
                  </a:lnTo>
                  <a:lnTo>
                    <a:pt x="0" y="33515"/>
                  </a:lnTo>
                  <a:lnTo>
                    <a:pt x="0" y="35039"/>
                  </a:lnTo>
                  <a:lnTo>
                    <a:pt x="21336" y="35039"/>
                  </a:lnTo>
                  <a:lnTo>
                    <a:pt x="21336" y="33515"/>
                  </a:lnTo>
                  <a:lnTo>
                    <a:pt x="21336" y="32004"/>
                  </a:lnTo>
                  <a:close/>
                </a:path>
                <a:path w="934719" h="55245">
                  <a:moveTo>
                    <a:pt x="21336" y="30480"/>
                  </a:moveTo>
                  <a:lnTo>
                    <a:pt x="0" y="30480"/>
                  </a:lnTo>
                  <a:lnTo>
                    <a:pt x="0" y="31991"/>
                  </a:lnTo>
                  <a:lnTo>
                    <a:pt x="21336" y="31991"/>
                  </a:lnTo>
                  <a:lnTo>
                    <a:pt x="21336" y="30480"/>
                  </a:lnTo>
                  <a:close/>
                </a:path>
                <a:path w="934719" h="55245">
                  <a:moveTo>
                    <a:pt x="21336" y="28956"/>
                  </a:moveTo>
                  <a:lnTo>
                    <a:pt x="0" y="28956"/>
                  </a:lnTo>
                  <a:lnTo>
                    <a:pt x="0" y="30467"/>
                  </a:lnTo>
                  <a:lnTo>
                    <a:pt x="21336" y="30467"/>
                  </a:lnTo>
                  <a:lnTo>
                    <a:pt x="21336" y="28956"/>
                  </a:lnTo>
                  <a:close/>
                </a:path>
                <a:path w="934719" h="55245">
                  <a:moveTo>
                    <a:pt x="21336" y="27432"/>
                  </a:moveTo>
                  <a:lnTo>
                    <a:pt x="0" y="27432"/>
                  </a:lnTo>
                  <a:lnTo>
                    <a:pt x="0" y="28943"/>
                  </a:lnTo>
                  <a:lnTo>
                    <a:pt x="21336" y="28943"/>
                  </a:lnTo>
                  <a:lnTo>
                    <a:pt x="21336" y="27432"/>
                  </a:lnTo>
                  <a:close/>
                </a:path>
                <a:path w="934719" h="55245">
                  <a:moveTo>
                    <a:pt x="21336" y="24384"/>
                  </a:moveTo>
                  <a:lnTo>
                    <a:pt x="0" y="24384"/>
                  </a:lnTo>
                  <a:lnTo>
                    <a:pt x="0" y="25895"/>
                  </a:lnTo>
                  <a:lnTo>
                    <a:pt x="0" y="27419"/>
                  </a:lnTo>
                  <a:lnTo>
                    <a:pt x="21336" y="27419"/>
                  </a:lnTo>
                  <a:lnTo>
                    <a:pt x="21336" y="25895"/>
                  </a:lnTo>
                  <a:lnTo>
                    <a:pt x="21336" y="24384"/>
                  </a:lnTo>
                  <a:close/>
                </a:path>
                <a:path w="934719" h="55245">
                  <a:moveTo>
                    <a:pt x="21336" y="22860"/>
                  </a:moveTo>
                  <a:lnTo>
                    <a:pt x="0" y="22860"/>
                  </a:lnTo>
                  <a:lnTo>
                    <a:pt x="0" y="24371"/>
                  </a:lnTo>
                  <a:lnTo>
                    <a:pt x="21336" y="24371"/>
                  </a:lnTo>
                  <a:lnTo>
                    <a:pt x="21336" y="22860"/>
                  </a:lnTo>
                  <a:close/>
                </a:path>
                <a:path w="934719" h="55245">
                  <a:moveTo>
                    <a:pt x="21336" y="21336"/>
                  </a:moveTo>
                  <a:lnTo>
                    <a:pt x="0" y="21336"/>
                  </a:lnTo>
                  <a:lnTo>
                    <a:pt x="0" y="22847"/>
                  </a:lnTo>
                  <a:lnTo>
                    <a:pt x="21336" y="22847"/>
                  </a:lnTo>
                  <a:lnTo>
                    <a:pt x="21336" y="21336"/>
                  </a:lnTo>
                  <a:close/>
                </a:path>
                <a:path w="934719" h="55245">
                  <a:moveTo>
                    <a:pt x="21336" y="16764"/>
                  </a:moveTo>
                  <a:lnTo>
                    <a:pt x="0" y="16764"/>
                  </a:lnTo>
                  <a:lnTo>
                    <a:pt x="0" y="18275"/>
                  </a:lnTo>
                  <a:lnTo>
                    <a:pt x="0" y="19799"/>
                  </a:lnTo>
                  <a:lnTo>
                    <a:pt x="0" y="21323"/>
                  </a:lnTo>
                  <a:lnTo>
                    <a:pt x="21336" y="21323"/>
                  </a:lnTo>
                  <a:lnTo>
                    <a:pt x="21336" y="19799"/>
                  </a:lnTo>
                  <a:lnTo>
                    <a:pt x="21336" y="18275"/>
                  </a:lnTo>
                  <a:lnTo>
                    <a:pt x="21336" y="16764"/>
                  </a:lnTo>
                  <a:close/>
                </a:path>
                <a:path w="934719" h="55245">
                  <a:moveTo>
                    <a:pt x="21336" y="15240"/>
                  </a:moveTo>
                  <a:lnTo>
                    <a:pt x="0" y="15240"/>
                  </a:lnTo>
                  <a:lnTo>
                    <a:pt x="0" y="16751"/>
                  </a:lnTo>
                  <a:lnTo>
                    <a:pt x="21336" y="16751"/>
                  </a:lnTo>
                  <a:lnTo>
                    <a:pt x="21336" y="15240"/>
                  </a:lnTo>
                  <a:close/>
                </a:path>
                <a:path w="934719" h="55245">
                  <a:moveTo>
                    <a:pt x="21336" y="13716"/>
                  </a:moveTo>
                  <a:lnTo>
                    <a:pt x="0" y="13716"/>
                  </a:lnTo>
                  <a:lnTo>
                    <a:pt x="0" y="15227"/>
                  </a:lnTo>
                  <a:lnTo>
                    <a:pt x="21336" y="15227"/>
                  </a:lnTo>
                  <a:lnTo>
                    <a:pt x="21336" y="13716"/>
                  </a:lnTo>
                  <a:close/>
                </a:path>
                <a:path w="934719" h="55245">
                  <a:moveTo>
                    <a:pt x="21336" y="12192"/>
                  </a:moveTo>
                  <a:lnTo>
                    <a:pt x="0" y="12192"/>
                  </a:lnTo>
                  <a:lnTo>
                    <a:pt x="0" y="13703"/>
                  </a:lnTo>
                  <a:lnTo>
                    <a:pt x="21336" y="13703"/>
                  </a:lnTo>
                  <a:lnTo>
                    <a:pt x="21336" y="12192"/>
                  </a:lnTo>
                  <a:close/>
                </a:path>
                <a:path w="934719" h="55245">
                  <a:moveTo>
                    <a:pt x="21336" y="9144"/>
                  </a:moveTo>
                  <a:lnTo>
                    <a:pt x="0" y="9144"/>
                  </a:lnTo>
                  <a:lnTo>
                    <a:pt x="0" y="10655"/>
                  </a:lnTo>
                  <a:lnTo>
                    <a:pt x="0" y="12179"/>
                  </a:lnTo>
                  <a:lnTo>
                    <a:pt x="21336" y="12179"/>
                  </a:lnTo>
                  <a:lnTo>
                    <a:pt x="21336" y="10655"/>
                  </a:lnTo>
                  <a:lnTo>
                    <a:pt x="21336" y="9144"/>
                  </a:lnTo>
                  <a:close/>
                </a:path>
                <a:path w="934719" h="55245">
                  <a:moveTo>
                    <a:pt x="21336" y="7620"/>
                  </a:moveTo>
                  <a:lnTo>
                    <a:pt x="0" y="7620"/>
                  </a:lnTo>
                  <a:lnTo>
                    <a:pt x="0" y="9131"/>
                  </a:lnTo>
                  <a:lnTo>
                    <a:pt x="21336" y="9131"/>
                  </a:lnTo>
                  <a:lnTo>
                    <a:pt x="21336" y="7620"/>
                  </a:lnTo>
                  <a:close/>
                </a:path>
                <a:path w="934719" h="55245">
                  <a:moveTo>
                    <a:pt x="21336" y="6096"/>
                  </a:moveTo>
                  <a:lnTo>
                    <a:pt x="0" y="6096"/>
                  </a:lnTo>
                  <a:lnTo>
                    <a:pt x="0" y="7607"/>
                  </a:lnTo>
                  <a:lnTo>
                    <a:pt x="21336" y="7607"/>
                  </a:lnTo>
                  <a:lnTo>
                    <a:pt x="21336" y="6096"/>
                  </a:lnTo>
                  <a:close/>
                </a:path>
                <a:path w="934719" h="55245">
                  <a:moveTo>
                    <a:pt x="22872" y="1524"/>
                  </a:moveTo>
                  <a:lnTo>
                    <a:pt x="1536" y="1524"/>
                  </a:lnTo>
                  <a:lnTo>
                    <a:pt x="1536" y="3035"/>
                  </a:lnTo>
                  <a:lnTo>
                    <a:pt x="0" y="3035"/>
                  </a:lnTo>
                  <a:lnTo>
                    <a:pt x="0" y="4559"/>
                  </a:lnTo>
                  <a:lnTo>
                    <a:pt x="0" y="6083"/>
                  </a:lnTo>
                  <a:lnTo>
                    <a:pt x="21336" y="6083"/>
                  </a:lnTo>
                  <a:lnTo>
                    <a:pt x="21336" y="4559"/>
                  </a:lnTo>
                  <a:lnTo>
                    <a:pt x="21336" y="3035"/>
                  </a:lnTo>
                  <a:lnTo>
                    <a:pt x="22872" y="3035"/>
                  </a:lnTo>
                  <a:lnTo>
                    <a:pt x="22872" y="1524"/>
                  </a:lnTo>
                  <a:close/>
                </a:path>
                <a:path w="934719" h="55245">
                  <a:moveTo>
                    <a:pt x="22872" y="0"/>
                  </a:moveTo>
                  <a:lnTo>
                    <a:pt x="1536" y="0"/>
                  </a:lnTo>
                  <a:lnTo>
                    <a:pt x="1536" y="1511"/>
                  </a:lnTo>
                  <a:lnTo>
                    <a:pt x="22872" y="1511"/>
                  </a:lnTo>
                  <a:lnTo>
                    <a:pt x="22872" y="0"/>
                  </a:lnTo>
                  <a:close/>
                </a:path>
                <a:path w="934719" h="55245">
                  <a:moveTo>
                    <a:pt x="934224" y="51816"/>
                  </a:moveTo>
                  <a:lnTo>
                    <a:pt x="912888" y="51816"/>
                  </a:lnTo>
                  <a:lnTo>
                    <a:pt x="912888" y="53327"/>
                  </a:lnTo>
                  <a:lnTo>
                    <a:pt x="934224" y="53327"/>
                  </a:lnTo>
                  <a:lnTo>
                    <a:pt x="934224" y="51816"/>
                  </a:lnTo>
                  <a:close/>
                </a:path>
                <a:path w="934719" h="55245">
                  <a:moveTo>
                    <a:pt x="934224" y="50292"/>
                  </a:moveTo>
                  <a:lnTo>
                    <a:pt x="912888" y="50292"/>
                  </a:lnTo>
                  <a:lnTo>
                    <a:pt x="912888" y="51803"/>
                  </a:lnTo>
                  <a:lnTo>
                    <a:pt x="934224" y="51803"/>
                  </a:lnTo>
                  <a:lnTo>
                    <a:pt x="934224" y="50292"/>
                  </a:lnTo>
                  <a:close/>
                </a:path>
                <a:path w="934719" h="55245">
                  <a:moveTo>
                    <a:pt x="934224" y="47244"/>
                  </a:moveTo>
                  <a:lnTo>
                    <a:pt x="912888" y="47244"/>
                  </a:lnTo>
                  <a:lnTo>
                    <a:pt x="912888" y="48755"/>
                  </a:lnTo>
                  <a:lnTo>
                    <a:pt x="912888" y="50279"/>
                  </a:lnTo>
                  <a:lnTo>
                    <a:pt x="934224" y="50279"/>
                  </a:lnTo>
                  <a:lnTo>
                    <a:pt x="934224" y="48755"/>
                  </a:lnTo>
                  <a:lnTo>
                    <a:pt x="934224" y="47244"/>
                  </a:lnTo>
                  <a:close/>
                </a:path>
                <a:path w="934719" h="55245">
                  <a:moveTo>
                    <a:pt x="934224" y="45720"/>
                  </a:moveTo>
                  <a:lnTo>
                    <a:pt x="912888" y="45720"/>
                  </a:lnTo>
                  <a:lnTo>
                    <a:pt x="912888" y="47231"/>
                  </a:lnTo>
                  <a:lnTo>
                    <a:pt x="934224" y="47231"/>
                  </a:lnTo>
                  <a:lnTo>
                    <a:pt x="934224" y="45720"/>
                  </a:lnTo>
                  <a:close/>
                </a:path>
                <a:path w="934719" h="55245">
                  <a:moveTo>
                    <a:pt x="934224" y="44196"/>
                  </a:moveTo>
                  <a:lnTo>
                    <a:pt x="912888" y="44196"/>
                  </a:lnTo>
                  <a:lnTo>
                    <a:pt x="912888" y="45707"/>
                  </a:lnTo>
                  <a:lnTo>
                    <a:pt x="934224" y="45707"/>
                  </a:lnTo>
                  <a:lnTo>
                    <a:pt x="934224" y="44196"/>
                  </a:lnTo>
                  <a:close/>
                </a:path>
                <a:path w="934719" h="55245">
                  <a:moveTo>
                    <a:pt x="934224" y="39624"/>
                  </a:moveTo>
                  <a:lnTo>
                    <a:pt x="912888" y="39624"/>
                  </a:lnTo>
                  <a:lnTo>
                    <a:pt x="912888" y="41135"/>
                  </a:lnTo>
                  <a:lnTo>
                    <a:pt x="912888" y="42659"/>
                  </a:lnTo>
                  <a:lnTo>
                    <a:pt x="912888" y="44183"/>
                  </a:lnTo>
                  <a:lnTo>
                    <a:pt x="934224" y="44183"/>
                  </a:lnTo>
                  <a:lnTo>
                    <a:pt x="934224" y="42659"/>
                  </a:lnTo>
                  <a:lnTo>
                    <a:pt x="934224" y="41135"/>
                  </a:lnTo>
                  <a:lnTo>
                    <a:pt x="934224" y="39624"/>
                  </a:lnTo>
                  <a:close/>
                </a:path>
                <a:path w="934719" h="55245">
                  <a:moveTo>
                    <a:pt x="934224" y="38100"/>
                  </a:moveTo>
                  <a:lnTo>
                    <a:pt x="912888" y="38100"/>
                  </a:lnTo>
                  <a:lnTo>
                    <a:pt x="912888" y="39611"/>
                  </a:lnTo>
                  <a:lnTo>
                    <a:pt x="934224" y="39611"/>
                  </a:lnTo>
                  <a:lnTo>
                    <a:pt x="934224" y="38100"/>
                  </a:lnTo>
                  <a:close/>
                </a:path>
                <a:path w="934719" h="55245">
                  <a:moveTo>
                    <a:pt x="934224" y="36576"/>
                  </a:moveTo>
                  <a:lnTo>
                    <a:pt x="912888" y="36576"/>
                  </a:lnTo>
                  <a:lnTo>
                    <a:pt x="912888" y="38087"/>
                  </a:lnTo>
                  <a:lnTo>
                    <a:pt x="934224" y="38087"/>
                  </a:lnTo>
                  <a:lnTo>
                    <a:pt x="934224" y="36576"/>
                  </a:lnTo>
                  <a:close/>
                </a:path>
                <a:path w="934719" h="55245">
                  <a:moveTo>
                    <a:pt x="934224" y="35052"/>
                  </a:moveTo>
                  <a:lnTo>
                    <a:pt x="912888" y="35052"/>
                  </a:lnTo>
                  <a:lnTo>
                    <a:pt x="912888" y="36563"/>
                  </a:lnTo>
                  <a:lnTo>
                    <a:pt x="934224" y="36563"/>
                  </a:lnTo>
                  <a:lnTo>
                    <a:pt x="934224" y="35052"/>
                  </a:lnTo>
                  <a:close/>
                </a:path>
                <a:path w="934719" h="55245">
                  <a:moveTo>
                    <a:pt x="934224" y="32004"/>
                  </a:moveTo>
                  <a:lnTo>
                    <a:pt x="912888" y="32004"/>
                  </a:lnTo>
                  <a:lnTo>
                    <a:pt x="912888" y="33515"/>
                  </a:lnTo>
                  <a:lnTo>
                    <a:pt x="912888" y="35039"/>
                  </a:lnTo>
                  <a:lnTo>
                    <a:pt x="934224" y="35039"/>
                  </a:lnTo>
                  <a:lnTo>
                    <a:pt x="934224" y="33515"/>
                  </a:lnTo>
                  <a:lnTo>
                    <a:pt x="934224" y="32004"/>
                  </a:lnTo>
                  <a:close/>
                </a:path>
                <a:path w="934719" h="55245">
                  <a:moveTo>
                    <a:pt x="934224" y="30480"/>
                  </a:moveTo>
                  <a:lnTo>
                    <a:pt x="912888" y="30480"/>
                  </a:lnTo>
                  <a:lnTo>
                    <a:pt x="912888" y="31991"/>
                  </a:lnTo>
                  <a:lnTo>
                    <a:pt x="934224" y="31991"/>
                  </a:lnTo>
                  <a:lnTo>
                    <a:pt x="934224" y="30480"/>
                  </a:lnTo>
                  <a:close/>
                </a:path>
                <a:path w="934719" h="55245">
                  <a:moveTo>
                    <a:pt x="934224" y="28956"/>
                  </a:moveTo>
                  <a:lnTo>
                    <a:pt x="912888" y="28956"/>
                  </a:lnTo>
                  <a:lnTo>
                    <a:pt x="912888" y="30467"/>
                  </a:lnTo>
                  <a:lnTo>
                    <a:pt x="934224" y="30467"/>
                  </a:lnTo>
                  <a:lnTo>
                    <a:pt x="934224" y="28956"/>
                  </a:lnTo>
                  <a:close/>
                </a:path>
                <a:path w="934719" h="55245">
                  <a:moveTo>
                    <a:pt x="934224" y="27432"/>
                  </a:moveTo>
                  <a:lnTo>
                    <a:pt x="912888" y="27432"/>
                  </a:lnTo>
                  <a:lnTo>
                    <a:pt x="912888" y="28943"/>
                  </a:lnTo>
                  <a:lnTo>
                    <a:pt x="934224" y="28943"/>
                  </a:lnTo>
                  <a:lnTo>
                    <a:pt x="934224" y="27432"/>
                  </a:lnTo>
                  <a:close/>
                </a:path>
                <a:path w="934719" h="55245">
                  <a:moveTo>
                    <a:pt x="934224" y="24384"/>
                  </a:moveTo>
                  <a:lnTo>
                    <a:pt x="912888" y="24384"/>
                  </a:lnTo>
                  <a:lnTo>
                    <a:pt x="912888" y="25895"/>
                  </a:lnTo>
                  <a:lnTo>
                    <a:pt x="912888" y="27419"/>
                  </a:lnTo>
                  <a:lnTo>
                    <a:pt x="934224" y="27419"/>
                  </a:lnTo>
                  <a:lnTo>
                    <a:pt x="934224" y="25895"/>
                  </a:lnTo>
                  <a:lnTo>
                    <a:pt x="934224" y="24384"/>
                  </a:lnTo>
                  <a:close/>
                </a:path>
                <a:path w="934719" h="55245">
                  <a:moveTo>
                    <a:pt x="934224" y="22860"/>
                  </a:moveTo>
                  <a:lnTo>
                    <a:pt x="912888" y="22860"/>
                  </a:lnTo>
                  <a:lnTo>
                    <a:pt x="912888" y="24371"/>
                  </a:lnTo>
                  <a:lnTo>
                    <a:pt x="934224" y="24371"/>
                  </a:lnTo>
                  <a:lnTo>
                    <a:pt x="934224" y="22860"/>
                  </a:lnTo>
                  <a:close/>
                </a:path>
                <a:path w="934719" h="55245">
                  <a:moveTo>
                    <a:pt x="934224" y="21336"/>
                  </a:moveTo>
                  <a:lnTo>
                    <a:pt x="912888" y="21336"/>
                  </a:lnTo>
                  <a:lnTo>
                    <a:pt x="912888" y="22847"/>
                  </a:lnTo>
                  <a:lnTo>
                    <a:pt x="934224" y="22847"/>
                  </a:lnTo>
                  <a:lnTo>
                    <a:pt x="934224" y="21336"/>
                  </a:lnTo>
                  <a:close/>
                </a:path>
                <a:path w="934719" h="55245">
                  <a:moveTo>
                    <a:pt x="934224" y="16764"/>
                  </a:moveTo>
                  <a:lnTo>
                    <a:pt x="912888" y="16764"/>
                  </a:lnTo>
                  <a:lnTo>
                    <a:pt x="912888" y="18275"/>
                  </a:lnTo>
                  <a:lnTo>
                    <a:pt x="912888" y="19799"/>
                  </a:lnTo>
                  <a:lnTo>
                    <a:pt x="912888" y="21323"/>
                  </a:lnTo>
                  <a:lnTo>
                    <a:pt x="934224" y="21323"/>
                  </a:lnTo>
                  <a:lnTo>
                    <a:pt x="934224" y="19799"/>
                  </a:lnTo>
                  <a:lnTo>
                    <a:pt x="934224" y="18275"/>
                  </a:lnTo>
                  <a:lnTo>
                    <a:pt x="934224" y="16764"/>
                  </a:lnTo>
                  <a:close/>
                </a:path>
                <a:path w="934719" h="55245">
                  <a:moveTo>
                    <a:pt x="934224" y="15240"/>
                  </a:moveTo>
                  <a:lnTo>
                    <a:pt x="912888" y="15240"/>
                  </a:lnTo>
                  <a:lnTo>
                    <a:pt x="912888" y="16751"/>
                  </a:lnTo>
                  <a:lnTo>
                    <a:pt x="934224" y="16751"/>
                  </a:lnTo>
                  <a:lnTo>
                    <a:pt x="934224" y="15240"/>
                  </a:lnTo>
                  <a:close/>
                </a:path>
                <a:path w="934719" h="55245">
                  <a:moveTo>
                    <a:pt x="934224" y="13716"/>
                  </a:moveTo>
                  <a:lnTo>
                    <a:pt x="912888" y="13716"/>
                  </a:lnTo>
                  <a:lnTo>
                    <a:pt x="912888" y="15227"/>
                  </a:lnTo>
                  <a:lnTo>
                    <a:pt x="934224" y="15227"/>
                  </a:lnTo>
                  <a:lnTo>
                    <a:pt x="934224" y="13716"/>
                  </a:lnTo>
                  <a:close/>
                </a:path>
                <a:path w="934719" h="55245">
                  <a:moveTo>
                    <a:pt x="934224" y="12192"/>
                  </a:moveTo>
                  <a:lnTo>
                    <a:pt x="912888" y="12192"/>
                  </a:lnTo>
                  <a:lnTo>
                    <a:pt x="912888" y="13703"/>
                  </a:lnTo>
                  <a:lnTo>
                    <a:pt x="934224" y="13703"/>
                  </a:lnTo>
                  <a:lnTo>
                    <a:pt x="934224" y="12192"/>
                  </a:lnTo>
                  <a:close/>
                </a:path>
                <a:path w="934719" h="55245">
                  <a:moveTo>
                    <a:pt x="934224" y="9144"/>
                  </a:moveTo>
                  <a:lnTo>
                    <a:pt x="912888" y="9144"/>
                  </a:lnTo>
                  <a:lnTo>
                    <a:pt x="912888" y="10655"/>
                  </a:lnTo>
                  <a:lnTo>
                    <a:pt x="912888" y="12179"/>
                  </a:lnTo>
                  <a:lnTo>
                    <a:pt x="934224" y="12179"/>
                  </a:lnTo>
                  <a:lnTo>
                    <a:pt x="934224" y="10655"/>
                  </a:lnTo>
                  <a:lnTo>
                    <a:pt x="934224" y="9144"/>
                  </a:lnTo>
                  <a:close/>
                </a:path>
                <a:path w="934719" h="55245">
                  <a:moveTo>
                    <a:pt x="934224" y="7620"/>
                  </a:moveTo>
                  <a:lnTo>
                    <a:pt x="912888" y="7620"/>
                  </a:lnTo>
                  <a:lnTo>
                    <a:pt x="912888" y="9131"/>
                  </a:lnTo>
                  <a:lnTo>
                    <a:pt x="934224" y="9131"/>
                  </a:lnTo>
                  <a:lnTo>
                    <a:pt x="934224" y="7620"/>
                  </a:lnTo>
                  <a:close/>
                </a:path>
                <a:path w="934719" h="55245">
                  <a:moveTo>
                    <a:pt x="934224" y="6096"/>
                  </a:moveTo>
                  <a:lnTo>
                    <a:pt x="912888" y="6096"/>
                  </a:lnTo>
                  <a:lnTo>
                    <a:pt x="912888" y="7607"/>
                  </a:lnTo>
                  <a:lnTo>
                    <a:pt x="934224" y="7607"/>
                  </a:lnTo>
                  <a:lnTo>
                    <a:pt x="934224" y="6096"/>
                  </a:lnTo>
                  <a:close/>
                </a:path>
                <a:path w="934719" h="55245">
                  <a:moveTo>
                    <a:pt x="934224" y="1524"/>
                  </a:moveTo>
                  <a:lnTo>
                    <a:pt x="912888" y="1524"/>
                  </a:lnTo>
                  <a:lnTo>
                    <a:pt x="912888" y="3035"/>
                  </a:lnTo>
                  <a:lnTo>
                    <a:pt x="912888" y="4559"/>
                  </a:lnTo>
                  <a:lnTo>
                    <a:pt x="912888" y="6083"/>
                  </a:lnTo>
                  <a:lnTo>
                    <a:pt x="934224" y="6083"/>
                  </a:lnTo>
                  <a:lnTo>
                    <a:pt x="934224" y="4559"/>
                  </a:lnTo>
                  <a:lnTo>
                    <a:pt x="934224" y="3035"/>
                  </a:lnTo>
                  <a:lnTo>
                    <a:pt x="934224" y="1524"/>
                  </a:lnTo>
                  <a:close/>
                </a:path>
                <a:path w="934719" h="55245">
                  <a:moveTo>
                    <a:pt x="934224" y="0"/>
                  </a:moveTo>
                  <a:lnTo>
                    <a:pt x="912888" y="0"/>
                  </a:lnTo>
                  <a:lnTo>
                    <a:pt x="912888" y="1511"/>
                  </a:lnTo>
                  <a:lnTo>
                    <a:pt x="934224" y="1511"/>
                  </a:lnTo>
                  <a:lnTo>
                    <a:pt x="9342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03159" y="3333762"/>
              <a:ext cx="934719" cy="55244"/>
            </a:xfrm>
            <a:custGeom>
              <a:avLst/>
              <a:gdLst/>
              <a:ahLst/>
              <a:cxnLst/>
              <a:rect l="l" t="t" r="r" b="b"/>
              <a:pathLst>
                <a:path w="934719" h="55245">
                  <a:moveTo>
                    <a:pt x="21336" y="53340"/>
                  </a:moveTo>
                  <a:lnTo>
                    <a:pt x="0" y="53340"/>
                  </a:lnTo>
                  <a:lnTo>
                    <a:pt x="0" y="54851"/>
                  </a:lnTo>
                  <a:lnTo>
                    <a:pt x="21336" y="54851"/>
                  </a:lnTo>
                  <a:lnTo>
                    <a:pt x="21336" y="53340"/>
                  </a:lnTo>
                  <a:close/>
                </a:path>
                <a:path w="934719" h="55245">
                  <a:moveTo>
                    <a:pt x="21336" y="51816"/>
                  </a:moveTo>
                  <a:lnTo>
                    <a:pt x="0" y="51816"/>
                  </a:lnTo>
                  <a:lnTo>
                    <a:pt x="0" y="53327"/>
                  </a:lnTo>
                  <a:lnTo>
                    <a:pt x="21336" y="53327"/>
                  </a:lnTo>
                  <a:lnTo>
                    <a:pt x="21336" y="51816"/>
                  </a:lnTo>
                  <a:close/>
                </a:path>
                <a:path w="934719" h="55245">
                  <a:moveTo>
                    <a:pt x="21336" y="50292"/>
                  </a:moveTo>
                  <a:lnTo>
                    <a:pt x="0" y="50292"/>
                  </a:lnTo>
                  <a:lnTo>
                    <a:pt x="0" y="51803"/>
                  </a:lnTo>
                  <a:lnTo>
                    <a:pt x="21336" y="51803"/>
                  </a:lnTo>
                  <a:lnTo>
                    <a:pt x="21336" y="50292"/>
                  </a:lnTo>
                  <a:close/>
                </a:path>
                <a:path w="934719" h="55245">
                  <a:moveTo>
                    <a:pt x="21336" y="47244"/>
                  </a:moveTo>
                  <a:lnTo>
                    <a:pt x="0" y="47244"/>
                  </a:lnTo>
                  <a:lnTo>
                    <a:pt x="0" y="48755"/>
                  </a:lnTo>
                  <a:lnTo>
                    <a:pt x="0" y="50279"/>
                  </a:lnTo>
                  <a:lnTo>
                    <a:pt x="21336" y="50279"/>
                  </a:lnTo>
                  <a:lnTo>
                    <a:pt x="21336" y="48755"/>
                  </a:lnTo>
                  <a:lnTo>
                    <a:pt x="21336" y="47244"/>
                  </a:lnTo>
                  <a:close/>
                </a:path>
                <a:path w="934719" h="55245">
                  <a:moveTo>
                    <a:pt x="21336" y="45720"/>
                  </a:moveTo>
                  <a:lnTo>
                    <a:pt x="0" y="45720"/>
                  </a:lnTo>
                  <a:lnTo>
                    <a:pt x="0" y="47231"/>
                  </a:lnTo>
                  <a:lnTo>
                    <a:pt x="21336" y="47231"/>
                  </a:lnTo>
                  <a:lnTo>
                    <a:pt x="21336" y="45720"/>
                  </a:lnTo>
                  <a:close/>
                </a:path>
                <a:path w="934719" h="55245">
                  <a:moveTo>
                    <a:pt x="21336" y="44196"/>
                  </a:moveTo>
                  <a:lnTo>
                    <a:pt x="0" y="44196"/>
                  </a:lnTo>
                  <a:lnTo>
                    <a:pt x="0" y="45707"/>
                  </a:lnTo>
                  <a:lnTo>
                    <a:pt x="21336" y="45707"/>
                  </a:lnTo>
                  <a:lnTo>
                    <a:pt x="21336" y="44196"/>
                  </a:lnTo>
                  <a:close/>
                </a:path>
                <a:path w="934719" h="55245">
                  <a:moveTo>
                    <a:pt x="21336" y="39624"/>
                  </a:moveTo>
                  <a:lnTo>
                    <a:pt x="0" y="39624"/>
                  </a:lnTo>
                  <a:lnTo>
                    <a:pt x="0" y="41135"/>
                  </a:lnTo>
                  <a:lnTo>
                    <a:pt x="0" y="42659"/>
                  </a:lnTo>
                  <a:lnTo>
                    <a:pt x="0" y="44183"/>
                  </a:lnTo>
                  <a:lnTo>
                    <a:pt x="21336" y="44183"/>
                  </a:lnTo>
                  <a:lnTo>
                    <a:pt x="21336" y="42659"/>
                  </a:lnTo>
                  <a:lnTo>
                    <a:pt x="21336" y="41135"/>
                  </a:lnTo>
                  <a:lnTo>
                    <a:pt x="21336" y="39624"/>
                  </a:lnTo>
                  <a:close/>
                </a:path>
                <a:path w="934719" h="55245">
                  <a:moveTo>
                    <a:pt x="21336" y="38100"/>
                  </a:moveTo>
                  <a:lnTo>
                    <a:pt x="0" y="38100"/>
                  </a:lnTo>
                  <a:lnTo>
                    <a:pt x="0" y="39611"/>
                  </a:lnTo>
                  <a:lnTo>
                    <a:pt x="21336" y="39611"/>
                  </a:lnTo>
                  <a:lnTo>
                    <a:pt x="21336" y="38100"/>
                  </a:lnTo>
                  <a:close/>
                </a:path>
                <a:path w="934719" h="55245">
                  <a:moveTo>
                    <a:pt x="21336" y="36576"/>
                  </a:moveTo>
                  <a:lnTo>
                    <a:pt x="0" y="36576"/>
                  </a:lnTo>
                  <a:lnTo>
                    <a:pt x="0" y="38087"/>
                  </a:lnTo>
                  <a:lnTo>
                    <a:pt x="21336" y="38087"/>
                  </a:lnTo>
                  <a:lnTo>
                    <a:pt x="21336" y="36576"/>
                  </a:lnTo>
                  <a:close/>
                </a:path>
                <a:path w="934719" h="55245">
                  <a:moveTo>
                    <a:pt x="21336" y="35052"/>
                  </a:moveTo>
                  <a:lnTo>
                    <a:pt x="0" y="35052"/>
                  </a:lnTo>
                  <a:lnTo>
                    <a:pt x="0" y="36563"/>
                  </a:lnTo>
                  <a:lnTo>
                    <a:pt x="21336" y="36563"/>
                  </a:lnTo>
                  <a:lnTo>
                    <a:pt x="21336" y="35052"/>
                  </a:lnTo>
                  <a:close/>
                </a:path>
                <a:path w="934719" h="55245">
                  <a:moveTo>
                    <a:pt x="21336" y="32004"/>
                  </a:moveTo>
                  <a:lnTo>
                    <a:pt x="0" y="32004"/>
                  </a:lnTo>
                  <a:lnTo>
                    <a:pt x="0" y="33515"/>
                  </a:lnTo>
                  <a:lnTo>
                    <a:pt x="0" y="35039"/>
                  </a:lnTo>
                  <a:lnTo>
                    <a:pt x="21336" y="35039"/>
                  </a:lnTo>
                  <a:lnTo>
                    <a:pt x="21336" y="33515"/>
                  </a:lnTo>
                  <a:lnTo>
                    <a:pt x="21336" y="32004"/>
                  </a:lnTo>
                  <a:close/>
                </a:path>
                <a:path w="934719" h="55245">
                  <a:moveTo>
                    <a:pt x="21336" y="30480"/>
                  </a:moveTo>
                  <a:lnTo>
                    <a:pt x="0" y="30480"/>
                  </a:lnTo>
                  <a:lnTo>
                    <a:pt x="0" y="31991"/>
                  </a:lnTo>
                  <a:lnTo>
                    <a:pt x="21336" y="31991"/>
                  </a:lnTo>
                  <a:lnTo>
                    <a:pt x="21336" y="30480"/>
                  </a:lnTo>
                  <a:close/>
                </a:path>
                <a:path w="934719" h="55245">
                  <a:moveTo>
                    <a:pt x="21336" y="28956"/>
                  </a:moveTo>
                  <a:lnTo>
                    <a:pt x="0" y="28956"/>
                  </a:lnTo>
                  <a:lnTo>
                    <a:pt x="0" y="30467"/>
                  </a:lnTo>
                  <a:lnTo>
                    <a:pt x="21336" y="30467"/>
                  </a:lnTo>
                  <a:lnTo>
                    <a:pt x="21336" y="28956"/>
                  </a:lnTo>
                  <a:close/>
                </a:path>
                <a:path w="934719" h="55245">
                  <a:moveTo>
                    <a:pt x="21336" y="24384"/>
                  </a:moveTo>
                  <a:lnTo>
                    <a:pt x="0" y="24384"/>
                  </a:lnTo>
                  <a:lnTo>
                    <a:pt x="0" y="25895"/>
                  </a:lnTo>
                  <a:lnTo>
                    <a:pt x="0" y="27419"/>
                  </a:lnTo>
                  <a:lnTo>
                    <a:pt x="0" y="28943"/>
                  </a:lnTo>
                  <a:lnTo>
                    <a:pt x="21336" y="28943"/>
                  </a:lnTo>
                  <a:lnTo>
                    <a:pt x="21336" y="27419"/>
                  </a:lnTo>
                  <a:lnTo>
                    <a:pt x="21336" y="25895"/>
                  </a:lnTo>
                  <a:lnTo>
                    <a:pt x="21336" y="24384"/>
                  </a:lnTo>
                  <a:close/>
                </a:path>
                <a:path w="934719" h="55245">
                  <a:moveTo>
                    <a:pt x="21336" y="22860"/>
                  </a:moveTo>
                  <a:lnTo>
                    <a:pt x="0" y="22860"/>
                  </a:lnTo>
                  <a:lnTo>
                    <a:pt x="0" y="24371"/>
                  </a:lnTo>
                  <a:lnTo>
                    <a:pt x="21336" y="24371"/>
                  </a:lnTo>
                  <a:lnTo>
                    <a:pt x="21336" y="22860"/>
                  </a:lnTo>
                  <a:close/>
                </a:path>
                <a:path w="934719" h="55245">
                  <a:moveTo>
                    <a:pt x="21336" y="21336"/>
                  </a:moveTo>
                  <a:lnTo>
                    <a:pt x="0" y="21336"/>
                  </a:lnTo>
                  <a:lnTo>
                    <a:pt x="0" y="22847"/>
                  </a:lnTo>
                  <a:lnTo>
                    <a:pt x="21336" y="22847"/>
                  </a:lnTo>
                  <a:lnTo>
                    <a:pt x="21336" y="21336"/>
                  </a:lnTo>
                  <a:close/>
                </a:path>
                <a:path w="934719" h="55245">
                  <a:moveTo>
                    <a:pt x="21336" y="19812"/>
                  </a:moveTo>
                  <a:lnTo>
                    <a:pt x="0" y="19812"/>
                  </a:lnTo>
                  <a:lnTo>
                    <a:pt x="0" y="21323"/>
                  </a:lnTo>
                  <a:lnTo>
                    <a:pt x="21336" y="21323"/>
                  </a:lnTo>
                  <a:lnTo>
                    <a:pt x="21336" y="19812"/>
                  </a:lnTo>
                  <a:close/>
                </a:path>
                <a:path w="934719" h="55245">
                  <a:moveTo>
                    <a:pt x="21336" y="16764"/>
                  </a:moveTo>
                  <a:lnTo>
                    <a:pt x="0" y="16764"/>
                  </a:lnTo>
                  <a:lnTo>
                    <a:pt x="0" y="18275"/>
                  </a:lnTo>
                  <a:lnTo>
                    <a:pt x="0" y="19799"/>
                  </a:lnTo>
                  <a:lnTo>
                    <a:pt x="21336" y="19799"/>
                  </a:lnTo>
                  <a:lnTo>
                    <a:pt x="21336" y="18275"/>
                  </a:lnTo>
                  <a:lnTo>
                    <a:pt x="21336" y="16764"/>
                  </a:lnTo>
                  <a:close/>
                </a:path>
                <a:path w="934719" h="55245">
                  <a:moveTo>
                    <a:pt x="21336" y="15240"/>
                  </a:moveTo>
                  <a:lnTo>
                    <a:pt x="0" y="15240"/>
                  </a:lnTo>
                  <a:lnTo>
                    <a:pt x="0" y="16751"/>
                  </a:lnTo>
                  <a:lnTo>
                    <a:pt x="21336" y="16751"/>
                  </a:lnTo>
                  <a:lnTo>
                    <a:pt x="21336" y="15240"/>
                  </a:lnTo>
                  <a:close/>
                </a:path>
                <a:path w="934719" h="55245">
                  <a:moveTo>
                    <a:pt x="21336" y="13716"/>
                  </a:moveTo>
                  <a:lnTo>
                    <a:pt x="0" y="13716"/>
                  </a:lnTo>
                  <a:lnTo>
                    <a:pt x="0" y="15227"/>
                  </a:lnTo>
                  <a:lnTo>
                    <a:pt x="21336" y="15227"/>
                  </a:lnTo>
                  <a:lnTo>
                    <a:pt x="21336" y="13716"/>
                  </a:lnTo>
                  <a:close/>
                </a:path>
                <a:path w="934719" h="55245">
                  <a:moveTo>
                    <a:pt x="21336" y="12192"/>
                  </a:moveTo>
                  <a:lnTo>
                    <a:pt x="0" y="12192"/>
                  </a:lnTo>
                  <a:lnTo>
                    <a:pt x="0" y="13703"/>
                  </a:lnTo>
                  <a:lnTo>
                    <a:pt x="21336" y="13703"/>
                  </a:lnTo>
                  <a:lnTo>
                    <a:pt x="21336" y="12192"/>
                  </a:lnTo>
                  <a:close/>
                </a:path>
                <a:path w="934719" h="55245">
                  <a:moveTo>
                    <a:pt x="21336" y="9144"/>
                  </a:moveTo>
                  <a:lnTo>
                    <a:pt x="0" y="9144"/>
                  </a:lnTo>
                  <a:lnTo>
                    <a:pt x="0" y="10655"/>
                  </a:lnTo>
                  <a:lnTo>
                    <a:pt x="0" y="12179"/>
                  </a:lnTo>
                  <a:lnTo>
                    <a:pt x="21336" y="12179"/>
                  </a:lnTo>
                  <a:lnTo>
                    <a:pt x="21336" y="10655"/>
                  </a:lnTo>
                  <a:lnTo>
                    <a:pt x="21336" y="9144"/>
                  </a:lnTo>
                  <a:close/>
                </a:path>
                <a:path w="934719" h="55245">
                  <a:moveTo>
                    <a:pt x="21336" y="7620"/>
                  </a:moveTo>
                  <a:lnTo>
                    <a:pt x="0" y="7620"/>
                  </a:lnTo>
                  <a:lnTo>
                    <a:pt x="0" y="9131"/>
                  </a:lnTo>
                  <a:lnTo>
                    <a:pt x="21336" y="9131"/>
                  </a:lnTo>
                  <a:lnTo>
                    <a:pt x="21336" y="7620"/>
                  </a:lnTo>
                  <a:close/>
                </a:path>
                <a:path w="934719" h="55245">
                  <a:moveTo>
                    <a:pt x="21336" y="6096"/>
                  </a:moveTo>
                  <a:lnTo>
                    <a:pt x="0" y="6096"/>
                  </a:lnTo>
                  <a:lnTo>
                    <a:pt x="0" y="7607"/>
                  </a:lnTo>
                  <a:lnTo>
                    <a:pt x="21336" y="7607"/>
                  </a:lnTo>
                  <a:lnTo>
                    <a:pt x="21336" y="6096"/>
                  </a:lnTo>
                  <a:close/>
                </a:path>
                <a:path w="934719" h="55245">
                  <a:moveTo>
                    <a:pt x="21336" y="1524"/>
                  </a:moveTo>
                  <a:lnTo>
                    <a:pt x="0" y="1524"/>
                  </a:lnTo>
                  <a:lnTo>
                    <a:pt x="0" y="3035"/>
                  </a:lnTo>
                  <a:lnTo>
                    <a:pt x="0" y="4559"/>
                  </a:lnTo>
                  <a:lnTo>
                    <a:pt x="0" y="6083"/>
                  </a:lnTo>
                  <a:lnTo>
                    <a:pt x="21336" y="6083"/>
                  </a:lnTo>
                  <a:lnTo>
                    <a:pt x="21336" y="4559"/>
                  </a:lnTo>
                  <a:lnTo>
                    <a:pt x="21336" y="3035"/>
                  </a:lnTo>
                  <a:lnTo>
                    <a:pt x="21336" y="1524"/>
                  </a:lnTo>
                  <a:close/>
                </a:path>
                <a:path w="934719" h="55245">
                  <a:moveTo>
                    <a:pt x="21336" y="0"/>
                  </a:moveTo>
                  <a:lnTo>
                    <a:pt x="0" y="0"/>
                  </a:lnTo>
                  <a:lnTo>
                    <a:pt x="0" y="1511"/>
                  </a:lnTo>
                  <a:lnTo>
                    <a:pt x="21336" y="1511"/>
                  </a:lnTo>
                  <a:lnTo>
                    <a:pt x="21336" y="0"/>
                  </a:lnTo>
                  <a:close/>
                </a:path>
                <a:path w="934719" h="55245">
                  <a:moveTo>
                    <a:pt x="934224" y="51816"/>
                  </a:moveTo>
                  <a:lnTo>
                    <a:pt x="912888" y="51816"/>
                  </a:lnTo>
                  <a:lnTo>
                    <a:pt x="912888" y="53327"/>
                  </a:lnTo>
                  <a:lnTo>
                    <a:pt x="934224" y="53327"/>
                  </a:lnTo>
                  <a:lnTo>
                    <a:pt x="934224" y="51816"/>
                  </a:lnTo>
                  <a:close/>
                </a:path>
                <a:path w="934719" h="55245">
                  <a:moveTo>
                    <a:pt x="934224" y="50292"/>
                  </a:moveTo>
                  <a:lnTo>
                    <a:pt x="912888" y="50292"/>
                  </a:lnTo>
                  <a:lnTo>
                    <a:pt x="912888" y="51803"/>
                  </a:lnTo>
                  <a:lnTo>
                    <a:pt x="934224" y="51803"/>
                  </a:lnTo>
                  <a:lnTo>
                    <a:pt x="934224" y="50292"/>
                  </a:lnTo>
                  <a:close/>
                </a:path>
                <a:path w="934719" h="55245">
                  <a:moveTo>
                    <a:pt x="934224" y="47244"/>
                  </a:moveTo>
                  <a:lnTo>
                    <a:pt x="912888" y="47244"/>
                  </a:lnTo>
                  <a:lnTo>
                    <a:pt x="912888" y="48755"/>
                  </a:lnTo>
                  <a:lnTo>
                    <a:pt x="912888" y="50279"/>
                  </a:lnTo>
                  <a:lnTo>
                    <a:pt x="934224" y="50279"/>
                  </a:lnTo>
                  <a:lnTo>
                    <a:pt x="934224" y="48755"/>
                  </a:lnTo>
                  <a:lnTo>
                    <a:pt x="934224" y="47244"/>
                  </a:lnTo>
                  <a:close/>
                </a:path>
                <a:path w="934719" h="55245">
                  <a:moveTo>
                    <a:pt x="934224" y="45720"/>
                  </a:moveTo>
                  <a:lnTo>
                    <a:pt x="912888" y="45720"/>
                  </a:lnTo>
                  <a:lnTo>
                    <a:pt x="912888" y="47231"/>
                  </a:lnTo>
                  <a:lnTo>
                    <a:pt x="934224" y="47231"/>
                  </a:lnTo>
                  <a:lnTo>
                    <a:pt x="934224" y="45720"/>
                  </a:lnTo>
                  <a:close/>
                </a:path>
                <a:path w="934719" h="55245">
                  <a:moveTo>
                    <a:pt x="934224" y="44196"/>
                  </a:moveTo>
                  <a:lnTo>
                    <a:pt x="912888" y="44196"/>
                  </a:lnTo>
                  <a:lnTo>
                    <a:pt x="912888" y="45707"/>
                  </a:lnTo>
                  <a:lnTo>
                    <a:pt x="934224" y="45707"/>
                  </a:lnTo>
                  <a:lnTo>
                    <a:pt x="934224" y="44196"/>
                  </a:lnTo>
                  <a:close/>
                </a:path>
                <a:path w="934719" h="55245">
                  <a:moveTo>
                    <a:pt x="934224" y="39624"/>
                  </a:moveTo>
                  <a:lnTo>
                    <a:pt x="912888" y="39624"/>
                  </a:lnTo>
                  <a:lnTo>
                    <a:pt x="912888" y="41135"/>
                  </a:lnTo>
                  <a:lnTo>
                    <a:pt x="912888" y="42659"/>
                  </a:lnTo>
                  <a:lnTo>
                    <a:pt x="912888" y="44183"/>
                  </a:lnTo>
                  <a:lnTo>
                    <a:pt x="934224" y="44183"/>
                  </a:lnTo>
                  <a:lnTo>
                    <a:pt x="934224" y="42659"/>
                  </a:lnTo>
                  <a:lnTo>
                    <a:pt x="934224" y="41135"/>
                  </a:lnTo>
                  <a:lnTo>
                    <a:pt x="934224" y="39624"/>
                  </a:lnTo>
                  <a:close/>
                </a:path>
                <a:path w="934719" h="55245">
                  <a:moveTo>
                    <a:pt x="934224" y="38100"/>
                  </a:moveTo>
                  <a:lnTo>
                    <a:pt x="912888" y="38100"/>
                  </a:lnTo>
                  <a:lnTo>
                    <a:pt x="912888" y="39611"/>
                  </a:lnTo>
                  <a:lnTo>
                    <a:pt x="934224" y="39611"/>
                  </a:lnTo>
                  <a:lnTo>
                    <a:pt x="934224" y="38100"/>
                  </a:lnTo>
                  <a:close/>
                </a:path>
                <a:path w="934719" h="55245">
                  <a:moveTo>
                    <a:pt x="934224" y="36576"/>
                  </a:moveTo>
                  <a:lnTo>
                    <a:pt x="912888" y="36576"/>
                  </a:lnTo>
                  <a:lnTo>
                    <a:pt x="912888" y="38087"/>
                  </a:lnTo>
                  <a:lnTo>
                    <a:pt x="934224" y="38087"/>
                  </a:lnTo>
                  <a:lnTo>
                    <a:pt x="934224" y="36576"/>
                  </a:lnTo>
                  <a:close/>
                </a:path>
                <a:path w="934719" h="55245">
                  <a:moveTo>
                    <a:pt x="934224" y="35052"/>
                  </a:moveTo>
                  <a:lnTo>
                    <a:pt x="912888" y="35052"/>
                  </a:lnTo>
                  <a:lnTo>
                    <a:pt x="912888" y="36563"/>
                  </a:lnTo>
                  <a:lnTo>
                    <a:pt x="934224" y="36563"/>
                  </a:lnTo>
                  <a:lnTo>
                    <a:pt x="934224" y="35052"/>
                  </a:lnTo>
                  <a:close/>
                </a:path>
                <a:path w="934719" h="55245">
                  <a:moveTo>
                    <a:pt x="934224" y="32004"/>
                  </a:moveTo>
                  <a:lnTo>
                    <a:pt x="912888" y="32004"/>
                  </a:lnTo>
                  <a:lnTo>
                    <a:pt x="912888" y="33515"/>
                  </a:lnTo>
                  <a:lnTo>
                    <a:pt x="912888" y="35039"/>
                  </a:lnTo>
                  <a:lnTo>
                    <a:pt x="934224" y="35039"/>
                  </a:lnTo>
                  <a:lnTo>
                    <a:pt x="934224" y="33515"/>
                  </a:lnTo>
                  <a:lnTo>
                    <a:pt x="934224" y="32004"/>
                  </a:lnTo>
                  <a:close/>
                </a:path>
                <a:path w="934719" h="55245">
                  <a:moveTo>
                    <a:pt x="934224" y="30480"/>
                  </a:moveTo>
                  <a:lnTo>
                    <a:pt x="912888" y="30480"/>
                  </a:lnTo>
                  <a:lnTo>
                    <a:pt x="912888" y="31991"/>
                  </a:lnTo>
                  <a:lnTo>
                    <a:pt x="934224" y="31991"/>
                  </a:lnTo>
                  <a:lnTo>
                    <a:pt x="934224" y="30480"/>
                  </a:lnTo>
                  <a:close/>
                </a:path>
                <a:path w="934719" h="55245">
                  <a:moveTo>
                    <a:pt x="934224" y="28956"/>
                  </a:moveTo>
                  <a:lnTo>
                    <a:pt x="912888" y="28956"/>
                  </a:lnTo>
                  <a:lnTo>
                    <a:pt x="912888" y="30467"/>
                  </a:lnTo>
                  <a:lnTo>
                    <a:pt x="934224" y="30467"/>
                  </a:lnTo>
                  <a:lnTo>
                    <a:pt x="934224" y="28956"/>
                  </a:lnTo>
                  <a:close/>
                </a:path>
                <a:path w="934719" h="55245">
                  <a:moveTo>
                    <a:pt x="934224" y="24384"/>
                  </a:moveTo>
                  <a:lnTo>
                    <a:pt x="912888" y="24384"/>
                  </a:lnTo>
                  <a:lnTo>
                    <a:pt x="912888" y="25895"/>
                  </a:lnTo>
                  <a:lnTo>
                    <a:pt x="912888" y="27419"/>
                  </a:lnTo>
                  <a:lnTo>
                    <a:pt x="912888" y="28943"/>
                  </a:lnTo>
                  <a:lnTo>
                    <a:pt x="934224" y="28943"/>
                  </a:lnTo>
                  <a:lnTo>
                    <a:pt x="934224" y="27419"/>
                  </a:lnTo>
                  <a:lnTo>
                    <a:pt x="934224" y="25895"/>
                  </a:lnTo>
                  <a:lnTo>
                    <a:pt x="934224" y="24384"/>
                  </a:lnTo>
                  <a:close/>
                </a:path>
                <a:path w="934719" h="55245">
                  <a:moveTo>
                    <a:pt x="934224" y="22860"/>
                  </a:moveTo>
                  <a:lnTo>
                    <a:pt x="912888" y="22860"/>
                  </a:lnTo>
                  <a:lnTo>
                    <a:pt x="912888" y="24371"/>
                  </a:lnTo>
                  <a:lnTo>
                    <a:pt x="934224" y="24371"/>
                  </a:lnTo>
                  <a:lnTo>
                    <a:pt x="934224" y="22860"/>
                  </a:lnTo>
                  <a:close/>
                </a:path>
                <a:path w="934719" h="55245">
                  <a:moveTo>
                    <a:pt x="934224" y="21336"/>
                  </a:moveTo>
                  <a:lnTo>
                    <a:pt x="912888" y="21336"/>
                  </a:lnTo>
                  <a:lnTo>
                    <a:pt x="912888" y="22847"/>
                  </a:lnTo>
                  <a:lnTo>
                    <a:pt x="934224" y="22847"/>
                  </a:lnTo>
                  <a:lnTo>
                    <a:pt x="934224" y="21336"/>
                  </a:lnTo>
                  <a:close/>
                </a:path>
                <a:path w="934719" h="55245">
                  <a:moveTo>
                    <a:pt x="934224" y="19812"/>
                  </a:moveTo>
                  <a:lnTo>
                    <a:pt x="912888" y="19812"/>
                  </a:lnTo>
                  <a:lnTo>
                    <a:pt x="912888" y="21323"/>
                  </a:lnTo>
                  <a:lnTo>
                    <a:pt x="934224" y="21323"/>
                  </a:lnTo>
                  <a:lnTo>
                    <a:pt x="934224" y="19812"/>
                  </a:lnTo>
                  <a:close/>
                </a:path>
                <a:path w="934719" h="55245">
                  <a:moveTo>
                    <a:pt x="934224" y="16764"/>
                  </a:moveTo>
                  <a:lnTo>
                    <a:pt x="912888" y="16764"/>
                  </a:lnTo>
                  <a:lnTo>
                    <a:pt x="912888" y="18275"/>
                  </a:lnTo>
                  <a:lnTo>
                    <a:pt x="912888" y="19799"/>
                  </a:lnTo>
                  <a:lnTo>
                    <a:pt x="934224" y="19799"/>
                  </a:lnTo>
                  <a:lnTo>
                    <a:pt x="934224" y="18275"/>
                  </a:lnTo>
                  <a:lnTo>
                    <a:pt x="934224" y="16764"/>
                  </a:lnTo>
                  <a:close/>
                </a:path>
                <a:path w="934719" h="55245">
                  <a:moveTo>
                    <a:pt x="934224" y="15240"/>
                  </a:moveTo>
                  <a:lnTo>
                    <a:pt x="912888" y="15240"/>
                  </a:lnTo>
                  <a:lnTo>
                    <a:pt x="912888" y="16751"/>
                  </a:lnTo>
                  <a:lnTo>
                    <a:pt x="934224" y="16751"/>
                  </a:lnTo>
                  <a:lnTo>
                    <a:pt x="934224" y="15240"/>
                  </a:lnTo>
                  <a:close/>
                </a:path>
                <a:path w="934719" h="55245">
                  <a:moveTo>
                    <a:pt x="934224" y="13716"/>
                  </a:moveTo>
                  <a:lnTo>
                    <a:pt x="912888" y="13716"/>
                  </a:lnTo>
                  <a:lnTo>
                    <a:pt x="912888" y="15227"/>
                  </a:lnTo>
                  <a:lnTo>
                    <a:pt x="934224" y="15227"/>
                  </a:lnTo>
                  <a:lnTo>
                    <a:pt x="934224" y="13716"/>
                  </a:lnTo>
                  <a:close/>
                </a:path>
                <a:path w="934719" h="55245">
                  <a:moveTo>
                    <a:pt x="934224" y="12192"/>
                  </a:moveTo>
                  <a:lnTo>
                    <a:pt x="912888" y="12192"/>
                  </a:lnTo>
                  <a:lnTo>
                    <a:pt x="912888" y="13703"/>
                  </a:lnTo>
                  <a:lnTo>
                    <a:pt x="934224" y="13703"/>
                  </a:lnTo>
                  <a:lnTo>
                    <a:pt x="934224" y="12192"/>
                  </a:lnTo>
                  <a:close/>
                </a:path>
                <a:path w="934719" h="55245">
                  <a:moveTo>
                    <a:pt x="934224" y="9144"/>
                  </a:moveTo>
                  <a:lnTo>
                    <a:pt x="912888" y="9144"/>
                  </a:lnTo>
                  <a:lnTo>
                    <a:pt x="912888" y="10655"/>
                  </a:lnTo>
                  <a:lnTo>
                    <a:pt x="912888" y="12179"/>
                  </a:lnTo>
                  <a:lnTo>
                    <a:pt x="934224" y="12179"/>
                  </a:lnTo>
                  <a:lnTo>
                    <a:pt x="934224" y="10655"/>
                  </a:lnTo>
                  <a:lnTo>
                    <a:pt x="934224" y="9144"/>
                  </a:lnTo>
                  <a:close/>
                </a:path>
                <a:path w="934719" h="55245">
                  <a:moveTo>
                    <a:pt x="934224" y="7620"/>
                  </a:moveTo>
                  <a:lnTo>
                    <a:pt x="912888" y="7620"/>
                  </a:lnTo>
                  <a:lnTo>
                    <a:pt x="912888" y="9131"/>
                  </a:lnTo>
                  <a:lnTo>
                    <a:pt x="934224" y="9131"/>
                  </a:lnTo>
                  <a:lnTo>
                    <a:pt x="934224" y="7620"/>
                  </a:lnTo>
                  <a:close/>
                </a:path>
                <a:path w="934719" h="55245">
                  <a:moveTo>
                    <a:pt x="934224" y="6096"/>
                  </a:moveTo>
                  <a:lnTo>
                    <a:pt x="912888" y="6096"/>
                  </a:lnTo>
                  <a:lnTo>
                    <a:pt x="912888" y="7607"/>
                  </a:lnTo>
                  <a:lnTo>
                    <a:pt x="934224" y="7607"/>
                  </a:lnTo>
                  <a:lnTo>
                    <a:pt x="934224" y="6096"/>
                  </a:lnTo>
                  <a:close/>
                </a:path>
                <a:path w="934719" h="55245">
                  <a:moveTo>
                    <a:pt x="934224" y="1524"/>
                  </a:moveTo>
                  <a:lnTo>
                    <a:pt x="912888" y="1524"/>
                  </a:lnTo>
                  <a:lnTo>
                    <a:pt x="912888" y="3035"/>
                  </a:lnTo>
                  <a:lnTo>
                    <a:pt x="912888" y="4559"/>
                  </a:lnTo>
                  <a:lnTo>
                    <a:pt x="912888" y="6083"/>
                  </a:lnTo>
                  <a:lnTo>
                    <a:pt x="934224" y="6083"/>
                  </a:lnTo>
                  <a:lnTo>
                    <a:pt x="934224" y="4559"/>
                  </a:lnTo>
                  <a:lnTo>
                    <a:pt x="934224" y="3035"/>
                  </a:lnTo>
                  <a:lnTo>
                    <a:pt x="934224" y="1524"/>
                  </a:lnTo>
                  <a:close/>
                </a:path>
                <a:path w="934719" h="55245">
                  <a:moveTo>
                    <a:pt x="934224" y="0"/>
                  </a:moveTo>
                  <a:lnTo>
                    <a:pt x="912888" y="0"/>
                  </a:lnTo>
                  <a:lnTo>
                    <a:pt x="912888" y="1511"/>
                  </a:lnTo>
                  <a:lnTo>
                    <a:pt x="934224" y="1511"/>
                  </a:lnTo>
                  <a:lnTo>
                    <a:pt x="9342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503159" y="3387102"/>
              <a:ext cx="934719" cy="55244"/>
            </a:xfrm>
            <a:custGeom>
              <a:avLst/>
              <a:gdLst/>
              <a:ahLst/>
              <a:cxnLst/>
              <a:rect l="l" t="t" r="r" b="b"/>
              <a:pathLst>
                <a:path w="934719" h="55245">
                  <a:moveTo>
                    <a:pt x="21336" y="53340"/>
                  </a:moveTo>
                  <a:lnTo>
                    <a:pt x="0" y="53340"/>
                  </a:lnTo>
                  <a:lnTo>
                    <a:pt x="0" y="54851"/>
                  </a:lnTo>
                  <a:lnTo>
                    <a:pt x="21336" y="54851"/>
                  </a:lnTo>
                  <a:lnTo>
                    <a:pt x="21336" y="53340"/>
                  </a:lnTo>
                  <a:close/>
                </a:path>
                <a:path w="934719" h="55245">
                  <a:moveTo>
                    <a:pt x="21336" y="51816"/>
                  </a:moveTo>
                  <a:lnTo>
                    <a:pt x="0" y="51816"/>
                  </a:lnTo>
                  <a:lnTo>
                    <a:pt x="0" y="53327"/>
                  </a:lnTo>
                  <a:lnTo>
                    <a:pt x="21336" y="53327"/>
                  </a:lnTo>
                  <a:lnTo>
                    <a:pt x="21336" y="51816"/>
                  </a:lnTo>
                  <a:close/>
                </a:path>
                <a:path w="934719" h="55245">
                  <a:moveTo>
                    <a:pt x="21336" y="47244"/>
                  </a:moveTo>
                  <a:lnTo>
                    <a:pt x="0" y="47244"/>
                  </a:lnTo>
                  <a:lnTo>
                    <a:pt x="0" y="48755"/>
                  </a:lnTo>
                  <a:lnTo>
                    <a:pt x="0" y="50279"/>
                  </a:lnTo>
                  <a:lnTo>
                    <a:pt x="0" y="51803"/>
                  </a:lnTo>
                  <a:lnTo>
                    <a:pt x="21336" y="51803"/>
                  </a:lnTo>
                  <a:lnTo>
                    <a:pt x="21336" y="50292"/>
                  </a:lnTo>
                  <a:lnTo>
                    <a:pt x="21336" y="48755"/>
                  </a:lnTo>
                  <a:lnTo>
                    <a:pt x="21336" y="47244"/>
                  </a:lnTo>
                  <a:close/>
                </a:path>
                <a:path w="934719" h="55245">
                  <a:moveTo>
                    <a:pt x="21336" y="45720"/>
                  </a:moveTo>
                  <a:lnTo>
                    <a:pt x="0" y="45720"/>
                  </a:lnTo>
                  <a:lnTo>
                    <a:pt x="0" y="47231"/>
                  </a:lnTo>
                  <a:lnTo>
                    <a:pt x="21336" y="47231"/>
                  </a:lnTo>
                  <a:lnTo>
                    <a:pt x="21336" y="45720"/>
                  </a:lnTo>
                  <a:close/>
                </a:path>
                <a:path w="934719" h="55245">
                  <a:moveTo>
                    <a:pt x="21336" y="44196"/>
                  </a:moveTo>
                  <a:lnTo>
                    <a:pt x="0" y="44196"/>
                  </a:lnTo>
                  <a:lnTo>
                    <a:pt x="0" y="45707"/>
                  </a:lnTo>
                  <a:lnTo>
                    <a:pt x="21336" y="45707"/>
                  </a:lnTo>
                  <a:lnTo>
                    <a:pt x="21336" y="44196"/>
                  </a:lnTo>
                  <a:close/>
                </a:path>
                <a:path w="934719" h="55245">
                  <a:moveTo>
                    <a:pt x="21336" y="39624"/>
                  </a:moveTo>
                  <a:lnTo>
                    <a:pt x="0" y="39624"/>
                  </a:lnTo>
                  <a:lnTo>
                    <a:pt x="0" y="41135"/>
                  </a:lnTo>
                  <a:lnTo>
                    <a:pt x="0" y="42672"/>
                  </a:lnTo>
                  <a:lnTo>
                    <a:pt x="0" y="44183"/>
                  </a:lnTo>
                  <a:lnTo>
                    <a:pt x="21336" y="44183"/>
                  </a:lnTo>
                  <a:lnTo>
                    <a:pt x="21336" y="42672"/>
                  </a:lnTo>
                  <a:lnTo>
                    <a:pt x="21336" y="41135"/>
                  </a:lnTo>
                  <a:lnTo>
                    <a:pt x="21336" y="39624"/>
                  </a:lnTo>
                  <a:close/>
                </a:path>
                <a:path w="934719" h="55245">
                  <a:moveTo>
                    <a:pt x="21336" y="38100"/>
                  </a:moveTo>
                  <a:lnTo>
                    <a:pt x="0" y="38100"/>
                  </a:lnTo>
                  <a:lnTo>
                    <a:pt x="0" y="39611"/>
                  </a:lnTo>
                  <a:lnTo>
                    <a:pt x="21336" y="39611"/>
                  </a:lnTo>
                  <a:lnTo>
                    <a:pt x="21336" y="38100"/>
                  </a:lnTo>
                  <a:close/>
                </a:path>
                <a:path w="934719" h="55245">
                  <a:moveTo>
                    <a:pt x="21336" y="36576"/>
                  </a:moveTo>
                  <a:lnTo>
                    <a:pt x="0" y="36576"/>
                  </a:lnTo>
                  <a:lnTo>
                    <a:pt x="0" y="38087"/>
                  </a:lnTo>
                  <a:lnTo>
                    <a:pt x="21336" y="38087"/>
                  </a:lnTo>
                  <a:lnTo>
                    <a:pt x="21336" y="36576"/>
                  </a:lnTo>
                  <a:close/>
                </a:path>
                <a:path w="934719" h="55245">
                  <a:moveTo>
                    <a:pt x="21336" y="32004"/>
                  </a:moveTo>
                  <a:lnTo>
                    <a:pt x="0" y="32004"/>
                  </a:lnTo>
                  <a:lnTo>
                    <a:pt x="0" y="33515"/>
                  </a:lnTo>
                  <a:lnTo>
                    <a:pt x="0" y="35052"/>
                  </a:lnTo>
                  <a:lnTo>
                    <a:pt x="0" y="36563"/>
                  </a:lnTo>
                  <a:lnTo>
                    <a:pt x="21336" y="36563"/>
                  </a:lnTo>
                  <a:lnTo>
                    <a:pt x="21336" y="35052"/>
                  </a:lnTo>
                  <a:lnTo>
                    <a:pt x="21336" y="33515"/>
                  </a:lnTo>
                  <a:lnTo>
                    <a:pt x="21336" y="32004"/>
                  </a:lnTo>
                  <a:close/>
                </a:path>
                <a:path w="934719" h="55245">
                  <a:moveTo>
                    <a:pt x="21336" y="30480"/>
                  </a:moveTo>
                  <a:lnTo>
                    <a:pt x="0" y="30480"/>
                  </a:lnTo>
                  <a:lnTo>
                    <a:pt x="0" y="31991"/>
                  </a:lnTo>
                  <a:lnTo>
                    <a:pt x="21336" y="31991"/>
                  </a:lnTo>
                  <a:lnTo>
                    <a:pt x="21336" y="30480"/>
                  </a:lnTo>
                  <a:close/>
                </a:path>
                <a:path w="934719" h="55245">
                  <a:moveTo>
                    <a:pt x="21336" y="28956"/>
                  </a:moveTo>
                  <a:lnTo>
                    <a:pt x="0" y="28956"/>
                  </a:lnTo>
                  <a:lnTo>
                    <a:pt x="0" y="30467"/>
                  </a:lnTo>
                  <a:lnTo>
                    <a:pt x="21336" y="30467"/>
                  </a:lnTo>
                  <a:lnTo>
                    <a:pt x="21336" y="28956"/>
                  </a:lnTo>
                  <a:close/>
                </a:path>
                <a:path w="934719" h="55245">
                  <a:moveTo>
                    <a:pt x="21336" y="24384"/>
                  </a:moveTo>
                  <a:lnTo>
                    <a:pt x="0" y="24384"/>
                  </a:lnTo>
                  <a:lnTo>
                    <a:pt x="0" y="25895"/>
                  </a:lnTo>
                  <a:lnTo>
                    <a:pt x="0" y="27419"/>
                  </a:lnTo>
                  <a:lnTo>
                    <a:pt x="0" y="28943"/>
                  </a:lnTo>
                  <a:lnTo>
                    <a:pt x="21336" y="28943"/>
                  </a:lnTo>
                  <a:lnTo>
                    <a:pt x="21336" y="27432"/>
                  </a:lnTo>
                  <a:lnTo>
                    <a:pt x="21336" y="25895"/>
                  </a:lnTo>
                  <a:lnTo>
                    <a:pt x="21336" y="24384"/>
                  </a:lnTo>
                  <a:close/>
                </a:path>
                <a:path w="934719" h="55245">
                  <a:moveTo>
                    <a:pt x="21336" y="22860"/>
                  </a:moveTo>
                  <a:lnTo>
                    <a:pt x="0" y="22860"/>
                  </a:lnTo>
                  <a:lnTo>
                    <a:pt x="0" y="24371"/>
                  </a:lnTo>
                  <a:lnTo>
                    <a:pt x="21336" y="24371"/>
                  </a:lnTo>
                  <a:lnTo>
                    <a:pt x="21336" y="22860"/>
                  </a:lnTo>
                  <a:close/>
                </a:path>
                <a:path w="934719" h="55245">
                  <a:moveTo>
                    <a:pt x="21336" y="21336"/>
                  </a:moveTo>
                  <a:lnTo>
                    <a:pt x="0" y="21336"/>
                  </a:lnTo>
                  <a:lnTo>
                    <a:pt x="0" y="22847"/>
                  </a:lnTo>
                  <a:lnTo>
                    <a:pt x="21336" y="22847"/>
                  </a:lnTo>
                  <a:lnTo>
                    <a:pt x="21336" y="21336"/>
                  </a:lnTo>
                  <a:close/>
                </a:path>
                <a:path w="934719" h="55245">
                  <a:moveTo>
                    <a:pt x="21336" y="16764"/>
                  </a:moveTo>
                  <a:lnTo>
                    <a:pt x="0" y="16764"/>
                  </a:lnTo>
                  <a:lnTo>
                    <a:pt x="0" y="18275"/>
                  </a:lnTo>
                  <a:lnTo>
                    <a:pt x="0" y="19812"/>
                  </a:lnTo>
                  <a:lnTo>
                    <a:pt x="0" y="21323"/>
                  </a:lnTo>
                  <a:lnTo>
                    <a:pt x="21336" y="21323"/>
                  </a:lnTo>
                  <a:lnTo>
                    <a:pt x="21336" y="19812"/>
                  </a:lnTo>
                  <a:lnTo>
                    <a:pt x="21336" y="18275"/>
                  </a:lnTo>
                  <a:lnTo>
                    <a:pt x="21336" y="16764"/>
                  </a:lnTo>
                  <a:close/>
                </a:path>
                <a:path w="934719" h="55245">
                  <a:moveTo>
                    <a:pt x="21336" y="15240"/>
                  </a:moveTo>
                  <a:lnTo>
                    <a:pt x="0" y="15240"/>
                  </a:lnTo>
                  <a:lnTo>
                    <a:pt x="0" y="16751"/>
                  </a:lnTo>
                  <a:lnTo>
                    <a:pt x="21336" y="16751"/>
                  </a:lnTo>
                  <a:lnTo>
                    <a:pt x="21336" y="15240"/>
                  </a:lnTo>
                  <a:close/>
                </a:path>
                <a:path w="934719" h="55245">
                  <a:moveTo>
                    <a:pt x="21336" y="13716"/>
                  </a:moveTo>
                  <a:lnTo>
                    <a:pt x="0" y="13716"/>
                  </a:lnTo>
                  <a:lnTo>
                    <a:pt x="0" y="15227"/>
                  </a:lnTo>
                  <a:lnTo>
                    <a:pt x="21336" y="15227"/>
                  </a:lnTo>
                  <a:lnTo>
                    <a:pt x="21336" y="13716"/>
                  </a:lnTo>
                  <a:close/>
                </a:path>
                <a:path w="934719" h="55245">
                  <a:moveTo>
                    <a:pt x="21336" y="9144"/>
                  </a:moveTo>
                  <a:lnTo>
                    <a:pt x="0" y="9144"/>
                  </a:lnTo>
                  <a:lnTo>
                    <a:pt x="0" y="10655"/>
                  </a:lnTo>
                  <a:lnTo>
                    <a:pt x="0" y="12179"/>
                  </a:lnTo>
                  <a:lnTo>
                    <a:pt x="0" y="13703"/>
                  </a:lnTo>
                  <a:lnTo>
                    <a:pt x="21336" y="13703"/>
                  </a:lnTo>
                  <a:lnTo>
                    <a:pt x="21336" y="12179"/>
                  </a:lnTo>
                  <a:lnTo>
                    <a:pt x="21336" y="10655"/>
                  </a:lnTo>
                  <a:lnTo>
                    <a:pt x="21336" y="9144"/>
                  </a:lnTo>
                  <a:close/>
                </a:path>
                <a:path w="934719" h="55245">
                  <a:moveTo>
                    <a:pt x="21336" y="7620"/>
                  </a:moveTo>
                  <a:lnTo>
                    <a:pt x="0" y="7620"/>
                  </a:lnTo>
                  <a:lnTo>
                    <a:pt x="0" y="9131"/>
                  </a:lnTo>
                  <a:lnTo>
                    <a:pt x="21336" y="9131"/>
                  </a:lnTo>
                  <a:lnTo>
                    <a:pt x="21336" y="7620"/>
                  </a:lnTo>
                  <a:close/>
                </a:path>
                <a:path w="934719" h="55245">
                  <a:moveTo>
                    <a:pt x="21336" y="6096"/>
                  </a:moveTo>
                  <a:lnTo>
                    <a:pt x="0" y="6096"/>
                  </a:lnTo>
                  <a:lnTo>
                    <a:pt x="0" y="7607"/>
                  </a:lnTo>
                  <a:lnTo>
                    <a:pt x="21336" y="7607"/>
                  </a:lnTo>
                  <a:lnTo>
                    <a:pt x="21336" y="6096"/>
                  </a:lnTo>
                  <a:close/>
                </a:path>
                <a:path w="934719" h="55245">
                  <a:moveTo>
                    <a:pt x="21336" y="4572"/>
                  </a:moveTo>
                  <a:lnTo>
                    <a:pt x="0" y="4572"/>
                  </a:lnTo>
                  <a:lnTo>
                    <a:pt x="0" y="6083"/>
                  </a:lnTo>
                  <a:lnTo>
                    <a:pt x="21336" y="6083"/>
                  </a:lnTo>
                  <a:lnTo>
                    <a:pt x="21336" y="4572"/>
                  </a:lnTo>
                  <a:close/>
                </a:path>
                <a:path w="934719" h="55245">
                  <a:moveTo>
                    <a:pt x="21336" y="1524"/>
                  </a:moveTo>
                  <a:lnTo>
                    <a:pt x="0" y="1524"/>
                  </a:lnTo>
                  <a:lnTo>
                    <a:pt x="0" y="3035"/>
                  </a:lnTo>
                  <a:lnTo>
                    <a:pt x="0" y="4559"/>
                  </a:lnTo>
                  <a:lnTo>
                    <a:pt x="21336" y="4559"/>
                  </a:lnTo>
                  <a:lnTo>
                    <a:pt x="21336" y="3035"/>
                  </a:lnTo>
                  <a:lnTo>
                    <a:pt x="21336" y="1524"/>
                  </a:lnTo>
                  <a:close/>
                </a:path>
                <a:path w="934719" h="55245">
                  <a:moveTo>
                    <a:pt x="21336" y="0"/>
                  </a:moveTo>
                  <a:lnTo>
                    <a:pt x="0" y="0"/>
                  </a:lnTo>
                  <a:lnTo>
                    <a:pt x="0" y="1511"/>
                  </a:lnTo>
                  <a:lnTo>
                    <a:pt x="21336" y="1511"/>
                  </a:lnTo>
                  <a:lnTo>
                    <a:pt x="21336" y="0"/>
                  </a:lnTo>
                  <a:close/>
                </a:path>
                <a:path w="934719" h="55245">
                  <a:moveTo>
                    <a:pt x="934224" y="51816"/>
                  </a:moveTo>
                  <a:lnTo>
                    <a:pt x="912888" y="51816"/>
                  </a:lnTo>
                  <a:lnTo>
                    <a:pt x="912888" y="53327"/>
                  </a:lnTo>
                  <a:lnTo>
                    <a:pt x="934224" y="53327"/>
                  </a:lnTo>
                  <a:lnTo>
                    <a:pt x="934224" y="51816"/>
                  </a:lnTo>
                  <a:close/>
                </a:path>
                <a:path w="934719" h="55245">
                  <a:moveTo>
                    <a:pt x="934224" y="47244"/>
                  </a:moveTo>
                  <a:lnTo>
                    <a:pt x="912888" y="47244"/>
                  </a:lnTo>
                  <a:lnTo>
                    <a:pt x="912888" y="48755"/>
                  </a:lnTo>
                  <a:lnTo>
                    <a:pt x="912888" y="50279"/>
                  </a:lnTo>
                  <a:lnTo>
                    <a:pt x="912888" y="51803"/>
                  </a:lnTo>
                  <a:lnTo>
                    <a:pt x="934224" y="51803"/>
                  </a:lnTo>
                  <a:lnTo>
                    <a:pt x="934224" y="50292"/>
                  </a:lnTo>
                  <a:lnTo>
                    <a:pt x="934224" y="48755"/>
                  </a:lnTo>
                  <a:lnTo>
                    <a:pt x="934224" y="47244"/>
                  </a:lnTo>
                  <a:close/>
                </a:path>
                <a:path w="934719" h="55245">
                  <a:moveTo>
                    <a:pt x="934224" y="45720"/>
                  </a:moveTo>
                  <a:lnTo>
                    <a:pt x="912888" y="45720"/>
                  </a:lnTo>
                  <a:lnTo>
                    <a:pt x="912888" y="47231"/>
                  </a:lnTo>
                  <a:lnTo>
                    <a:pt x="934224" y="47231"/>
                  </a:lnTo>
                  <a:lnTo>
                    <a:pt x="934224" y="45720"/>
                  </a:lnTo>
                  <a:close/>
                </a:path>
                <a:path w="934719" h="55245">
                  <a:moveTo>
                    <a:pt x="934224" y="44196"/>
                  </a:moveTo>
                  <a:lnTo>
                    <a:pt x="912888" y="44196"/>
                  </a:lnTo>
                  <a:lnTo>
                    <a:pt x="912888" y="45707"/>
                  </a:lnTo>
                  <a:lnTo>
                    <a:pt x="934224" y="45707"/>
                  </a:lnTo>
                  <a:lnTo>
                    <a:pt x="934224" y="44196"/>
                  </a:lnTo>
                  <a:close/>
                </a:path>
                <a:path w="934719" h="55245">
                  <a:moveTo>
                    <a:pt x="934224" y="39624"/>
                  </a:moveTo>
                  <a:lnTo>
                    <a:pt x="912888" y="39624"/>
                  </a:lnTo>
                  <a:lnTo>
                    <a:pt x="912888" y="41135"/>
                  </a:lnTo>
                  <a:lnTo>
                    <a:pt x="912888" y="42672"/>
                  </a:lnTo>
                  <a:lnTo>
                    <a:pt x="912888" y="44183"/>
                  </a:lnTo>
                  <a:lnTo>
                    <a:pt x="934224" y="44183"/>
                  </a:lnTo>
                  <a:lnTo>
                    <a:pt x="934224" y="42672"/>
                  </a:lnTo>
                  <a:lnTo>
                    <a:pt x="934224" y="41135"/>
                  </a:lnTo>
                  <a:lnTo>
                    <a:pt x="934224" y="39624"/>
                  </a:lnTo>
                  <a:close/>
                </a:path>
                <a:path w="934719" h="55245">
                  <a:moveTo>
                    <a:pt x="934224" y="38100"/>
                  </a:moveTo>
                  <a:lnTo>
                    <a:pt x="912888" y="38100"/>
                  </a:lnTo>
                  <a:lnTo>
                    <a:pt x="912888" y="39611"/>
                  </a:lnTo>
                  <a:lnTo>
                    <a:pt x="934224" y="39611"/>
                  </a:lnTo>
                  <a:lnTo>
                    <a:pt x="934224" y="38100"/>
                  </a:lnTo>
                  <a:close/>
                </a:path>
                <a:path w="934719" h="55245">
                  <a:moveTo>
                    <a:pt x="934224" y="36576"/>
                  </a:moveTo>
                  <a:lnTo>
                    <a:pt x="912888" y="36576"/>
                  </a:lnTo>
                  <a:lnTo>
                    <a:pt x="912888" y="38087"/>
                  </a:lnTo>
                  <a:lnTo>
                    <a:pt x="934224" y="38087"/>
                  </a:lnTo>
                  <a:lnTo>
                    <a:pt x="934224" y="36576"/>
                  </a:lnTo>
                  <a:close/>
                </a:path>
                <a:path w="934719" h="55245">
                  <a:moveTo>
                    <a:pt x="934224" y="32004"/>
                  </a:moveTo>
                  <a:lnTo>
                    <a:pt x="912888" y="32004"/>
                  </a:lnTo>
                  <a:lnTo>
                    <a:pt x="912888" y="33515"/>
                  </a:lnTo>
                  <a:lnTo>
                    <a:pt x="912888" y="35052"/>
                  </a:lnTo>
                  <a:lnTo>
                    <a:pt x="912888" y="36563"/>
                  </a:lnTo>
                  <a:lnTo>
                    <a:pt x="934224" y="36563"/>
                  </a:lnTo>
                  <a:lnTo>
                    <a:pt x="934224" y="35052"/>
                  </a:lnTo>
                  <a:lnTo>
                    <a:pt x="934224" y="33515"/>
                  </a:lnTo>
                  <a:lnTo>
                    <a:pt x="934224" y="32004"/>
                  </a:lnTo>
                  <a:close/>
                </a:path>
                <a:path w="934719" h="55245">
                  <a:moveTo>
                    <a:pt x="934224" y="30480"/>
                  </a:moveTo>
                  <a:lnTo>
                    <a:pt x="912888" y="30480"/>
                  </a:lnTo>
                  <a:lnTo>
                    <a:pt x="912888" y="31991"/>
                  </a:lnTo>
                  <a:lnTo>
                    <a:pt x="934224" y="31991"/>
                  </a:lnTo>
                  <a:lnTo>
                    <a:pt x="934224" y="30480"/>
                  </a:lnTo>
                  <a:close/>
                </a:path>
                <a:path w="934719" h="55245">
                  <a:moveTo>
                    <a:pt x="934224" y="28956"/>
                  </a:moveTo>
                  <a:lnTo>
                    <a:pt x="912888" y="28956"/>
                  </a:lnTo>
                  <a:lnTo>
                    <a:pt x="912888" y="30467"/>
                  </a:lnTo>
                  <a:lnTo>
                    <a:pt x="934224" y="30467"/>
                  </a:lnTo>
                  <a:lnTo>
                    <a:pt x="934224" y="28956"/>
                  </a:lnTo>
                  <a:close/>
                </a:path>
                <a:path w="934719" h="55245">
                  <a:moveTo>
                    <a:pt x="934224" y="24384"/>
                  </a:moveTo>
                  <a:lnTo>
                    <a:pt x="912888" y="24384"/>
                  </a:lnTo>
                  <a:lnTo>
                    <a:pt x="912888" y="25895"/>
                  </a:lnTo>
                  <a:lnTo>
                    <a:pt x="912888" y="27419"/>
                  </a:lnTo>
                  <a:lnTo>
                    <a:pt x="912888" y="28943"/>
                  </a:lnTo>
                  <a:lnTo>
                    <a:pt x="934224" y="28943"/>
                  </a:lnTo>
                  <a:lnTo>
                    <a:pt x="934224" y="27432"/>
                  </a:lnTo>
                  <a:lnTo>
                    <a:pt x="934224" y="25895"/>
                  </a:lnTo>
                  <a:lnTo>
                    <a:pt x="934224" y="24384"/>
                  </a:lnTo>
                  <a:close/>
                </a:path>
                <a:path w="934719" h="55245">
                  <a:moveTo>
                    <a:pt x="934224" y="22860"/>
                  </a:moveTo>
                  <a:lnTo>
                    <a:pt x="912888" y="22860"/>
                  </a:lnTo>
                  <a:lnTo>
                    <a:pt x="912888" y="24371"/>
                  </a:lnTo>
                  <a:lnTo>
                    <a:pt x="934224" y="24371"/>
                  </a:lnTo>
                  <a:lnTo>
                    <a:pt x="934224" y="22860"/>
                  </a:lnTo>
                  <a:close/>
                </a:path>
                <a:path w="934719" h="55245">
                  <a:moveTo>
                    <a:pt x="934224" y="21336"/>
                  </a:moveTo>
                  <a:lnTo>
                    <a:pt x="912888" y="21336"/>
                  </a:lnTo>
                  <a:lnTo>
                    <a:pt x="912888" y="22847"/>
                  </a:lnTo>
                  <a:lnTo>
                    <a:pt x="934224" y="22847"/>
                  </a:lnTo>
                  <a:lnTo>
                    <a:pt x="934224" y="21336"/>
                  </a:lnTo>
                  <a:close/>
                </a:path>
                <a:path w="934719" h="55245">
                  <a:moveTo>
                    <a:pt x="934224" y="16764"/>
                  </a:moveTo>
                  <a:lnTo>
                    <a:pt x="912888" y="16764"/>
                  </a:lnTo>
                  <a:lnTo>
                    <a:pt x="912888" y="18275"/>
                  </a:lnTo>
                  <a:lnTo>
                    <a:pt x="912888" y="19812"/>
                  </a:lnTo>
                  <a:lnTo>
                    <a:pt x="912888" y="21323"/>
                  </a:lnTo>
                  <a:lnTo>
                    <a:pt x="934224" y="21323"/>
                  </a:lnTo>
                  <a:lnTo>
                    <a:pt x="934224" y="19812"/>
                  </a:lnTo>
                  <a:lnTo>
                    <a:pt x="934224" y="18275"/>
                  </a:lnTo>
                  <a:lnTo>
                    <a:pt x="934224" y="16764"/>
                  </a:lnTo>
                  <a:close/>
                </a:path>
                <a:path w="934719" h="55245">
                  <a:moveTo>
                    <a:pt x="934224" y="15240"/>
                  </a:moveTo>
                  <a:lnTo>
                    <a:pt x="912888" y="15240"/>
                  </a:lnTo>
                  <a:lnTo>
                    <a:pt x="912888" y="16751"/>
                  </a:lnTo>
                  <a:lnTo>
                    <a:pt x="934224" y="16751"/>
                  </a:lnTo>
                  <a:lnTo>
                    <a:pt x="934224" y="15240"/>
                  </a:lnTo>
                  <a:close/>
                </a:path>
                <a:path w="934719" h="55245">
                  <a:moveTo>
                    <a:pt x="934224" y="13716"/>
                  </a:moveTo>
                  <a:lnTo>
                    <a:pt x="912888" y="13716"/>
                  </a:lnTo>
                  <a:lnTo>
                    <a:pt x="912888" y="15227"/>
                  </a:lnTo>
                  <a:lnTo>
                    <a:pt x="934224" y="15227"/>
                  </a:lnTo>
                  <a:lnTo>
                    <a:pt x="934224" y="13716"/>
                  </a:lnTo>
                  <a:close/>
                </a:path>
                <a:path w="934719" h="55245">
                  <a:moveTo>
                    <a:pt x="934224" y="9144"/>
                  </a:moveTo>
                  <a:lnTo>
                    <a:pt x="912888" y="9144"/>
                  </a:lnTo>
                  <a:lnTo>
                    <a:pt x="912888" y="10655"/>
                  </a:lnTo>
                  <a:lnTo>
                    <a:pt x="912888" y="12179"/>
                  </a:lnTo>
                  <a:lnTo>
                    <a:pt x="912888" y="13703"/>
                  </a:lnTo>
                  <a:lnTo>
                    <a:pt x="934224" y="13703"/>
                  </a:lnTo>
                  <a:lnTo>
                    <a:pt x="934224" y="12179"/>
                  </a:lnTo>
                  <a:lnTo>
                    <a:pt x="934224" y="10655"/>
                  </a:lnTo>
                  <a:lnTo>
                    <a:pt x="934224" y="9144"/>
                  </a:lnTo>
                  <a:close/>
                </a:path>
                <a:path w="934719" h="55245">
                  <a:moveTo>
                    <a:pt x="934224" y="7620"/>
                  </a:moveTo>
                  <a:lnTo>
                    <a:pt x="912888" y="7620"/>
                  </a:lnTo>
                  <a:lnTo>
                    <a:pt x="912888" y="9131"/>
                  </a:lnTo>
                  <a:lnTo>
                    <a:pt x="934224" y="9131"/>
                  </a:lnTo>
                  <a:lnTo>
                    <a:pt x="934224" y="7620"/>
                  </a:lnTo>
                  <a:close/>
                </a:path>
                <a:path w="934719" h="55245">
                  <a:moveTo>
                    <a:pt x="934224" y="6096"/>
                  </a:moveTo>
                  <a:lnTo>
                    <a:pt x="912888" y="6096"/>
                  </a:lnTo>
                  <a:lnTo>
                    <a:pt x="912888" y="7607"/>
                  </a:lnTo>
                  <a:lnTo>
                    <a:pt x="934224" y="7607"/>
                  </a:lnTo>
                  <a:lnTo>
                    <a:pt x="934224" y="6096"/>
                  </a:lnTo>
                  <a:close/>
                </a:path>
                <a:path w="934719" h="55245">
                  <a:moveTo>
                    <a:pt x="934224" y="4572"/>
                  </a:moveTo>
                  <a:lnTo>
                    <a:pt x="912888" y="4572"/>
                  </a:lnTo>
                  <a:lnTo>
                    <a:pt x="912888" y="6083"/>
                  </a:lnTo>
                  <a:lnTo>
                    <a:pt x="934224" y="6083"/>
                  </a:lnTo>
                  <a:lnTo>
                    <a:pt x="934224" y="4572"/>
                  </a:lnTo>
                  <a:close/>
                </a:path>
                <a:path w="934719" h="55245">
                  <a:moveTo>
                    <a:pt x="934224" y="1524"/>
                  </a:moveTo>
                  <a:lnTo>
                    <a:pt x="912888" y="1524"/>
                  </a:lnTo>
                  <a:lnTo>
                    <a:pt x="912888" y="3035"/>
                  </a:lnTo>
                  <a:lnTo>
                    <a:pt x="912888" y="4559"/>
                  </a:lnTo>
                  <a:lnTo>
                    <a:pt x="934224" y="4559"/>
                  </a:lnTo>
                  <a:lnTo>
                    <a:pt x="934224" y="3035"/>
                  </a:lnTo>
                  <a:lnTo>
                    <a:pt x="934224" y="1524"/>
                  </a:lnTo>
                  <a:close/>
                </a:path>
                <a:path w="934719" h="55245">
                  <a:moveTo>
                    <a:pt x="934224" y="0"/>
                  </a:moveTo>
                  <a:lnTo>
                    <a:pt x="912888" y="0"/>
                  </a:lnTo>
                  <a:lnTo>
                    <a:pt x="912888" y="1511"/>
                  </a:lnTo>
                  <a:lnTo>
                    <a:pt x="934224" y="1511"/>
                  </a:lnTo>
                  <a:lnTo>
                    <a:pt x="9342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503159" y="3440442"/>
              <a:ext cx="934719" cy="55244"/>
            </a:xfrm>
            <a:custGeom>
              <a:avLst/>
              <a:gdLst/>
              <a:ahLst/>
              <a:cxnLst/>
              <a:rect l="l" t="t" r="r" b="b"/>
              <a:pathLst>
                <a:path w="934719" h="55245">
                  <a:moveTo>
                    <a:pt x="21336" y="53340"/>
                  </a:moveTo>
                  <a:lnTo>
                    <a:pt x="0" y="53340"/>
                  </a:lnTo>
                  <a:lnTo>
                    <a:pt x="0" y="54851"/>
                  </a:lnTo>
                  <a:lnTo>
                    <a:pt x="21336" y="54851"/>
                  </a:lnTo>
                  <a:lnTo>
                    <a:pt x="21336" y="53340"/>
                  </a:lnTo>
                  <a:close/>
                </a:path>
                <a:path w="934719" h="55245">
                  <a:moveTo>
                    <a:pt x="21336" y="51816"/>
                  </a:moveTo>
                  <a:lnTo>
                    <a:pt x="0" y="51816"/>
                  </a:lnTo>
                  <a:lnTo>
                    <a:pt x="0" y="53327"/>
                  </a:lnTo>
                  <a:lnTo>
                    <a:pt x="21336" y="53327"/>
                  </a:lnTo>
                  <a:lnTo>
                    <a:pt x="21336" y="51816"/>
                  </a:lnTo>
                  <a:close/>
                </a:path>
                <a:path w="934719" h="55245">
                  <a:moveTo>
                    <a:pt x="21336" y="47244"/>
                  </a:moveTo>
                  <a:lnTo>
                    <a:pt x="0" y="47244"/>
                  </a:lnTo>
                  <a:lnTo>
                    <a:pt x="0" y="48755"/>
                  </a:lnTo>
                  <a:lnTo>
                    <a:pt x="0" y="50279"/>
                  </a:lnTo>
                  <a:lnTo>
                    <a:pt x="0" y="51803"/>
                  </a:lnTo>
                  <a:lnTo>
                    <a:pt x="21336" y="51803"/>
                  </a:lnTo>
                  <a:lnTo>
                    <a:pt x="21336" y="50292"/>
                  </a:lnTo>
                  <a:lnTo>
                    <a:pt x="21336" y="48755"/>
                  </a:lnTo>
                  <a:lnTo>
                    <a:pt x="21336" y="47244"/>
                  </a:lnTo>
                  <a:close/>
                </a:path>
                <a:path w="934719" h="55245">
                  <a:moveTo>
                    <a:pt x="21336" y="45720"/>
                  </a:moveTo>
                  <a:lnTo>
                    <a:pt x="0" y="45720"/>
                  </a:lnTo>
                  <a:lnTo>
                    <a:pt x="0" y="47231"/>
                  </a:lnTo>
                  <a:lnTo>
                    <a:pt x="21336" y="47231"/>
                  </a:lnTo>
                  <a:lnTo>
                    <a:pt x="21336" y="45720"/>
                  </a:lnTo>
                  <a:close/>
                </a:path>
                <a:path w="934719" h="55245">
                  <a:moveTo>
                    <a:pt x="21336" y="44196"/>
                  </a:moveTo>
                  <a:lnTo>
                    <a:pt x="0" y="44196"/>
                  </a:lnTo>
                  <a:lnTo>
                    <a:pt x="0" y="45707"/>
                  </a:lnTo>
                  <a:lnTo>
                    <a:pt x="21336" y="45707"/>
                  </a:lnTo>
                  <a:lnTo>
                    <a:pt x="21336" y="44196"/>
                  </a:lnTo>
                  <a:close/>
                </a:path>
                <a:path w="934719" h="55245">
                  <a:moveTo>
                    <a:pt x="21336" y="39624"/>
                  </a:moveTo>
                  <a:lnTo>
                    <a:pt x="0" y="39624"/>
                  </a:lnTo>
                  <a:lnTo>
                    <a:pt x="0" y="41135"/>
                  </a:lnTo>
                  <a:lnTo>
                    <a:pt x="0" y="42672"/>
                  </a:lnTo>
                  <a:lnTo>
                    <a:pt x="0" y="44183"/>
                  </a:lnTo>
                  <a:lnTo>
                    <a:pt x="21336" y="44183"/>
                  </a:lnTo>
                  <a:lnTo>
                    <a:pt x="21336" y="42672"/>
                  </a:lnTo>
                  <a:lnTo>
                    <a:pt x="21336" y="41135"/>
                  </a:lnTo>
                  <a:lnTo>
                    <a:pt x="21336" y="39624"/>
                  </a:lnTo>
                  <a:close/>
                </a:path>
                <a:path w="934719" h="55245">
                  <a:moveTo>
                    <a:pt x="21336" y="38100"/>
                  </a:moveTo>
                  <a:lnTo>
                    <a:pt x="0" y="38100"/>
                  </a:lnTo>
                  <a:lnTo>
                    <a:pt x="0" y="39611"/>
                  </a:lnTo>
                  <a:lnTo>
                    <a:pt x="21336" y="39611"/>
                  </a:lnTo>
                  <a:lnTo>
                    <a:pt x="21336" y="38100"/>
                  </a:lnTo>
                  <a:close/>
                </a:path>
                <a:path w="934719" h="55245">
                  <a:moveTo>
                    <a:pt x="21336" y="36576"/>
                  </a:moveTo>
                  <a:lnTo>
                    <a:pt x="0" y="36576"/>
                  </a:lnTo>
                  <a:lnTo>
                    <a:pt x="0" y="38087"/>
                  </a:lnTo>
                  <a:lnTo>
                    <a:pt x="21336" y="38087"/>
                  </a:lnTo>
                  <a:lnTo>
                    <a:pt x="21336" y="36576"/>
                  </a:lnTo>
                  <a:close/>
                </a:path>
                <a:path w="934719" h="55245">
                  <a:moveTo>
                    <a:pt x="21336" y="32004"/>
                  </a:moveTo>
                  <a:lnTo>
                    <a:pt x="0" y="32004"/>
                  </a:lnTo>
                  <a:lnTo>
                    <a:pt x="0" y="33515"/>
                  </a:lnTo>
                  <a:lnTo>
                    <a:pt x="0" y="35039"/>
                  </a:lnTo>
                  <a:lnTo>
                    <a:pt x="0" y="36563"/>
                  </a:lnTo>
                  <a:lnTo>
                    <a:pt x="21336" y="36563"/>
                  </a:lnTo>
                  <a:lnTo>
                    <a:pt x="21336" y="35052"/>
                  </a:lnTo>
                  <a:lnTo>
                    <a:pt x="21336" y="33515"/>
                  </a:lnTo>
                  <a:lnTo>
                    <a:pt x="21336" y="32004"/>
                  </a:lnTo>
                  <a:close/>
                </a:path>
                <a:path w="934719" h="55245">
                  <a:moveTo>
                    <a:pt x="21336" y="30480"/>
                  </a:moveTo>
                  <a:lnTo>
                    <a:pt x="0" y="30480"/>
                  </a:lnTo>
                  <a:lnTo>
                    <a:pt x="0" y="31991"/>
                  </a:lnTo>
                  <a:lnTo>
                    <a:pt x="21336" y="31991"/>
                  </a:lnTo>
                  <a:lnTo>
                    <a:pt x="21336" y="30480"/>
                  </a:lnTo>
                  <a:close/>
                </a:path>
                <a:path w="934719" h="55245">
                  <a:moveTo>
                    <a:pt x="21336" y="28956"/>
                  </a:moveTo>
                  <a:lnTo>
                    <a:pt x="0" y="28956"/>
                  </a:lnTo>
                  <a:lnTo>
                    <a:pt x="0" y="30467"/>
                  </a:lnTo>
                  <a:lnTo>
                    <a:pt x="21336" y="30467"/>
                  </a:lnTo>
                  <a:lnTo>
                    <a:pt x="21336" y="28956"/>
                  </a:lnTo>
                  <a:close/>
                </a:path>
                <a:path w="934719" h="55245">
                  <a:moveTo>
                    <a:pt x="21336" y="24384"/>
                  </a:moveTo>
                  <a:lnTo>
                    <a:pt x="0" y="24384"/>
                  </a:lnTo>
                  <a:lnTo>
                    <a:pt x="0" y="25895"/>
                  </a:lnTo>
                  <a:lnTo>
                    <a:pt x="0" y="27432"/>
                  </a:lnTo>
                  <a:lnTo>
                    <a:pt x="0" y="28943"/>
                  </a:lnTo>
                  <a:lnTo>
                    <a:pt x="21336" y="28943"/>
                  </a:lnTo>
                  <a:lnTo>
                    <a:pt x="21336" y="27432"/>
                  </a:lnTo>
                  <a:lnTo>
                    <a:pt x="21336" y="25895"/>
                  </a:lnTo>
                  <a:lnTo>
                    <a:pt x="21336" y="24384"/>
                  </a:lnTo>
                  <a:close/>
                </a:path>
                <a:path w="934719" h="55245">
                  <a:moveTo>
                    <a:pt x="21336" y="22860"/>
                  </a:moveTo>
                  <a:lnTo>
                    <a:pt x="0" y="22860"/>
                  </a:lnTo>
                  <a:lnTo>
                    <a:pt x="0" y="24371"/>
                  </a:lnTo>
                  <a:lnTo>
                    <a:pt x="21336" y="24371"/>
                  </a:lnTo>
                  <a:lnTo>
                    <a:pt x="21336" y="22860"/>
                  </a:lnTo>
                  <a:close/>
                </a:path>
                <a:path w="934719" h="55245">
                  <a:moveTo>
                    <a:pt x="21336" y="21336"/>
                  </a:moveTo>
                  <a:lnTo>
                    <a:pt x="0" y="21336"/>
                  </a:lnTo>
                  <a:lnTo>
                    <a:pt x="0" y="22847"/>
                  </a:lnTo>
                  <a:lnTo>
                    <a:pt x="21336" y="22847"/>
                  </a:lnTo>
                  <a:lnTo>
                    <a:pt x="21336" y="21336"/>
                  </a:lnTo>
                  <a:close/>
                </a:path>
                <a:path w="934719" h="55245">
                  <a:moveTo>
                    <a:pt x="21336" y="16764"/>
                  </a:moveTo>
                  <a:lnTo>
                    <a:pt x="0" y="16764"/>
                  </a:lnTo>
                  <a:lnTo>
                    <a:pt x="0" y="18275"/>
                  </a:lnTo>
                  <a:lnTo>
                    <a:pt x="0" y="19812"/>
                  </a:lnTo>
                  <a:lnTo>
                    <a:pt x="0" y="21323"/>
                  </a:lnTo>
                  <a:lnTo>
                    <a:pt x="21336" y="21323"/>
                  </a:lnTo>
                  <a:lnTo>
                    <a:pt x="21336" y="19812"/>
                  </a:lnTo>
                  <a:lnTo>
                    <a:pt x="21336" y="18275"/>
                  </a:lnTo>
                  <a:lnTo>
                    <a:pt x="21336" y="16764"/>
                  </a:lnTo>
                  <a:close/>
                </a:path>
                <a:path w="934719" h="55245">
                  <a:moveTo>
                    <a:pt x="21336" y="15240"/>
                  </a:moveTo>
                  <a:lnTo>
                    <a:pt x="0" y="15240"/>
                  </a:lnTo>
                  <a:lnTo>
                    <a:pt x="0" y="16751"/>
                  </a:lnTo>
                  <a:lnTo>
                    <a:pt x="21336" y="16751"/>
                  </a:lnTo>
                  <a:lnTo>
                    <a:pt x="21336" y="15240"/>
                  </a:lnTo>
                  <a:close/>
                </a:path>
                <a:path w="934719" h="55245">
                  <a:moveTo>
                    <a:pt x="21336" y="13716"/>
                  </a:moveTo>
                  <a:lnTo>
                    <a:pt x="0" y="13716"/>
                  </a:lnTo>
                  <a:lnTo>
                    <a:pt x="0" y="15227"/>
                  </a:lnTo>
                  <a:lnTo>
                    <a:pt x="21336" y="15227"/>
                  </a:lnTo>
                  <a:lnTo>
                    <a:pt x="21336" y="13716"/>
                  </a:lnTo>
                  <a:close/>
                </a:path>
                <a:path w="934719" h="55245">
                  <a:moveTo>
                    <a:pt x="21336" y="9144"/>
                  </a:moveTo>
                  <a:lnTo>
                    <a:pt x="0" y="9144"/>
                  </a:lnTo>
                  <a:lnTo>
                    <a:pt x="0" y="10655"/>
                  </a:lnTo>
                  <a:lnTo>
                    <a:pt x="0" y="12179"/>
                  </a:lnTo>
                  <a:lnTo>
                    <a:pt x="0" y="13703"/>
                  </a:lnTo>
                  <a:lnTo>
                    <a:pt x="21336" y="13703"/>
                  </a:lnTo>
                  <a:lnTo>
                    <a:pt x="21336" y="12192"/>
                  </a:lnTo>
                  <a:lnTo>
                    <a:pt x="21336" y="10655"/>
                  </a:lnTo>
                  <a:lnTo>
                    <a:pt x="21336" y="9144"/>
                  </a:lnTo>
                  <a:close/>
                </a:path>
                <a:path w="934719" h="55245">
                  <a:moveTo>
                    <a:pt x="21336" y="7620"/>
                  </a:moveTo>
                  <a:lnTo>
                    <a:pt x="0" y="7620"/>
                  </a:lnTo>
                  <a:lnTo>
                    <a:pt x="0" y="9131"/>
                  </a:lnTo>
                  <a:lnTo>
                    <a:pt x="21336" y="9131"/>
                  </a:lnTo>
                  <a:lnTo>
                    <a:pt x="21336" y="7620"/>
                  </a:lnTo>
                  <a:close/>
                </a:path>
                <a:path w="934719" h="55245">
                  <a:moveTo>
                    <a:pt x="21336" y="6096"/>
                  </a:moveTo>
                  <a:lnTo>
                    <a:pt x="0" y="6096"/>
                  </a:lnTo>
                  <a:lnTo>
                    <a:pt x="0" y="7607"/>
                  </a:lnTo>
                  <a:lnTo>
                    <a:pt x="21336" y="7607"/>
                  </a:lnTo>
                  <a:lnTo>
                    <a:pt x="21336" y="6096"/>
                  </a:lnTo>
                  <a:close/>
                </a:path>
                <a:path w="934719" h="55245">
                  <a:moveTo>
                    <a:pt x="21336" y="1524"/>
                  </a:moveTo>
                  <a:lnTo>
                    <a:pt x="0" y="1524"/>
                  </a:lnTo>
                  <a:lnTo>
                    <a:pt x="0" y="3035"/>
                  </a:lnTo>
                  <a:lnTo>
                    <a:pt x="0" y="4572"/>
                  </a:lnTo>
                  <a:lnTo>
                    <a:pt x="0" y="6083"/>
                  </a:lnTo>
                  <a:lnTo>
                    <a:pt x="21336" y="6083"/>
                  </a:lnTo>
                  <a:lnTo>
                    <a:pt x="21336" y="4572"/>
                  </a:lnTo>
                  <a:lnTo>
                    <a:pt x="21336" y="3035"/>
                  </a:lnTo>
                  <a:lnTo>
                    <a:pt x="21336" y="1524"/>
                  </a:lnTo>
                  <a:close/>
                </a:path>
                <a:path w="934719" h="55245">
                  <a:moveTo>
                    <a:pt x="21336" y="0"/>
                  </a:moveTo>
                  <a:lnTo>
                    <a:pt x="0" y="0"/>
                  </a:lnTo>
                  <a:lnTo>
                    <a:pt x="0" y="1511"/>
                  </a:lnTo>
                  <a:lnTo>
                    <a:pt x="21336" y="1511"/>
                  </a:lnTo>
                  <a:lnTo>
                    <a:pt x="21336" y="0"/>
                  </a:lnTo>
                  <a:close/>
                </a:path>
                <a:path w="934719" h="55245">
                  <a:moveTo>
                    <a:pt x="934224" y="51816"/>
                  </a:moveTo>
                  <a:lnTo>
                    <a:pt x="912888" y="51816"/>
                  </a:lnTo>
                  <a:lnTo>
                    <a:pt x="912888" y="53327"/>
                  </a:lnTo>
                  <a:lnTo>
                    <a:pt x="934224" y="53327"/>
                  </a:lnTo>
                  <a:lnTo>
                    <a:pt x="934224" y="51816"/>
                  </a:lnTo>
                  <a:close/>
                </a:path>
                <a:path w="934719" h="55245">
                  <a:moveTo>
                    <a:pt x="934224" y="47244"/>
                  </a:moveTo>
                  <a:lnTo>
                    <a:pt x="912888" y="47244"/>
                  </a:lnTo>
                  <a:lnTo>
                    <a:pt x="912888" y="48755"/>
                  </a:lnTo>
                  <a:lnTo>
                    <a:pt x="912888" y="50279"/>
                  </a:lnTo>
                  <a:lnTo>
                    <a:pt x="912888" y="51803"/>
                  </a:lnTo>
                  <a:lnTo>
                    <a:pt x="934224" y="51803"/>
                  </a:lnTo>
                  <a:lnTo>
                    <a:pt x="934224" y="50292"/>
                  </a:lnTo>
                  <a:lnTo>
                    <a:pt x="934224" y="48755"/>
                  </a:lnTo>
                  <a:lnTo>
                    <a:pt x="934224" y="47244"/>
                  </a:lnTo>
                  <a:close/>
                </a:path>
                <a:path w="934719" h="55245">
                  <a:moveTo>
                    <a:pt x="934224" y="45720"/>
                  </a:moveTo>
                  <a:lnTo>
                    <a:pt x="912888" y="45720"/>
                  </a:lnTo>
                  <a:lnTo>
                    <a:pt x="912888" y="47231"/>
                  </a:lnTo>
                  <a:lnTo>
                    <a:pt x="934224" y="47231"/>
                  </a:lnTo>
                  <a:lnTo>
                    <a:pt x="934224" y="45720"/>
                  </a:lnTo>
                  <a:close/>
                </a:path>
                <a:path w="934719" h="55245">
                  <a:moveTo>
                    <a:pt x="934224" y="44196"/>
                  </a:moveTo>
                  <a:lnTo>
                    <a:pt x="912888" y="44196"/>
                  </a:lnTo>
                  <a:lnTo>
                    <a:pt x="912888" y="45707"/>
                  </a:lnTo>
                  <a:lnTo>
                    <a:pt x="934224" y="45707"/>
                  </a:lnTo>
                  <a:lnTo>
                    <a:pt x="934224" y="44196"/>
                  </a:lnTo>
                  <a:close/>
                </a:path>
                <a:path w="934719" h="55245">
                  <a:moveTo>
                    <a:pt x="934224" y="39624"/>
                  </a:moveTo>
                  <a:lnTo>
                    <a:pt x="912888" y="39624"/>
                  </a:lnTo>
                  <a:lnTo>
                    <a:pt x="912888" y="41135"/>
                  </a:lnTo>
                  <a:lnTo>
                    <a:pt x="912888" y="42672"/>
                  </a:lnTo>
                  <a:lnTo>
                    <a:pt x="912888" y="44183"/>
                  </a:lnTo>
                  <a:lnTo>
                    <a:pt x="934224" y="44183"/>
                  </a:lnTo>
                  <a:lnTo>
                    <a:pt x="934224" y="42672"/>
                  </a:lnTo>
                  <a:lnTo>
                    <a:pt x="934224" y="41135"/>
                  </a:lnTo>
                  <a:lnTo>
                    <a:pt x="934224" y="39624"/>
                  </a:lnTo>
                  <a:close/>
                </a:path>
                <a:path w="934719" h="55245">
                  <a:moveTo>
                    <a:pt x="934224" y="38100"/>
                  </a:moveTo>
                  <a:lnTo>
                    <a:pt x="912888" y="38100"/>
                  </a:lnTo>
                  <a:lnTo>
                    <a:pt x="912888" y="39611"/>
                  </a:lnTo>
                  <a:lnTo>
                    <a:pt x="934224" y="39611"/>
                  </a:lnTo>
                  <a:lnTo>
                    <a:pt x="934224" y="38100"/>
                  </a:lnTo>
                  <a:close/>
                </a:path>
                <a:path w="934719" h="55245">
                  <a:moveTo>
                    <a:pt x="934224" y="36576"/>
                  </a:moveTo>
                  <a:lnTo>
                    <a:pt x="912888" y="36576"/>
                  </a:lnTo>
                  <a:lnTo>
                    <a:pt x="912888" y="38087"/>
                  </a:lnTo>
                  <a:lnTo>
                    <a:pt x="934224" y="38087"/>
                  </a:lnTo>
                  <a:lnTo>
                    <a:pt x="934224" y="36576"/>
                  </a:lnTo>
                  <a:close/>
                </a:path>
                <a:path w="934719" h="55245">
                  <a:moveTo>
                    <a:pt x="934224" y="32004"/>
                  </a:moveTo>
                  <a:lnTo>
                    <a:pt x="912888" y="32004"/>
                  </a:lnTo>
                  <a:lnTo>
                    <a:pt x="912888" y="33515"/>
                  </a:lnTo>
                  <a:lnTo>
                    <a:pt x="912888" y="35039"/>
                  </a:lnTo>
                  <a:lnTo>
                    <a:pt x="912888" y="36563"/>
                  </a:lnTo>
                  <a:lnTo>
                    <a:pt x="934224" y="36563"/>
                  </a:lnTo>
                  <a:lnTo>
                    <a:pt x="934224" y="35052"/>
                  </a:lnTo>
                  <a:lnTo>
                    <a:pt x="934224" y="33515"/>
                  </a:lnTo>
                  <a:lnTo>
                    <a:pt x="934224" y="32004"/>
                  </a:lnTo>
                  <a:close/>
                </a:path>
                <a:path w="934719" h="55245">
                  <a:moveTo>
                    <a:pt x="934224" y="30480"/>
                  </a:moveTo>
                  <a:lnTo>
                    <a:pt x="912888" y="30480"/>
                  </a:lnTo>
                  <a:lnTo>
                    <a:pt x="912888" y="31991"/>
                  </a:lnTo>
                  <a:lnTo>
                    <a:pt x="934224" y="31991"/>
                  </a:lnTo>
                  <a:lnTo>
                    <a:pt x="934224" y="30480"/>
                  </a:lnTo>
                  <a:close/>
                </a:path>
                <a:path w="934719" h="55245">
                  <a:moveTo>
                    <a:pt x="934224" y="28956"/>
                  </a:moveTo>
                  <a:lnTo>
                    <a:pt x="912888" y="28956"/>
                  </a:lnTo>
                  <a:lnTo>
                    <a:pt x="912888" y="30467"/>
                  </a:lnTo>
                  <a:lnTo>
                    <a:pt x="934224" y="30467"/>
                  </a:lnTo>
                  <a:lnTo>
                    <a:pt x="934224" y="28956"/>
                  </a:lnTo>
                  <a:close/>
                </a:path>
                <a:path w="934719" h="55245">
                  <a:moveTo>
                    <a:pt x="934224" y="24384"/>
                  </a:moveTo>
                  <a:lnTo>
                    <a:pt x="912888" y="24384"/>
                  </a:lnTo>
                  <a:lnTo>
                    <a:pt x="912888" y="25895"/>
                  </a:lnTo>
                  <a:lnTo>
                    <a:pt x="912888" y="27432"/>
                  </a:lnTo>
                  <a:lnTo>
                    <a:pt x="912888" y="28943"/>
                  </a:lnTo>
                  <a:lnTo>
                    <a:pt x="934224" y="28943"/>
                  </a:lnTo>
                  <a:lnTo>
                    <a:pt x="934224" y="27432"/>
                  </a:lnTo>
                  <a:lnTo>
                    <a:pt x="934224" y="25895"/>
                  </a:lnTo>
                  <a:lnTo>
                    <a:pt x="934224" y="24384"/>
                  </a:lnTo>
                  <a:close/>
                </a:path>
                <a:path w="934719" h="55245">
                  <a:moveTo>
                    <a:pt x="934224" y="22860"/>
                  </a:moveTo>
                  <a:lnTo>
                    <a:pt x="912888" y="22860"/>
                  </a:lnTo>
                  <a:lnTo>
                    <a:pt x="912888" y="24371"/>
                  </a:lnTo>
                  <a:lnTo>
                    <a:pt x="934224" y="24371"/>
                  </a:lnTo>
                  <a:lnTo>
                    <a:pt x="934224" y="22860"/>
                  </a:lnTo>
                  <a:close/>
                </a:path>
                <a:path w="934719" h="55245">
                  <a:moveTo>
                    <a:pt x="934224" y="21336"/>
                  </a:moveTo>
                  <a:lnTo>
                    <a:pt x="912888" y="21336"/>
                  </a:lnTo>
                  <a:lnTo>
                    <a:pt x="912888" y="22847"/>
                  </a:lnTo>
                  <a:lnTo>
                    <a:pt x="934224" y="22847"/>
                  </a:lnTo>
                  <a:lnTo>
                    <a:pt x="934224" y="21336"/>
                  </a:lnTo>
                  <a:close/>
                </a:path>
                <a:path w="934719" h="55245">
                  <a:moveTo>
                    <a:pt x="934224" y="16764"/>
                  </a:moveTo>
                  <a:lnTo>
                    <a:pt x="912888" y="16764"/>
                  </a:lnTo>
                  <a:lnTo>
                    <a:pt x="912888" y="18275"/>
                  </a:lnTo>
                  <a:lnTo>
                    <a:pt x="912888" y="19812"/>
                  </a:lnTo>
                  <a:lnTo>
                    <a:pt x="912888" y="21323"/>
                  </a:lnTo>
                  <a:lnTo>
                    <a:pt x="934224" y="21323"/>
                  </a:lnTo>
                  <a:lnTo>
                    <a:pt x="934224" y="19812"/>
                  </a:lnTo>
                  <a:lnTo>
                    <a:pt x="934224" y="18275"/>
                  </a:lnTo>
                  <a:lnTo>
                    <a:pt x="934224" y="16764"/>
                  </a:lnTo>
                  <a:close/>
                </a:path>
                <a:path w="934719" h="55245">
                  <a:moveTo>
                    <a:pt x="934224" y="15240"/>
                  </a:moveTo>
                  <a:lnTo>
                    <a:pt x="912888" y="15240"/>
                  </a:lnTo>
                  <a:lnTo>
                    <a:pt x="912888" y="16751"/>
                  </a:lnTo>
                  <a:lnTo>
                    <a:pt x="934224" y="16751"/>
                  </a:lnTo>
                  <a:lnTo>
                    <a:pt x="934224" y="15240"/>
                  </a:lnTo>
                  <a:close/>
                </a:path>
                <a:path w="934719" h="55245">
                  <a:moveTo>
                    <a:pt x="934224" y="13716"/>
                  </a:moveTo>
                  <a:lnTo>
                    <a:pt x="912888" y="13716"/>
                  </a:lnTo>
                  <a:lnTo>
                    <a:pt x="912888" y="15227"/>
                  </a:lnTo>
                  <a:lnTo>
                    <a:pt x="934224" y="15227"/>
                  </a:lnTo>
                  <a:lnTo>
                    <a:pt x="934224" y="13716"/>
                  </a:lnTo>
                  <a:close/>
                </a:path>
                <a:path w="934719" h="55245">
                  <a:moveTo>
                    <a:pt x="934224" y="9144"/>
                  </a:moveTo>
                  <a:lnTo>
                    <a:pt x="912888" y="9144"/>
                  </a:lnTo>
                  <a:lnTo>
                    <a:pt x="912888" y="10655"/>
                  </a:lnTo>
                  <a:lnTo>
                    <a:pt x="912888" y="12179"/>
                  </a:lnTo>
                  <a:lnTo>
                    <a:pt x="912888" y="13703"/>
                  </a:lnTo>
                  <a:lnTo>
                    <a:pt x="934224" y="13703"/>
                  </a:lnTo>
                  <a:lnTo>
                    <a:pt x="934224" y="12192"/>
                  </a:lnTo>
                  <a:lnTo>
                    <a:pt x="934224" y="10655"/>
                  </a:lnTo>
                  <a:lnTo>
                    <a:pt x="934224" y="9144"/>
                  </a:lnTo>
                  <a:close/>
                </a:path>
                <a:path w="934719" h="55245">
                  <a:moveTo>
                    <a:pt x="934224" y="7620"/>
                  </a:moveTo>
                  <a:lnTo>
                    <a:pt x="912888" y="7620"/>
                  </a:lnTo>
                  <a:lnTo>
                    <a:pt x="912888" y="9131"/>
                  </a:lnTo>
                  <a:lnTo>
                    <a:pt x="934224" y="9131"/>
                  </a:lnTo>
                  <a:lnTo>
                    <a:pt x="934224" y="7620"/>
                  </a:lnTo>
                  <a:close/>
                </a:path>
                <a:path w="934719" h="55245">
                  <a:moveTo>
                    <a:pt x="934224" y="6096"/>
                  </a:moveTo>
                  <a:lnTo>
                    <a:pt x="912888" y="6096"/>
                  </a:lnTo>
                  <a:lnTo>
                    <a:pt x="912888" y="7607"/>
                  </a:lnTo>
                  <a:lnTo>
                    <a:pt x="934224" y="7607"/>
                  </a:lnTo>
                  <a:lnTo>
                    <a:pt x="934224" y="6096"/>
                  </a:lnTo>
                  <a:close/>
                </a:path>
                <a:path w="934719" h="55245">
                  <a:moveTo>
                    <a:pt x="934224" y="1524"/>
                  </a:moveTo>
                  <a:lnTo>
                    <a:pt x="912888" y="1524"/>
                  </a:lnTo>
                  <a:lnTo>
                    <a:pt x="912888" y="3035"/>
                  </a:lnTo>
                  <a:lnTo>
                    <a:pt x="912888" y="4572"/>
                  </a:lnTo>
                  <a:lnTo>
                    <a:pt x="912888" y="6083"/>
                  </a:lnTo>
                  <a:lnTo>
                    <a:pt x="934224" y="6083"/>
                  </a:lnTo>
                  <a:lnTo>
                    <a:pt x="934224" y="4572"/>
                  </a:lnTo>
                  <a:lnTo>
                    <a:pt x="934224" y="3035"/>
                  </a:lnTo>
                  <a:lnTo>
                    <a:pt x="934224" y="1524"/>
                  </a:lnTo>
                  <a:close/>
                </a:path>
                <a:path w="934719" h="55245">
                  <a:moveTo>
                    <a:pt x="934224" y="0"/>
                  </a:moveTo>
                  <a:lnTo>
                    <a:pt x="912888" y="0"/>
                  </a:lnTo>
                  <a:lnTo>
                    <a:pt x="912888" y="1511"/>
                  </a:lnTo>
                  <a:lnTo>
                    <a:pt x="934224" y="1511"/>
                  </a:lnTo>
                  <a:lnTo>
                    <a:pt x="9342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503159" y="3493782"/>
              <a:ext cx="934719" cy="55244"/>
            </a:xfrm>
            <a:custGeom>
              <a:avLst/>
              <a:gdLst/>
              <a:ahLst/>
              <a:cxnLst/>
              <a:rect l="l" t="t" r="r" b="b"/>
              <a:pathLst>
                <a:path w="934719" h="55245">
                  <a:moveTo>
                    <a:pt x="21336" y="53340"/>
                  </a:moveTo>
                  <a:lnTo>
                    <a:pt x="0" y="53340"/>
                  </a:lnTo>
                  <a:lnTo>
                    <a:pt x="0" y="54851"/>
                  </a:lnTo>
                  <a:lnTo>
                    <a:pt x="21336" y="54851"/>
                  </a:lnTo>
                  <a:lnTo>
                    <a:pt x="21336" y="53340"/>
                  </a:lnTo>
                  <a:close/>
                </a:path>
                <a:path w="934719" h="55245">
                  <a:moveTo>
                    <a:pt x="21336" y="51816"/>
                  </a:moveTo>
                  <a:lnTo>
                    <a:pt x="0" y="51816"/>
                  </a:lnTo>
                  <a:lnTo>
                    <a:pt x="0" y="53327"/>
                  </a:lnTo>
                  <a:lnTo>
                    <a:pt x="21336" y="53327"/>
                  </a:lnTo>
                  <a:lnTo>
                    <a:pt x="21336" y="51816"/>
                  </a:lnTo>
                  <a:close/>
                </a:path>
                <a:path w="934719" h="55245">
                  <a:moveTo>
                    <a:pt x="21336" y="47244"/>
                  </a:moveTo>
                  <a:lnTo>
                    <a:pt x="0" y="47244"/>
                  </a:lnTo>
                  <a:lnTo>
                    <a:pt x="0" y="48755"/>
                  </a:lnTo>
                  <a:lnTo>
                    <a:pt x="0" y="50292"/>
                  </a:lnTo>
                  <a:lnTo>
                    <a:pt x="0" y="51803"/>
                  </a:lnTo>
                  <a:lnTo>
                    <a:pt x="21336" y="51803"/>
                  </a:lnTo>
                  <a:lnTo>
                    <a:pt x="21336" y="50292"/>
                  </a:lnTo>
                  <a:lnTo>
                    <a:pt x="21336" y="48755"/>
                  </a:lnTo>
                  <a:lnTo>
                    <a:pt x="21336" y="47244"/>
                  </a:lnTo>
                  <a:close/>
                </a:path>
                <a:path w="934719" h="55245">
                  <a:moveTo>
                    <a:pt x="21336" y="45720"/>
                  </a:moveTo>
                  <a:lnTo>
                    <a:pt x="0" y="45720"/>
                  </a:lnTo>
                  <a:lnTo>
                    <a:pt x="0" y="47231"/>
                  </a:lnTo>
                  <a:lnTo>
                    <a:pt x="21336" y="47231"/>
                  </a:lnTo>
                  <a:lnTo>
                    <a:pt x="21336" y="45720"/>
                  </a:lnTo>
                  <a:close/>
                </a:path>
                <a:path w="934719" h="55245">
                  <a:moveTo>
                    <a:pt x="21336" y="44196"/>
                  </a:moveTo>
                  <a:lnTo>
                    <a:pt x="0" y="44196"/>
                  </a:lnTo>
                  <a:lnTo>
                    <a:pt x="0" y="45707"/>
                  </a:lnTo>
                  <a:lnTo>
                    <a:pt x="21336" y="45707"/>
                  </a:lnTo>
                  <a:lnTo>
                    <a:pt x="21336" y="44196"/>
                  </a:lnTo>
                  <a:close/>
                </a:path>
                <a:path w="934719" h="55245">
                  <a:moveTo>
                    <a:pt x="21336" y="39624"/>
                  </a:moveTo>
                  <a:lnTo>
                    <a:pt x="0" y="39624"/>
                  </a:lnTo>
                  <a:lnTo>
                    <a:pt x="0" y="41135"/>
                  </a:lnTo>
                  <a:lnTo>
                    <a:pt x="0" y="42672"/>
                  </a:lnTo>
                  <a:lnTo>
                    <a:pt x="0" y="44183"/>
                  </a:lnTo>
                  <a:lnTo>
                    <a:pt x="21336" y="44183"/>
                  </a:lnTo>
                  <a:lnTo>
                    <a:pt x="21336" y="42672"/>
                  </a:lnTo>
                  <a:lnTo>
                    <a:pt x="21336" y="41135"/>
                  </a:lnTo>
                  <a:lnTo>
                    <a:pt x="21336" y="39624"/>
                  </a:lnTo>
                  <a:close/>
                </a:path>
                <a:path w="934719" h="55245">
                  <a:moveTo>
                    <a:pt x="21336" y="38100"/>
                  </a:moveTo>
                  <a:lnTo>
                    <a:pt x="0" y="38100"/>
                  </a:lnTo>
                  <a:lnTo>
                    <a:pt x="0" y="39611"/>
                  </a:lnTo>
                  <a:lnTo>
                    <a:pt x="21336" y="39611"/>
                  </a:lnTo>
                  <a:lnTo>
                    <a:pt x="21336" y="38100"/>
                  </a:lnTo>
                  <a:close/>
                </a:path>
                <a:path w="934719" h="55245">
                  <a:moveTo>
                    <a:pt x="21336" y="36576"/>
                  </a:moveTo>
                  <a:lnTo>
                    <a:pt x="0" y="36576"/>
                  </a:lnTo>
                  <a:lnTo>
                    <a:pt x="0" y="38087"/>
                  </a:lnTo>
                  <a:lnTo>
                    <a:pt x="21336" y="38087"/>
                  </a:lnTo>
                  <a:lnTo>
                    <a:pt x="21336" y="36576"/>
                  </a:lnTo>
                  <a:close/>
                </a:path>
                <a:path w="934719" h="55245">
                  <a:moveTo>
                    <a:pt x="21336" y="32004"/>
                  </a:moveTo>
                  <a:lnTo>
                    <a:pt x="0" y="32004"/>
                  </a:lnTo>
                  <a:lnTo>
                    <a:pt x="0" y="33515"/>
                  </a:lnTo>
                  <a:lnTo>
                    <a:pt x="0" y="35039"/>
                  </a:lnTo>
                  <a:lnTo>
                    <a:pt x="0" y="36563"/>
                  </a:lnTo>
                  <a:lnTo>
                    <a:pt x="21336" y="36563"/>
                  </a:lnTo>
                  <a:lnTo>
                    <a:pt x="21336" y="35052"/>
                  </a:lnTo>
                  <a:lnTo>
                    <a:pt x="21336" y="33515"/>
                  </a:lnTo>
                  <a:lnTo>
                    <a:pt x="21336" y="32004"/>
                  </a:lnTo>
                  <a:close/>
                </a:path>
                <a:path w="934719" h="55245">
                  <a:moveTo>
                    <a:pt x="21336" y="30480"/>
                  </a:moveTo>
                  <a:lnTo>
                    <a:pt x="0" y="30480"/>
                  </a:lnTo>
                  <a:lnTo>
                    <a:pt x="0" y="31991"/>
                  </a:lnTo>
                  <a:lnTo>
                    <a:pt x="21336" y="31991"/>
                  </a:lnTo>
                  <a:lnTo>
                    <a:pt x="21336" y="30480"/>
                  </a:lnTo>
                  <a:close/>
                </a:path>
                <a:path w="934719" h="55245">
                  <a:moveTo>
                    <a:pt x="21336" y="28956"/>
                  </a:moveTo>
                  <a:lnTo>
                    <a:pt x="0" y="28956"/>
                  </a:lnTo>
                  <a:lnTo>
                    <a:pt x="0" y="30467"/>
                  </a:lnTo>
                  <a:lnTo>
                    <a:pt x="21336" y="30467"/>
                  </a:lnTo>
                  <a:lnTo>
                    <a:pt x="21336" y="28956"/>
                  </a:lnTo>
                  <a:close/>
                </a:path>
                <a:path w="934719" h="55245">
                  <a:moveTo>
                    <a:pt x="21336" y="24384"/>
                  </a:moveTo>
                  <a:lnTo>
                    <a:pt x="0" y="24384"/>
                  </a:lnTo>
                  <a:lnTo>
                    <a:pt x="0" y="25895"/>
                  </a:lnTo>
                  <a:lnTo>
                    <a:pt x="0" y="27432"/>
                  </a:lnTo>
                  <a:lnTo>
                    <a:pt x="0" y="28943"/>
                  </a:lnTo>
                  <a:lnTo>
                    <a:pt x="21336" y="28943"/>
                  </a:lnTo>
                  <a:lnTo>
                    <a:pt x="21336" y="27432"/>
                  </a:lnTo>
                  <a:lnTo>
                    <a:pt x="21336" y="25895"/>
                  </a:lnTo>
                  <a:lnTo>
                    <a:pt x="21336" y="24384"/>
                  </a:lnTo>
                  <a:close/>
                </a:path>
                <a:path w="934719" h="55245">
                  <a:moveTo>
                    <a:pt x="21336" y="22860"/>
                  </a:moveTo>
                  <a:lnTo>
                    <a:pt x="0" y="22860"/>
                  </a:lnTo>
                  <a:lnTo>
                    <a:pt x="0" y="24371"/>
                  </a:lnTo>
                  <a:lnTo>
                    <a:pt x="21336" y="24371"/>
                  </a:lnTo>
                  <a:lnTo>
                    <a:pt x="21336" y="22860"/>
                  </a:lnTo>
                  <a:close/>
                </a:path>
                <a:path w="934719" h="55245">
                  <a:moveTo>
                    <a:pt x="21336" y="21336"/>
                  </a:moveTo>
                  <a:lnTo>
                    <a:pt x="0" y="21336"/>
                  </a:lnTo>
                  <a:lnTo>
                    <a:pt x="0" y="22847"/>
                  </a:lnTo>
                  <a:lnTo>
                    <a:pt x="21336" y="22847"/>
                  </a:lnTo>
                  <a:lnTo>
                    <a:pt x="21336" y="21336"/>
                  </a:lnTo>
                  <a:close/>
                </a:path>
                <a:path w="934719" h="55245">
                  <a:moveTo>
                    <a:pt x="21336" y="16764"/>
                  </a:moveTo>
                  <a:lnTo>
                    <a:pt x="0" y="16764"/>
                  </a:lnTo>
                  <a:lnTo>
                    <a:pt x="0" y="18275"/>
                  </a:lnTo>
                  <a:lnTo>
                    <a:pt x="0" y="19799"/>
                  </a:lnTo>
                  <a:lnTo>
                    <a:pt x="0" y="21323"/>
                  </a:lnTo>
                  <a:lnTo>
                    <a:pt x="21336" y="21323"/>
                  </a:lnTo>
                  <a:lnTo>
                    <a:pt x="21336" y="19812"/>
                  </a:lnTo>
                  <a:lnTo>
                    <a:pt x="21336" y="18275"/>
                  </a:lnTo>
                  <a:lnTo>
                    <a:pt x="21336" y="16764"/>
                  </a:lnTo>
                  <a:close/>
                </a:path>
                <a:path w="934719" h="55245">
                  <a:moveTo>
                    <a:pt x="21336" y="15240"/>
                  </a:moveTo>
                  <a:lnTo>
                    <a:pt x="0" y="15240"/>
                  </a:lnTo>
                  <a:lnTo>
                    <a:pt x="0" y="16751"/>
                  </a:lnTo>
                  <a:lnTo>
                    <a:pt x="21336" y="16751"/>
                  </a:lnTo>
                  <a:lnTo>
                    <a:pt x="21336" y="15240"/>
                  </a:lnTo>
                  <a:close/>
                </a:path>
                <a:path w="934719" h="55245">
                  <a:moveTo>
                    <a:pt x="21336" y="13716"/>
                  </a:moveTo>
                  <a:lnTo>
                    <a:pt x="0" y="13716"/>
                  </a:lnTo>
                  <a:lnTo>
                    <a:pt x="0" y="15227"/>
                  </a:lnTo>
                  <a:lnTo>
                    <a:pt x="21336" y="15227"/>
                  </a:lnTo>
                  <a:lnTo>
                    <a:pt x="21336" y="13716"/>
                  </a:lnTo>
                  <a:close/>
                </a:path>
                <a:path w="934719" h="55245">
                  <a:moveTo>
                    <a:pt x="21336" y="9144"/>
                  </a:moveTo>
                  <a:lnTo>
                    <a:pt x="0" y="9144"/>
                  </a:lnTo>
                  <a:lnTo>
                    <a:pt x="0" y="10655"/>
                  </a:lnTo>
                  <a:lnTo>
                    <a:pt x="0" y="12192"/>
                  </a:lnTo>
                  <a:lnTo>
                    <a:pt x="0" y="13703"/>
                  </a:lnTo>
                  <a:lnTo>
                    <a:pt x="21336" y="13703"/>
                  </a:lnTo>
                  <a:lnTo>
                    <a:pt x="21336" y="12192"/>
                  </a:lnTo>
                  <a:lnTo>
                    <a:pt x="21336" y="10655"/>
                  </a:lnTo>
                  <a:lnTo>
                    <a:pt x="21336" y="9144"/>
                  </a:lnTo>
                  <a:close/>
                </a:path>
                <a:path w="934719" h="55245">
                  <a:moveTo>
                    <a:pt x="21336" y="7620"/>
                  </a:moveTo>
                  <a:lnTo>
                    <a:pt x="0" y="7620"/>
                  </a:lnTo>
                  <a:lnTo>
                    <a:pt x="0" y="9131"/>
                  </a:lnTo>
                  <a:lnTo>
                    <a:pt x="21336" y="9131"/>
                  </a:lnTo>
                  <a:lnTo>
                    <a:pt x="21336" y="7620"/>
                  </a:lnTo>
                  <a:close/>
                </a:path>
                <a:path w="934719" h="55245">
                  <a:moveTo>
                    <a:pt x="21336" y="6096"/>
                  </a:moveTo>
                  <a:lnTo>
                    <a:pt x="0" y="6096"/>
                  </a:lnTo>
                  <a:lnTo>
                    <a:pt x="0" y="7607"/>
                  </a:lnTo>
                  <a:lnTo>
                    <a:pt x="21336" y="7607"/>
                  </a:lnTo>
                  <a:lnTo>
                    <a:pt x="21336" y="6096"/>
                  </a:lnTo>
                  <a:close/>
                </a:path>
                <a:path w="934719" h="55245">
                  <a:moveTo>
                    <a:pt x="21336" y="1524"/>
                  </a:moveTo>
                  <a:lnTo>
                    <a:pt x="0" y="1524"/>
                  </a:lnTo>
                  <a:lnTo>
                    <a:pt x="0" y="3035"/>
                  </a:lnTo>
                  <a:lnTo>
                    <a:pt x="0" y="4572"/>
                  </a:lnTo>
                  <a:lnTo>
                    <a:pt x="0" y="6083"/>
                  </a:lnTo>
                  <a:lnTo>
                    <a:pt x="21336" y="6083"/>
                  </a:lnTo>
                  <a:lnTo>
                    <a:pt x="21336" y="4572"/>
                  </a:lnTo>
                  <a:lnTo>
                    <a:pt x="21336" y="3035"/>
                  </a:lnTo>
                  <a:lnTo>
                    <a:pt x="21336" y="1524"/>
                  </a:lnTo>
                  <a:close/>
                </a:path>
                <a:path w="934719" h="55245">
                  <a:moveTo>
                    <a:pt x="21336" y="0"/>
                  </a:moveTo>
                  <a:lnTo>
                    <a:pt x="0" y="0"/>
                  </a:lnTo>
                  <a:lnTo>
                    <a:pt x="0" y="1511"/>
                  </a:lnTo>
                  <a:lnTo>
                    <a:pt x="21336" y="1511"/>
                  </a:lnTo>
                  <a:lnTo>
                    <a:pt x="21336" y="0"/>
                  </a:lnTo>
                  <a:close/>
                </a:path>
                <a:path w="934719" h="55245">
                  <a:moveTo>
                    <a:pt x="934224" y="51816"/>
                  </a:moveTo>
                  <a:lnTo>
                    <a:pt x="912888" y="51816"/>
                  </a:lnTo>
                  <a:lnTo>
                    <a:pt x="912888" y="53327"/>
                  </a:lnTo>
                  <a:lnTo>
                    <a:pt x="934224" y="53327"/>
                  </a:lnTo>
                  <a:lnTo>
                    <a:pt x="934224" y="51816"/>
                  </a:lnTo>
                  <a:close/>
                </a:path>
                <a:path w="934719" h="55245">
                  <a:moveTo>
                    <a:pt x="934224" y="47244"/>
                  </a:moveTo>
                  <a:lnTo>
                    <a:pt x="912888" y="47244"/>
                  </a:lnTo>
                  <a:lnTo>
                    <a:pt x="912888" y="48755"/>
                  </a:lnTo>
                  <a:lnTo>
                    <a:pt x="912888" y="50292"/>
                  </a:lnTo>
                  <a:lnTo>
                    <a:pt x="912888" y="51803"/>
                  </a:lnTo>
                  <a:lnTo>
                    <a:pt x="934224" y="51803"/>
                  </a:lnTo>
                  <a:lnTo>
                    <a:pt x="934224" y="50292"/>
                  </a:lnTo>
                  <a:lnTo>
                    <a:pt x="934224" y="48755"/>
                  </a:lnTo>
                  <a:lnTo>
                    <a:pt x="934224" y="47244"/>
                  </a:lnTo>
                  <a:close/>
                </a:path>
                <a:path w="934719" h="55245">
                  <a:moveTo>
                    <a:pt x="934224" y="45720"/>
                  </a:moveTo>
                  <a:lnTo>
                    <a:pt x="912888" y="45720"/>
                  </a:lnTo>
                  <a:lnTo>
                    <a:pt x="912888" y="47231"/>
                  </a:lnTo>
                  <a:lnTo>
                    <a:pt x="934224" y="47231"/>
                  </a:lnTo>
                  <a:lnTo>
                    <a:pt x="934224" y="45720"/>
                  </a:lnTo>
                  <a:close/>
                </a:path>
                <a:path w="934719" h="55245">
                  <a:moveTo>
                    <a:pt x="934224" y="44196"/>
                  </a:moveTo>
                  <a:lnTo>
                    <a:pt x="912888" y="44196"/>
                  </a:lnTo>
                  <a:lnTo>
                    <a:pt x="912888" y="45707"/>
                  </a:lnTo>
                  <a:lnTo>
                    <a:pt x="934224" y="45707"/>
                  </a:lnTo>
                  <a:lnTo>
                    <a:pt x="934224" y="44196"/>
                  </a:lnTo>
                  <a:close/>
                </a:path>
                <a:path w="934719" h="55245">
                  <a:moveTo>
                    <a:pt x="934224" y="39624"/>
                  </a:moveTo>
                  <a:lnTo>
                    <a:pt x="912888" y="39624"/>
                  </a:lnTo>
                  <a:lnTo>
                    <a:pt x="912888" y="41135"/>
                  </a:lnTo>
                  <a:lnTo>
                    <a:pt x="912888" y="42672"/>
                  </a:lnTo>
                  <a:lnTo>
                    <a:pt x="912888" y="44183"/>
                  </a:lnTo>
                  <a:lnTo>
                    <a:pt x="934224" y="44183"/>
                  </a:lnTo>
                  <a:lnTo>
                    <a:pt x="934224" y="42672"/>
                  </a:lnTo>
                  <a:lnTo>
                    <a:pt x="934224" y="41135"/>
                  </a:lnTo>
                  <a:lnTo>
                    <a:pt x="934224" y="39624"/>
                  </a:lnTo>
                  <a:close/>
                </a:path>
                <a:path w="934719" h="55245">
                  <a:moveTo>
                    <a:pt x="934224" y="38100"/>
                  </a:moveTo>
                  <a:lnTo>
                    <a:pt x="912888" y="38100"/>
                  </a:lnTo>
                  <a:lnTo>
                    <a:pt x="912888" y="39611"/>
                  </a:lnTo>
                  <a:lnTo>
                    <a:pt x="934224" y="39611"/>
                  </a:lnTo>
                  <a:lnTo>
                    <a:pt x="934224" y="38100"/>
                  </a:lnTo>
                  <a:close/>
                </a:path>
                <a:path w="934719" h="55245">
                  <a:moveTo>
                    <a:pt x="934224" y="36576"/>
                  </a:moveTo>
                  <a:lnTo>
                    <a:pt x="912888" y="36576"/>
                  </a:lnTo>
                  <a:lnTo>
                    <a:pt x="912888" y="38087"/>
                  </a:lnTo>
                  <a:lnTo>
                    <a:pt x="934224" y="38087"/>
                  </a:lnTo>
                  <a:lnTo>
                    <a:pt x="934224" y="36576"/>
                  </a:lnTo>
                  <a:close/>
                </a:path>
                <a:path w="934719" h="55245">
                  <a:moveTo>
                    <a:pt x="934224" y="32004"/>
                  </a:moveTo>
                  <a:lnTo>
                    <a:pt x="912888" y="32004"/>
                  </a:lnTo>
                  <a:lnTo>
                    <a:pt x="912888" y="33515"/>
                  </a:lnTo>
                  <a:lnTo>
                    <a:pt x="912888" y="35039"/>
                  </a:lnTo>
                  <a:lnTo>
                    <a:pt x="912888" y="36563"/>
                  </a:lnTo>
                  <a:lnTo>
                    <a:pt x="934224" y="36563"/>
                  </a:lnTo>
                  <a:lnTo>
                    <a:pt x="934224" y="35052"/>
                  </a:lnTo>
                  <a:lnTo>
                    <a:pt x="934224" y="33515"/>
                  </a:lnTo>
                  <a:lnTo>
                    <a:pt x="934224" y="32004"/>
                  </a:lnTo>
                  <a:close/>
                </a:path>
                <a:path w="934719" h="55245">
                  <a:moveTo>
                    <a:pt x="934224" y="30480"/>
                  </a:moveTo>
                  <a:lnTo>
                    <a:pt x="912888" y="30480"/>
                  </a:lnTo>
                  <a:lnTo>
                    <a:pt x="912888" y="31991"/>
                  </a:lnTo>
                  <a:lnTo>
                    <a:pt x="934224" y="31991"/>
                  </a:lnTo>
                  <a:lnTo>
                    <a:pt x="934224" y="30480"/>
                  </a:lnTo>
                  <a:close/>
                </a:path>
                <a:path w="934719" h="55245">
                  <a:moveTo>
                    <a:pt x="934224" y="28956"/>
                  </a:moveTo>
                  <a:lnTo>
                    <a:pt x="912888" y="28956"/>
                  </a:lnTo>
                  <a:lnTo>
                    <a:pt x="912888" y="30467"/>
                  </a:lnTo>
                  <a:lnTo>
                    <a:pt x="934224" y="30467"/>
                  </a:lnTo>
                  <a:lnTo>
                    <a:pt x="934224" y="28956"/>
                  </a:lnTo>
                  <a:close/>
                </a:path>
                <a:path w="934719" h="55245">
                  <a:moveTo>
                    <a:pt x="934224" y="24384"/>
                  </a:moveTo>
                  <a:lnTo>
                    <a:pt x="912888" y="24384"/>
                  </a:lnTo>
                  <a:lnTo>
                    <a:pt x="912888" y="25895"/>
                  </a:lnTo>
                  <a:lnTo>
                    <a:pt x="912888" y="27432"/>
                  </a:lnTo>
                  <a:lnTo>
                    <a:pt x="912888" y="28943"/>
                  </a:lnTo>
                  <a:lnTo>
                    <a:pt x="934224" y="28943"/>
                  </a:lnTo>
                  <a:lnTo>
                    <a:pt x="934224" y="27432"/>
                  </a:lnTo>
                  <a:lnTo>
                    <a:pt x="934224" y="25895"/>
                  </a:lnTo>
                  <a:lnTo>
                    <a:pt x="934224" y="24384"/>
                  </a:lnTo>
                  <a:close/>
                </a:path>
                <a:path w="934719" h="55245">
                  <a:moveTo>
                    <a:pt x="934224" y="22860"/>
                  </a:moveTo>
                  <a:lnTo>
                    <a:pt x="912888" y="22860"/>
                  </a:lnTo>
                  <a:lnTo>
                    <a:pt x="912888" y="24371"/>
                  </a:lnTo>
                  <a:lnTo>
                    <a:pt x="934224" y="24371"/>
                  </a:lnTo>
                  <a:lnTo>
                    <a:pt x="934224" y="22860"/>
                  </a:lnTo>
                  <a:close/>
                </a:path>
                <a:path w="934719" h="55245">
                  <a:moveTo>
                    <a:pt x="934224" y="21336"/>
                  </a:moveTo>
                  <a:lnTo>
                    <a:pt x="912888" y="21336"/>
                  </a:lnTo>
                  <a:lnTo>
                    <a:pt x="912888" y="22847"/>
                  </a:lnTo>
                  <a:lnTo>
                    <a:pt x="934224" y="22847"/>
                  </a:lnTo>
                  <a:lnTo>
                    <a:pt x="934224" y="21336"/>
                  </a:lnTo>
                  <a:close/>
                </a:path>
                <a:path w="934719" h="55245">
                  <a:moveTo>
                    <a:pt x="934224" y="16764"/>
                  </a:moveTo>
                  <a:lnTo>
                    <a:pt x="912888" y="16764"/>
                  </a:lnTo>
                  <a:lnTo>
                    <a:pt x="912888" y="18275"/>
                  </a:lnTo>
                  <a:lnTo>
                    <a:pt x="912888" y="19799"/>
                  </a:lnTo>
                  <a:lnTo>
                    <a:pt x="912888" y="21323"/>
                  </a:lnTo>
                  <a:lnTo>
                    <a:pt x="934224" y="21323"/>
                  </a:lnTo>
                  <a:lnTo>
                    <a:pt x="934224" y="19812"/>
                  </a:lnTo>
                  <a:lnTo>
                    <a:pt x="934224" y="18275"/>
                  </a:lnTo>
                  <a:lnTo>
                    <a:pt x="934224" y="16764"/>
                  </a:lnTo>
                  <a:close/>
                </a:path>
                <a:path w="934719" h="55245">
                  <a:moveTo>
                    <a:pt x="934224" y="15240"/>
                  </a:moveTo>
                  <a:lnTo>
                    <a:pt x="912888" y="15240"/>
                  </a:lnTo>
                  <a:lnTo>
                    <a:pt x="912888" y="16751"/>
                  </a:lnTo>
                  <a:lnTo>
                    <a:pt x="934224" y="16751"/>
                  </a:lnTo>
                  <a:lnTo>
                    <a:pt x="934224" y="15240"/>
                  </a:lnTo>
                  <a:close/>
                </a:path>
                <a:path w="934719" h="55245">
                  <a:moveTo>
                    <a:pt x="934224" y="13716"/>
                  </a:moveTo>
                  <a:lnTo>
                    <a:pt x="912888" y="13716"/>
                  </a:lnTo>
                  <a:lnTo>
                    <a:pt x="912888" y="15227"/>
                  </a:lnTo>
                  <a:lnTo>
                    <a:pt x="934224" y="15227"/>
                  </a:lnTo>
                  <a:lnTo>
                    <a:pt x="934224" y="13716"/>
                  </a:lnTo>
                  <a:close/>
                </a:path>
                <a:path w="934719" h="55245">
                  <a:moveTo>
                    <a:pt x="934224" y="9144"/>
                  </a:moveTo>
                  <a:lnTo>
                    <a:pt x="912888" y="9144"/>
                  </a:lnTo>
                  <a:lnTo>
                    <a:pt x="912888" y="10655"/>
                  </a:lnTo>
                  <a:lnTo>
                    <a:pt x="912888" y="12192"/>
                  </a:lnTo>
                  <a:lnTo>
                    <a:pt x="912888" y="13703"/>
                  </a:lnTo>
                  <a:lnTo>
                    <a:pt x="934224" y="13703"/>
                  </a:lnTo>
                  <a:lnTo>
                    <a:pt x="934224" y="12192"/>
                  </a:lnTo>
                  <a:lnTo>
                    <a:pt x="934224" y="10655"/>
                  </a:lnTo>
                  <a:lnTo>
                    <a:pt x="934224" y="9144"/>
                  </a:lnTo>
                  <a:close/>
                </a:path>
                <a:path w="934719" h="55245">
                  <a:moveTo>
                    <a:pt x="934224" y="7620"/>
                  </a:moveTo>
                  <a:lnTo>
                    <a:pt x="912888" y="7620"/>
                  </a:lnTo>
                  <a:lnTo>
                    <a:pt x="912888" y="9131"/>
                  </a:lnTo>
                  <a:lnTo>
                    <a:pt x="934224" y="9131"/>
                  </a:lnTo>
                  <a:lnTo>
                    <a:pt x="934224" y="7620"/>
                  </a:lnTo>
                  <a:close/>
                </a:path>
                <a:path w="934719" h="55245">
                  <a:moveTo>
                    <a:pt x="934224" y="6096"/>
                  </a:moveTo>
                  <a:lnTo>
                    <a:pt x="912888" y="6096"/>
                  </a:lnTo>
                  <a:lnTo>
                    <a:pt x="912888" y="7607"/>
                  </a:lnTo>
                  <a:lnTo>
                    <a:pt x="934224" y="7607"/>
                  </a:lnTo>
                  <a:lnTo>
                    <a:pt x="934224" y="6096"/>
                  </a:lnTo>
                  <a:close/>
                </a:path>
                <a:path w="934719" h="55245">
                  <a:moveTo>
                    <a:pt x="934224" y="1524"/>
                  </a:moveTo>
                  <a:lnTo>
                    <a:pt x="912888" y="1524"/>
                  </a:lnTo>
                  <a:lnTo>
                    <a:pt x="912888" y="3035"/>
                  </a:lnTo>
                  <a:lnTo>
                    <a:pt x="912888" y="4572"/>
                  </a:lnTo>
                  <a:lnTo>
                    <a:pt x="912888" y="6083"/>
                  </a:lnTo>
                  <a:lnTo>
                    <a:pt x="934224" y="6083"/>
                  </a:lnTo>
                  <a:lnTo>
                    <a:pt x="934224" y="4572"/>
                  </a:lnTo>
                  <a:lnTo>
                    <a:pt x="934224" y="3035"/>
                  </a:lnTo>
                  <a:lnTo>
                    <a:pt x="934224" y="1524"/>
                  </a:lnTo>
                  <a:close/>
                </a:path>
                <a:path w="934719" h="55245">
                  <a:moveTo>
                    <a:pt x="934224" y="0"/>
                  </a:moveTo>
                  <a:lnTo>
                    <a:pt x="912888" y="0"/>
                  </a:lnTo>
                  <a:lnTo>
                    <a:pt x="912888" y="1511"/>
                  </a:lnTo>
                  <a:lnTo>
                    <a:pt x="934224" y="1511"/>
                  </a:lnTo>
                  <a:lnTo>
                    <a:pt x="9342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503159" y="3547122"/>
              <a:ext cx="934719" cy="55244"/>
            </a:xfrm>
            <a:custGeom>
              <a:avLst/>
              <a:gdLst/>
              <a:ahLst/>
              <a:cxnLst/>
              <a:rect l="l" t="t" r="r" b="b"/>
              <a:pathLst>
                <a:path w="934719" h="55245">
                  <a:moveTo>
                    <a:pt x="21336" y="53340"/>
                  </a:moveTo>
                  <a:lnTo>
                    <a:pt x="0" y="53340"/>
                  </a:lnTo>
                  <a:lnTo>
                    <a:pt x="0" y="54851"/>
                  </a:lnTo>
                  <a:lnTo>
                    <a:pt x="21336" y="54851"/>
                  </a:lnTo>
                  <a:lnTo>
                    <a:pt x="21336" y="53340"/>
                  </a:lnTo>
                  <a:close/>
                </a:path>
                <a:path w="934719" h="55245">
                  <a:moveTo>
                    <a:pt x="21336" y="51816"/>
                  </a:moveTo>
                  <a:lnTo>
                    <a:pt x="0" y="51816"/>
                  </a:lnTo>
                  <a:lnTo>
                    <a:pt x="0" y="53327"/>
                  </a:lnTo>
                  <a:lnTo>
                    <a:pt x="21336" y="53327"/>
                  </a:lnTo>
                  <a:lnTo>
                    <a:pt x="21336" y="51816"/>
                  </a:lnTo>
                  <a:close/>
                </a:path>
                <a:path w="934719" h="55245">
                  <a:moveTo>
                    <a:pt x="21336" y="47244"/>
                  </a:moveTo>
                  <a:lnTo>
                    <a:pt x="0" y="47244"/>
                  </a:lnTo>
                  <a:lnTo>
                    <a:pt x="0" y="48755"/>
                  </a:lnTo>
                  <a:lnTo>
                    <a:pt x="0" y="50292"/>
                  </a:lnTo>
                  <a:lnTo>
                    <a:pt x="0" y="51803"/>
                  </a:lnTo>
                  <a:lnTo>
                    <a:pt x="21336" y="51803"/>
                  </a:lnTo>
                  <a:lnTo>
                    <a:pt x="21336" y="50292"/>
                  </a:lnTo>
                  <a:lnTo>
                    <a:pt x="21336" y="48755"/>
                  </a:lnTo>
                  <a:lnTo>
                    <a:pt x="21336" y="47244"/>
                  </a:lnTo>
                  <a:close/>
                </a:path>
                <a:path w="934719" h="55245">
                  <a:moveTo>
                    <a:pt x="21336" y="45720"/>
                  </a:moveTo>
                  <a:lnTo>
                    <a:pt x="0" y="45720"/>
                  </a:lnTo>
                  <a:lnTo>
                    <a:pt x="0" y="47231"/>
                  </a:lnTo>
                  <a:lnTo>
                    <a:pt x="21336" y="47231"/>
                  </a:lnTo>
                  <a:lnTo>
                    <a:pt x="21336" y="45720"/>
                  </a:lnTo>
                  <a:close/>
                </a:path>
                <a:path w="934719" h="55245">
                  <a:moveTo>
                    <a:pt x="21336" y="44196"/>
                  </a:moveTo>
                  <a:lnTo>
                    <a:pt x="0" y="44196"/>
                  </a:lnTo>
                  <a:lnTo>
                    <a:pt x="0" y="45707"/>
                  </a:lnTo>
                  <a:lnTo>
                    <a:pt x="21336" y="45707"/>
                  </a:lnTo>
                  <a:lnTo>
                    <a:pt x="21336" y="44196"/>
                  </a:lnTo>
                  <a:close/>
                </a:path>
                <a:path w="934719" h="55245">
                  <a:moveTo>
                    <a:pt x="21336" y="39624"/>
                  </a:moveTo>
                  <a:lnTo>
                    <a:pt x="0" y="39624"/>
                  </a:lnTo>
                  <a:lnTo>
                    <a:pt x="0" y="41135"/>
                  </a:lnTo>
                  <a:lnTo>
                    <a:pt x="0" y="42672"/>
                  </a:lnTo>
                  <a:lnTo>
                    <a:pt x="0" y="44183"/>
                  </a:lnTo>
                  <a:lnTo>
                    <a:pt x="21336" y="44183"/>
                  </a:lnTo>
                  <a:lnTo>
                    <a:pt x="21336" y="42672"/>
                  </a:lnTo>
                  <a:lnTo>
                    <a:pt x="21336" y="41135"/>
                  </a:lnTo>
                  <a:lnTo>
                    <a:pt x="21336" y="39624"/>
                  </a:lnTo>
                  <a:close/>
                </a:path>
                <a:path w="934719" h="55245">
                  <a:moveTo>
                    <a:pt x="21336" y="38100"/>
                  </a:moveTo>
                  <a:lnTo>
                    <a:pt x="0" y="38100"/>
                  </a:lnTo>
                  <a:lnTo>
                    <a:pt x="0" y="39611"/>
                  </a:lnTo>
                  <a:lnTo>
                    <a:pt x="21336" y="39611"/>
                  </a:lnTo>
                  <a:lnTo>
                    <a:pt x="21336" y="38100"/>
                  </a:lnTo>
                  <a:close/>
                </a:path>
                <a:path w="934719" h="55245">
                  <a:moveTo>
                    <a:pt x="21336" y="36576"/>
                  </a:moveTo>
                  <a:lnTo>
                    <a:pt x="0" y="36576"/>
                  </a:lnTo>
                  <a:lnTo>
                    <a:pt x="0" y="38087"/>
                  </a:lnTo>
                  <a:lnTo>
                    <a:pt x="21336" y="38087"/>
                  </a:lnTo>
                  <a:lnTo>
                    <a:pt x="21336" y="36576"/>
                  </a:lnTo>
                  <a:close/>
                </a:path>
                <a:path w="934719" h="55245">
                  <a:moveTo>
                    <a:pt x="21336" y="32004"/>
                  </a:moveTo>
                  <a:lnTo>
                    <a:pt x="0" y="32004"/>
                  </a:lnTo>
                  <a:lnTo>
                    <a:pt x="0" y="33515"/>
                  </a:lnTo>
                  <a:lnTo>
                    <a:pt x="0" y="35052"/>
                  </a:lnTo>
                  <a:lnTo>
                    <a:pt x="0" y="36563"/>
                  </a:lnTo>
                  <a:lnTo>
                    <a:pt x="21336" y="36563"/>
                  </a:lnTo>
                  <a:lnTo>
                    <a:pt x="21336" y="35052"/>
                  </a:lnTo>
                  <a:lnTo>
                    <a:pt x="21336" y="33515"/>
                  </a:lnTo>
                  <a:lnTo>
                    <a:pt x="21336" y="32004"/>
                  </a:lnTo>
                  <a:close/>
                </a:path>
                <a:path w="934719" h="55245">
                  <a:moveTo>
                    <a:pt x="21336" y="30480"/>
                  </a:moveTo>
                  <a:lnTo>
                    <a:pt x="0" y="30480"/>
                  </a:lnTo>
                  <a:lnTo>
                    <a:pt x="0" y="31991"/>
                  </a:lnTo>
                  <a:lnTo>
                    <a:pt x="21336" y="31991"/>
                  </a:lnTo>
                  <a:lnTo>
                    <a:pt x="21336" y="30480"/>
                  </a:lnTo>
                  <a:close/>
                </a:path>
                <a:path w="934719" h="55245">
                  <a:moveTo>
                    <a:pt x="21336" y="28956"/>
                  </a:moveTo>
                  <a:lnTo>
                    <a:pt x="0" y="28956"/>
                  </a:lnTo>
                  <a:lnTo>
                    <a:pt x="0" y="30467"/>
                  </a:lnTo>
                  <a:lnTo>
                    <a:pt x="21336" y="30467"/>
                  </a:lnTo>
                  <a:lnTo>
                    <a:pt x="21336" y="28956"/>
                  </a:lnTo>
                  <a:close/>
                </a:path>
                <a:path w="934719" h="55245">
                  <a:moveTo>
                    <a:pt x="21336" y="24384"/>
                  </a:moveTo>
                  <a:lnTo>
                    <a:pt x="0" y="24384"/>
                  </a:lnTo>
                  <a:lnTo>
                    <a:pt x="0" y="25895"/>
                  </a:lnTo>
                  <a:lnTo>
                    <a:pt x="0" y="27432"/>
                  </a:lnTo>
                  <a:lnTo>
                    <a:pt x="0" y="28943"/>
                  </a:lnTo>
                  <a:lnTo>
                    <a:pt x="21336" y="28943"/>
                  </a:lnTo>
                  <a:lnTo>
                    <a:pt x="21336" y="27432"/>
                  </a:lnTo>
                  <a:lnTo>
                    <a:pt x="21336" y="25895"/>
                  </a:lnTo>
                  <a:lnTo>
                    <a:pt x="21336" y="24384"/>
                  </a:lnTo>
                  <a:close/>
                </a:path>
                <a:path w="934719" h="55245">
                  <a:moveTo>
                    <a:pt x="21336" y="22860"/>
                  </a:moveTo>
                  <a:lnTo>
                    <a:pt x="0" y="22860"/>
                  </a:lnTo>
                  <a:lnTo>
                    <a:pt x="0" y="24371"/>
                  </a:lnTo>
                  <a:lnTo>
                    <a:pt x="21336" y="24371"/>
                  </a:lnTo>
                  <a:lnTo>
                    <a:pt x="21336" y="22860"/>
                  </a:lnTo>
                  <a:close/>
                </a:path>
                <a:path w="934719" h="55245">
                  <a:moveTo>
                    <a:pt x="21336" y="21336"/>
                  </a:moveTo>
                  <a:lnTo>
                    <a:pt x="0" y="21336"/>
                  </a:lnTo>
                  <a:lnTo>
                    <a:pt x="0" y="22847"/>
                  </a:lnTo>
                  <a:lnTo>
                    <a:pt x="21336" y="22847"/>
                  </a:lnTo>
                  <a:lnTo>
                    <a:pt x="21336" y="21336"/>
                  </a:lnTo>
                  <a:close/>
                </a:path>
                <a:path w="934719" h="55245">
                  <a:moveTo>
                    <a:pt x="21336" y="16764"/>
                  </a:moveTo>
                  <a:lnTo>
                    <a:pt x="0" y="16764"/>
                  </a:lnTo>
                  <a:lnTo>
                    <a:pt x="0" y="18275"/>
                  </a:lnTo>
                  <a:lnTo>
                    <a:pt x="0" y="19799"/>
                  </a:lnTo>
                  <a:lnTo>
                    <a:pt x="0" y="21323"/>
                  </a:lnTo>
                  <a:lnTo>
                    <a:pt x="21336" y="21323"/>
                  </a:lnTo>
                  <a:lnTo>
                    <a:pt x="21336" y="19812"/>
                  </a:lnTo>
                  <a:lnTo>
                    <a:pt x="21336" y="18275"/>
                  </a:lnTo>
                  <a:lnTo>
                    <a:pt x="21336" y="16764"/>
                  </a:lnTo>
                  <a:close/>
                </a:path>
                <a:path w="934719" h="55245">
                  <a:moveTo>
                    <a:pt x="21336" y="15240"/>
                  </a:moveTo>
                  <a:lnTo>
                    <a:pt x="0" y="15240"/>
                  </a:lnTo>
                  <a:lnTo>
                    <a:pt x="0" y="16751"/>
                  </a:lnTo>
                  <a:lnTo>
                    <a:pt x="21336" y="16751"/>
                  </a:lnTo>
                  <a:lnTo>
                    <a:pt x="21336" y="15240"/>
                  </a:lnTo>
                  <a:close/>
                </a:path>
                <a:path w="934719" h="55245">
                  <a:moveTo>
                    <a:pt x="21336" y="13716"/>
                  </a:moveTo>
                  <a:lnTo>
                    <a:pt x="0" y="13716"/>
                  </a:lnTo>
                  <a:lnTo>
                    <a:pt x="0" y="15227"/>
                  </a:lnTo>
                  <a:lnTo>
                    <a:pt x="21336" y="15227"/>
                  </a:lnTo>
                  <a:lnTo>
                    <a:pt x="21336" y="13716"/>
                  </a:lnTo>
                  <a:close/>
                </a:path>
                <a:path w="934719" h="55245">
                  <a:moveTo>
                    <a:pt x="21336" y="9144"/>
                  </a:moveTo>
                  <a:lnTo>
                    <a:pt x="0" y="9144"/>
                  </a:lnTo>
                  <a:lnTo>
                    <a:pt x="0" y="10655"/>
                  </a:lnTo>
                  <a:lnTo>
                    <a:pt x="0" y="12192"/>
                  </a:lnTo>
                  <a:lnTo>
                    <a:pt x="0" y="13703"/>
                  </a:lnTo>
                  <a:lnTo>
                    <a:pt x="21336" y="13703"/>
                  </a:lnTo>
                  <a:lnTo>
                    <a:pt x="21336" y="12192"/>
                  </a:lnTo>
                  <a:lnTo>
                    <a:pt x="21336" y="10655"/>
                  </a:lnTo>
                  <a:lnTo>
                    <a:pt x="21336" y="9144"/>
                  </a:lnTo>
                  <a:close/>
                </a:path>
                <a:path w="934719" h="55245">
                  <a:moveTo>
                    <a:pt x="21336" y="7620"/>
                  </a:moveTo>
                  <a:lnTo>
                    <a:pt x="0" y="7620"/>
                  </a:lnTo>
                  <a:lnTo>
                    <a:pt x="0" y="9131"/>
                  </a:lnTo>
                  <a:lnTo>
                    <a:pt x="21336" y="9131"/>
                  </a:lnTo>
                  <a:lnTo>
                    <a:pt x="21336" y="7620"/>
                  </a:lnTo>
                  <a:close/>
                </a:path>
                <a:path w="934719" h="55245">
                  <a:moveTo>
                    <a:pt x="21336" y="6096"/>
                  </a:moveTo>
                  <a:lnTo>
                    <a:pt x="0" y="6096"/>
                  </a:lnTo>
                  <a:lnTo>
                    <a:pt x="0" y="7607"/>
                  </a:lnTo>
                  <a:lnTo>
                    <a:pt x="21336" y="7607"/>
                  </a:lnTo>
                  <a:lnTo>
                    <a:pt x="21336" y="6096"/>
                  </a:lnTo>
                  <a:close/>
                </a:path>
                <a:path w="934719" h="55245">
                  <a:moveTo>
                    <a:pt x="21336" y="1524"/>
                  </a:moveTo>
                  <a:lnTo>
                    <a:pt x="0" y="1524"/>
                  </a:lnTo>
                  <a:lnTo>
                    <a:pt x="0" y="3035"/>
                  </a:lnTo>
                  <a:lnTo>
                    <a:pt x="0" y="4559"/>
                  </a:lnTo>
                  <a:lnTo>
                    <a:pt x="0" y="6083"/>
                  </a:lnTo>
                  <a:lnTo>
                    <a:pt x="21336" y="6083"/>
                  </a:lnTo>
                  <a:lnTo>
                    <a:pt x="21336" y="4572"/>
                  </a:lnTo>
                  <a:lnTo>
                    <a:pt x="21336" y="3035"/>
                  </a:lnTo>
                  <a:lnTo>
                    <a:pt x="21336" y="1524"/>
                  </a:lnTo>
                  <a:close/>
                </a:path>
                <a:path w="934719" h="55245">
                  <a:moveTo>
                    <a:pt x="21336" y="0"/>
                  </a:moveTo>
                  <a:lnTo>
                    <a:pt x="0" y="0"/>
                  </a:lnTo>
                  <a:lnTo>
                    <a:pt x="0" y="1511"/>
                  </a:lnTo>
                  <a:lnTo>
                    <a:pt x="21336" y="1511"/>
                  </a:lnTo>
                  <a:lnTo>
                    <a:pt x="21336" y="0"/>
                  </a:lnTo>
                  <a:close/>
                </a:path>
                <a:path w="934719" h="55245">
                  <a:moveTo>
                    <a:pt x="934224" y="51816"/>
                  </a:moveTo>
                  <a:lnTo>
                    <a:pt x="912888" y="51816"/>
                  </a:lnTo>
                  <a:lnTo>
                    <a:pt x="912888" y="53327"/>
                  </a:lnTo>
                  <a:lnTo>
                    <a:pt x="934224" y="53327"/>
                  </a:lnTo>
                  <a:lnTo>
                    <a:pt x="934224" y="51816"/>
                  </a:lnTo>
                  <a:close/>
                </a:path>
                <a:path w="934719" h="55245">
                  <a:moveTo>
                    <a:pt x="934224" y="47244"/>
                  </a:moveTo>
                  <a:lnTo>
                    <a:pt x="912888" y="47244"/>
                  </a:lnTo>
                  <a:lnTo>
                    <a:pt x="912888" y="48755"/>
                  </a:lnTo>
                  <a:lnTo>
                    <a:pt x="912888" y="50292"/>
                  </a:lnTo>
                  <a:lnTo>
                    <a:pt x="912888" y="51803"/>
                  </a:lnTo>
                  <a:lnTo>
                    <a:pt x="934224" y="51803"/>
                  </a:lnTo>
                  <a:lnTo>
                    <a:pt x="934224" y="50292"/>
                  </a:lnTo>
                  <a:lnTo>
                    <a:pt x="934224" y="48755"/>
                  </a:lnTo>
                  <a:lnTo>
                    <a:pt x="934224" y="47244"/>
                  </a:lnTo>
                  <a:close/>
                </a:path>
                <a:path w="934719" h="55245">
                  <a:moveTo>
                    <a:pt x="934224" y="45720"/>
                  </a:moveTo>
                  <a:lnTo>
                    <a:pt x="912888" y="45720"/>
                  </a:lnTo>
                  <a:lnTo>
                    <a:pt x="912888" y="47231"/>
                  </a:lnTo>
                  <a:lnTo>
                    <a:pt x="934224" y="47231"/>
                  </a:lnTo>
                  <a:lnTo>
                    <a:pt x="934224" y="45720"/>
                  </a:lnTo>
                  <a:close/>
                </a:path>
                <a:path w="934719" h="55245">
                  <a:moveTo>
                    <a:pt x="934224" y="44196"/>
                  </a:moveTo>
                  <a:lnTo>
                    <a:pt x="912888" y="44196"/>
                  </a:lnTo>
                  <a:lnTo>
                    <a:pt x="912888" y="45707"/>
                  </a:lnTo>
                  <a:lnTo>
                    <a:pt x="934224" y="45707"/>
                  </a:lnTo>
                  <a:lnTo>
                    <a:pt x="934224" y="44196"/>
                  </a:lnTo>
                  <a:close/>
                </a:path>
                <a:path w="934719" h="55245">
                  <a:moveTo>
                    <a:pt x="934224" y="39624"/>
                  </a:moveTo>
                  <a:lnTo>
                    <a:pt x="912888" y="39624"/>
                  </a:lnTo>
                  <a:lnTo>
                    <a:pt x="912888" y="41135"/>
                  </a:lnTo>
                  <a:lnTo>
                    <a:pt x="912888" y="42672"/>
                  </a:lnTo>
                  <a:lnTo>
                    <a:pt x="912888" y="44183"/>
                  </a:lnTo>
                  <a:lnTo>
                    <a:pt x="934224" y="44183"/>
                  </a:lnTo>
                  <a:lnTo>
                    <a:pt x="934224" y="42672"/>
                  </a:lnTo>
                  <a:lnTo>
                    <a:pt x="934224" y="41135"/>
                  </a:lnTo>
                  <a:lnTo>
                    <a:pt x="934224" y="39624"/>
                  </a:lnTo>
                  <a:close/>
                </a:path>
                <a:path w="934719" h="55245">
                  <a:moveTo>
                    <a:pt x="934224" y="38100"/>
                  </a:moveTo>
                  <a:lnTo>
                    <a:pt x="912888" y="38100"/>
                  </a:lnTo>
                  <a:lnTo>
                    <a:pt x="912888" y="39611"/>
                  </a:lnTo>
                  <a:lnTo>
                    <a:pt x="934224" y="39611"/>
                  </a:lnTo>
                  <a:lnTo>
                    <a:pt x="934224" y="38100"/>
                  </a:lnTo>
                  <a:close/>
                </a:path>
                <a:path w="934719" h="55245">
                  <a:moveTo>
                    <a:pt x="934224" y="36576"/>
                  </a:moveTo>
                  <a:lnTo>
                    <a:pt x="912888" y="36576"/>
                  </a:lnTo>
                  <a:lnTo>
                    <a:pt x="912888" y="38087"/>
                  </a:lnTo>
                  <a:lnTo>
                    <a:pt x="934224" y="38087"/>
                  </a:lnTo>
                  <a:lnTo>
                    <a:pt x="934224" y="36576"/>
                  </a:lnTo>
                  <a:close/>
                </a:path>
                <a:path w="934719" h="55245">
                  <a:moveTo>
                    <a:pt x="934224" y="32004"/>
                  </a:moveTo>
                  <a:lnTo>
                    <a:pt x="912888" y="32004"/>
                  </a:lnTo>
                  <a:lnTo>
                    <a:pt x="912888" y="33515"/>
                  </a:lnTo>
                  <a:lnTo>
                    <a:pt x="912888" y="35052"/>
                  </a:lnTo>
                  <a:lnTo>
                    <a:pt x="912888" y="36563"/>
                  </a:lnTo>
                  <a:lnTo>
                    <a:pt x="934224" y="36563"/>
                  </a:lnTo>
                  <a:lnTo>
                    <a:pt x="934224" y="35052"/>
                  </a:lnTo>
                  <a:lnTo>
                    <a:pt x="934224" y="33515"/>
                  </a:lnTo>
                  <a:lnTo>
                    <a:pt x="934224" y="32004"/>
                  </a:lnTo>
                  <a:close/>
                </a:path>
                <a:path w="934719" h="55245">
                  <a:moveTo>
                    <a:pt x="934224" y="30480"/>
                  </a:moveTo>
                  <a:lnTo>
                    <a:pt x="912888" y="30480"/>
                  </a:lnTo>
                  <a:lnTo>
                    <a:pt x="912888" y="31991"/>
                  </a:lnTo>
                  <a:lnTo>
                    <a:pt x="934224" y="31991"/>
                  </a:lnTo>
                  <a:lnTo>
                    <a:pt x="934224" y="30480"/>
                  </a:lnTo>
                  <a:close/>
                </a:path>
                <a:path w="934719" h="55245">
                  <a:moveTo>
                    <a:pt x="934224" y="28956"/>
                  </a:moveTo>
                  <a:lnTo>
                    <a:pt x="912888" y="28956"/>
                  </a:lnTo>
                  <a:lnTo>
                    <a:pt x="912888" y="30467"/>
                  </a:lnTo>
                  <a:lnTo>
                    <a:pt x="934224" y="30467"/>
                  </a:lnTo>
                  <a:lnTo>
                    <a:pt x="934224" y="28956"/>
                  </a:lnTo>
                  <a:close/>
                </a:path>
                <a:path w="934719" h="55245">
                  <a:moveTo>
                    <a:pt x="934224" y="24384"/>
                  </a:moveTo>
                  <a:lnTo>
                    <a:pt x="912888" y="24384"/>
                  </a:lnTo>
                  <a:lnTo>
                    <a:pt x="912888" y="25895"/>
                  </a:lnTo>
                  <a:lnTo>
                    <a:pt x="912888" y="27432"/>
                  </a:lnTo>
                  <a:lnTo>
                    <a:pt x="912888" y="28943"/>
                  </a:lnTo>
                  <a:lnTo>
                    <a:pt x="934224" y="28943"/>
                  </a:lnTo>
                  <a:lnTo>
                    <a:pt x="934224" y="27432"/>
                  </a:lnTo>
                  <a:lnTo>
                    <a:pt x="934224" y="25895"/>
                  </a:lnTo>
                  <a:lnTo>
                    <a:pt x="934224" y="24384"/>
                  </a:lnTo>
                  <a:close/>
                </a:path>
                <a:path w="934719" h="55245">
                  <a:moveTo>
                    <a:pt x="934224" y="22860"/>
                  </a:moveTo>
                  <a:lnTo>
                    <a:pt x="912888" y="22860"/>
                  </a:lnTo>
                  <a:lnTo>
                    <a:pt x="912888" y="24371"/>
                  </a:lnTo>
                  <a:lnTo>
                    <a:pt x="934224" y="24371"/>
                  </a:lnTo>
                  <a:lnTo>
                    <a:pt x="934224" y="22860"/>
                  </a:lnTo>
                  <a:close/>
                </a:path>
                <a:path w="934719" h="55245">
                  <a:moveTo>
                    <a:pt x="934224" y="21336"/>
                  </a:moveTo>
                  <a:lnTo>
                    <a:pt x="912888" y="21336"/>
                  </a:lnTo>
                  <a:lnTo>
                    <a:pt x="912888" y="22847"/>
                  </a:lnTo>
                  <a:lnTo>
                    <a:pt x="934224" y="22847"/>
                  </a:lnTo>
                  <a:lnTo>
                    <a:pt x="934224" y="21336"/>
                  </a:lnTo>
                  <a:close/>
                </a:path>
                <a:path w="934719" h="55245">
                  <a:moveTo>
                    <a:pt x="934224" y="16764"/>
                  </a:moveTo>
                  <a:lnTo>
                    <a:pt x="912888" y="16764"/>
                  </a:lnTo>
                  <a:lnTo>
                    <a:pt x="912888" y="18275"/>
                  </a:lnTo>
                  <a:lnTo>
                    <a:pt x="912888" y="19799"/>
                  </a:lnTo>
                  <a:lnTo>
                    <a:pt x="912888" y="21323"/>
                  </a:lnTo>
                  <a:lnTo>
                    <a:pt x="934224" y="21323"/>
                  </a:lnTo>
                  <a:lnTo>
                    <a:pt x="934224" y="19812"/>
                  </a:lnTo>
                  <a:lnTo>
                    <a:pt x="934224" y="18275"/>
                  </a:lnTo>
                  <a:lnTo>
                    <a:pt x="934224" y="16764"/>
                  </a:lnTo>
                  <a:close/>
                </a:path>
                <a:path w="934719" h="55245">
                  <a:moveTo>
                    <a:pt x="934224" y="15240"/>
                  </a:moveTo>
                  <a:lnTo>
                    <a:pt x="912888" y="15240"/>
                  </a:lnTo>
                  <a:lnTo>
                    <a:pt x="912888" y="16751"/>
                  </a:lnTo>
                  <a:lnTo>
                    <a:pt x="934224" y="16751"/>
                  </a:lnTo>
                  <a:lnTo>
                    <a:pt x="934224" y="15240"/>
                  </a:lnTo>
                  <a:close/>
                </a:path>
                <a:path w="934719" h="55245">
                  <a:moveTo>
                    <a:pt x="934224" y="13716"/>
                  </a:moveTo>
                  <a:lnTo>
                    <a:pt x="912888" y="13716"/>
                  </a:lnTo>
                  <a:lnTo>
                    <a:pt x="912888" y="15227"/>
                  </a:lnTo>
                  <a:lnTo>
                    <a:pt x="934224" y="15227"/>
                  </a:lnTo>
                  <a:lnTo>
                    <a:pt x="934224" y="13716"/>
                  </a:lnTo>
                  <a:close/>
                </a:path>
                <a:path w="934719" h="55245">
                  <a:moveTo>
                    <a:pt x="934224" y="9144"/>
                  </a:moveTo>
                  <a:lnTo>
                    <a:pt x="912888" y="9144"/>
                  </a:lnTo>
                  <a:lnTo>
                    <a:pt x="912888" y="10655"/>
                  </a:lnTo>
                  <a:lnTo>
                    <a:pt x="912888" y="12192"/>
                  </a:lnTo>
                  <a:lnTo>
                    <a:pt x="912888" y="13703"/>
                  </a:lnTo>
                  <a:lnTo>
                    <a:pt x="934224" y="13703"/>
                  </a:lnTo>
                  <a:lnTo>
                    <a:pt x="934224" y="12192"/>
                  </a:lnTo>
                  <a:lnTo>
                    <a:pt x="934224" y="10655"/>
                  </a:lnTo>
                  <a:lnTo>
                    <a:pt x="934224" y="9144"/>
                  </a:lnTo>
                  <a:close/>
                </a:path>
                <a:path w="934719" h="55245">
                  <a:moveTo>
                    <a:pt x="934224" y="7620"/>
                  </a:moveTo>
                  <a:lnTo>
                    <a:pt x="912888" y="7620"/>
                  </a:lnTo>
                  <a:lnTo>
                    <a:pt x="912888" y="9131"/>
                  </a:lnTo>
                  <a:lnTo>
                    <a:pt x="934224" y="9131"/>
                  </a:lnTo>
                  <a:lnTo>
                    <a:pt x="934224" y="7620"/>
                  </a:lnTo>
                  <a:close/>
                </a:path>
                <a:path w="934719" h="55245">
                  <a:moveTo>
                    <a:pt x="934224" y="6096"/>
                  </a:moveTo>
                  <a:lnTo>
                    <a:pt x="912888" y="6096"/>
                  </a:lnTo>
                  <a:lnTo>
                    <a:pt x="912888" y="7607"/>
                  </a:lnTo>
                  <a:lnTo>
                    <a:pt x="934224" y="7607"/>
                  </a:lnTo>
                  <a:lnTo>
                    <a:pt x="934224" y="6096"/>
                  </a:lnTo>
                  <a:close/>
                </a:path>
                <a:path w="934719" h="55245">
                  <a:moveTo>
                    <a:pt x="934224" y="1524"/>
                  </a:moveTo>
                  <a:lnTo>
                    <a:pt x="912888" y="1524"/>
                  </a:lnTo>
                  <a:lnTo>
                    <a:pt x="912888" y="3035"/>
                  </a:lnTo>
                  <a:lnTo>
                    <a:pt x="912888" y="4559"/>
                  </a:lnTo>
                  <a:lnTo>
                    <a:pt x="912888" y="6083"/>
                  </a:lnTo>
                  <a:lnTo>
                    <a:pt x="934224" y="6083"/>
                  </a:lnTo>
                  <a:lnTo>
                    <a:pt x="934224" y="4572"/>
                  </a:lnTo>
                  <a:lnTo>
                    <a:pt x="934224" y="3035"/>
                  </a:lnTo>
                  <a:lnTo>
                    <a:pt x="934224" y="1524"/>
                  </a:lnTo>
                  <a:close/>
                </a:path>
                <a:path w="934719" h="55245">
                  <a:moveTo>
                    <a:pt x="934224" y="0"/>
                  </a:moveTo>
                  <a:lnTo>
                    <a:pt x="912888" y="0"/>
                  </a:lnTo>
                  <a:lnTo>
                    <a:pt x="912888" y="1511"/>
                  </a:lnTo>
                  <a:lnTo>
                    <a:pt x="934224" y="1511"/>
                  </a:lnTo>
                  <a:lnTo>
                    <a:pt x="9342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503159" y="3600462"/>
              <a:ext cx="934719" cy="55244"/>
            </a:xfrm>
            <a:custGeom>
              <a:avLst/>
              <a:gdLst/>
              <a:ahLst/>
              <a:cxnLst/>
              <a:rect l="l" t="t" r="r" b="b"/>
              <a:pathLst>
                <a:path w="934719" h="55245">
                  <a:moveTo>
                    <a:pt x="21336" y="53340"/>
                  </a:moveTo>
                  <a:lnTo>
                    <a:pt x="0" y="53340"/>
                  </a:lnTo>
                  <a:lnTo>
                    <a:pt x="0" y="54851"/>
                  </a:lnTo>
                  <a:lnTo>
                    <a:pt x="21336" y="54851"/>
                  </a:lnTo>
                  <a:lnTo>
                    <a:pt x="21336" y="53340"/>
                  </a:lnTo>
                  <a:close/>
                </a:path>
                <a:path w="934719" h="55245">
                  <a:moveTo>
                    <a:pt x="21336" y="51816"/>
                  </a:moveTo>
                  <a:lnTo>
                    <a:pt x="0" y="51816"/>
                  </a:lnTo>
                  <a:lnTo>
                    <a:pt x="0" y="53327"/>
                  </a:lnTo>
                  <a:lnTo>
                    <a:pt x="21336" y="53327"/>
                  </a:lnTo>
                  <a:lnTo>
                    <a:pt x="21336" y="51816"/>
                  </a:lnTo>
                  <a:close/>
                </a:path>
                <a:path w="934719" h="55245">
                  <a:moveTo>
                    <a:pt x="21336" y="47244"/>
                  </a:moveTo>
                  <a:lnTo>
                    <a:pt x="0" y="47244"/>
                  </a:lnTo>
                  <a:lnTo>
                    <a:pt x="0" y="48755"/>
                  </a:lnTo>
                  <a:lnTo>
                    <a:pt x="0" y="50292"/>
                  </a:lnTo>
                  <a:lnTo>
                    <a:pt x="0" y="51803"/>
                  </a:lnTo>
                  <a:lnTo>
                    <a:pt x="21336" y="51803"/>
                  </a:lnTo>
                  <a:lnTo>
                    <a:pt x="21336" y="50292"/>
                  </a:lnTo>
                  <a:lnTo>
                    <a:pt x="21336" y="48755"/>
                  </a:lnTo>
                  <a:lnTo>
                    <a:pt x="21336" y="47244"/>
                  </a:lnTo>
                  <a:close/>
                </a:path>
                <a:path w="934719" h="55245">
                  <a:moveTo>
                    <a:pt x="21336" y="45720"/>
                  </a:moveTo>
                  <a:lnTo>
                    <a:pt x="0" y="45720"/>
                  </a:lnTo>
                  <a:lnTo>
                    <a:pt x="0" y="47231"/>
                  </a:lnTo>
                  <a:lnTo>
                    <a:pt x="21336" y="47231"/>
                  </a:lnTo>
                  <a:lnTo>
                    <a:pt x="21336" y="45720"/>
                  </a:lnTo>
                  <a:close/>
                </a:path>
                <a:path w="934719" h="55245">
                  <a:moveTo>
                    <a:pt x="21336" y="44196"/>
                  </a:moveTo>
                  <a:lnTo>
                    <a:pt x="0" y="44196"/>
                  </a:lnTo>
                  <a:lnTo>
                    <a:pt x="0" y="45707"/>
                  </a:lnTo>
                  <a:lnTo>
                    <a:pt x="21336" y="45707"/>
                  </a:lnTo>
                  <a:lnTo>
                    <a:pt x="21336" y="44196"/>
                  </a:lnTo>
                  <a:close/>
                </a:path>
                <a:path w="934719" h="55245">
                  <a:moveTo>
                    <a:pt x="21336" y="39624"/>
                  </a:moveTo>
                  <a:lnTo>
                    <a:pt x="0" y="39624"/>
                  </a:lnTo>
                  <a:lnTo>
                    <a:pt x="0" y="41135"/>
                  </a:lnTo>
                  <a:lnTo>
                    <a:pt x="0" y="42659"/>
                  </a:lnTo>
                  <a:lnTo>
                    <a:pt x="0" y="44183"/>
                  </a:lnTo>
                  <a:lnTo>
                    <a:pt x="21336" y="44183"/>
                  </a:lnTo>
                  <a:lnTo>
                    <a:pt x="21336" y="42672"/>
                  </a:lnTo>
                  <a:lnTo>
                    <a:pt x="21336" y="41135"/>
                  </a:lnTo>
                  <a:lnTo>
                    <a:pt x="21336" y="39624"/>
                  </a:lnTo>
                  <a:close/>
                </a:path>
                <a:path w="934719" h="55245">
                  <a:moveTo>
                    <a:pt x="21336" y="38100"/>
                  </a:moveTo>
                  <a:lnTo>
                    <a:pt x="0" y="38100"/>
                  </a:lnTo>
                  <a:lnTo>
                    <a:pt x="0" y="39611"/>
                  </a:lnTo>
                  <a:lnTo>
                    <a:pt x="21336" y="39611"/>
                  </a:lnTo>
                  <a:lnTo>
                    <a:pt x="21336" y="38100"/>
                  </a:lnTo>
                  <a:close/>
                </a:path>
                <a:path w="934719" h="55245">
                  <a:moveTo>
                    <a:pt x="21336" y="36576"/>
                  </a:moveTo>
                  <a:lnTo>
                    <a:pt x="0" y="36576"/>
                  </a:lnTo>
                  <a:lnTo>
                    <a:pt x="0" y="38087"/>
                  </a:lnTo>
                  <a:lnTo>
                    <a:pt x="21336" y="38087"/>
                  </a:lnTo>
                  <a:lnTo>
                    <a:pt x="21336" y="36576"/>
                  </a:lnTo>
                  <a:close/>
                </a:path>
                <a:path w="934719" h="55245">
                  <a:moveTo>
                    <a:pt x="21336" y="32004"/>
                  </a:moveTo>
                  <a:lnTo>
                    <a:pt x="0" y="32004"/>
                  </a:lnTo>
                  <a:lnTo>
                    <a:pt x="0" y="33515"/>
                  </a:lnTo>
                  <a:lnTo>
                    <a:pt x="0" y="35052"/>
                  </a:lnTo>
                  <a:lnTo>
                    <a:pt x="0" y="36563"/>
                  </a:lnTo>
                  <a:lnTo>
                    <a:pt x="21336" y="36563"/>
                  </a:lnTo>
                  <a:lnTo>
                    <a:pt x="21336" y="35052"/>
                  </a:lnTo>
                  <a:lnTo>
                    <a:pt x="21336" y="33515"/>
                  </a:lnTo>
                  <a:lnTo>
                    <a:pt x="21336" y="32004"/>
                  </a:lnTo>
                  <a:close/>
                </a:path>
                <a:path w="934719" h="55245">
                  <a:moveTo>
                    <a:pt x="21336" y="30480"/>
                  </a:moveTo>
                  <a:lnTo>
                    <a:pt x="0" y="30480"/>
                  </a:lnTo>
                  <a:lnTo>
                    <a:pt x="0" y="31991"/>
                  </a:lnTo>
                  <a:lnTo>
                    <a:pt x="21336" y="31991"/>
                  </a:lnTo>
                  <a:lnTo>
                    <a:pt x="21336" y="30480"/>
                  </a:lnTo>
                  <a:close/>
                </a:path>
                <a:path w="934719" h="55245">
                  <a:moveTo>
                    <a:pt x="21336" y="28956"/>
                  </a:moveTo>
                  <a:lnTo>
                    <a:pt x="0" y="28956"/>
                  </a:lnTo>
                  <a:lnTo>
                    <a:pt x="0" y="30467"/>
                  </a:lnTo>
                  <a:lnTo>
                    <a:pt x="21336" y="30467"/>
                  </a:lnTo>
                  <a:lnTo>
                    <a:pt x="21336" y="28956"/>
                  </a:lnTo>
                  <a:close/>
                </a:path>
                <a:path w="934719" h="55245">
                  <a:moveTo>
                    <a:pt x="21336" y="24384"/>
                  </a:moveTo>
                  <a:lnTo>
                    <a:pt x="0" y="24384"/>
                  </a:lnTo>
                  <a:lnTo>
                    <a:pt x="0" y="25895"/>
                  </a:lnTo>
                  <a:lnTo>
                    <a:pt x="0" y="27432"/>
                  </a:lnTo>
                  <a:lnTo>
                    <a:pt x="0" y="28943"/>
                  </a:lnTo>
                  <a:lnTo>
                    <a:pt x="21336" y="28943"/>
                  </a:lnTo>
                  <a:lnTo>
                    <a:pt x="21336" y="27432"/>
                  </a:lnTo>
                  <a:lnTo>
                    <a:pt x="21336" y="25895"/>
                  </a:lnTo>
                  <a:lnTo>
                    <a:pt x="21336" y="24384"/>
                  </a:lnTo>
                  <a:close/>
                </a:path>
                <a:path w="934719" h="55245">
                  <a:moveTo>
                    <a:pt x="21336" y="22860"/>
                  </a:moveTo>
                  <a:lnTo>
                    <a:pt x="0" y="22860"/>
                  </a:lnTo>
                  <a:lnTo>
                    <a:pt x="0" y="24371"/>
                  </a:lnTo>
                  <a:lnTo>
                    <a:pt x="21336" y="24371"/>
                  </a:lnTo>
                  <a:lnTo>
                    <a:pt x="21336" y="22860"/>
                  </a:lnTo>
                  <a:close/>
                </a:path>
                <a:path w="934719" h="55245">
                  <a:moveTo>
                    <a:pt x="21336" y="21336"/>
                  </a:moveTo>
                  <a:lnTo>
                    <a:pt x="0" y="21336"/>
                  </a:lnTo>
                  <a:lnTo>
                    <a:pt x="0" y="22847"/>
                  </a:lnTo>
                  <a:lnTo>
                    <a:pt x="21336" y="22847"/>
                  </a:lnTo>
                  <a:lnTo>
                    <a:pt x="21336" y="21336"/>
                  </a:lnTo>
                  <a:close/>
                </a:path>
                <a:path w="934719" h="55245">
                  <a:moveTo>
                    <a:pt x="21336" y="16764"/>
                  </a:moveTo>
                  <a:lnTo>
                    <a:pt x="0" y="16764"/>
                  </a:lnTo>
                  <a:lnTo>
                    <a:pt x="0" y="18275"/>
                  </a:lnTo>
                  <a:lnTo>
                    <a:pt x="0" y="19812"/>
                  </a:lnTo>
                  <a:lnTo>
                    <a:pt x="0" y="21323"/>
                  </a:lnTo>
                  <a:lnTo>
                    <a:pt x="21336" y="21323"/>
                  </a:lnTo>
                  <a:lnTo>
                    <a:pt x="21336" y="19812"/>
                  </a:lnTo>
                  <a:lnTo>
                    <a:pt x="21336" y="18275"/>
                  </a:lnTo>
                  <a:lnTo>
                    <a:pt x="21336" y="16764"/>
                  </a:lnTo>
                  <a:close/>
                </a:path>
                <a:path w="934719" h="55245">
                  <a:moveTo>
                    <a:pt x="21336" y="15240"/>
                  </a:moveTo>
                  <a:lnTo>
                    <a:pt x="0" y="15240"/>
                  </a:lnTo>
                  <a:lnTo>
                    <a:pt x="0" y="16751"/>
                  </a:lnTo>
                  <a:lnTo>
                    <a:pt x="21336" y="16751"/>
                  </a:lnTo>
                  <a:lnTo>
                    <a:pt x="21336" y="15240"/>
                  </a:lnTo>
                  <a:close/>
                </a:path>
                <a:path w="934719" h="55245">
                  <a:moveTo>
                    <a:pt x="21336" y="13716"/>
                  </a:moveTo>
                  <a:lnTo>
                    <a:pt x="0" y="13716"/>
                  </a:lnTo>
                  <a:lnTo>
                    <a:pt x="0" y="15227"/>
                  </a:lnTo>
                  <a:lnTo>
                    <a:pt x="21336" y="15227"/>
                  </a:lnTo>
                  <a:lnTo>
                    <a:pt x="21336" y="13716"/>
                  </a:lnTo>
                  <a:close/>
                </a:path>
                <a:path w="934719" h="55245">
                  <a:moveTo>
                    <a:pt x="21336" y="9144"/>
                  </a:moveTo>
                  <a:lnTo>
                    <a:pt x="0" y="9144"/>
                  </a:lnTo>
                  <a:lnTo>
                    <a:pt x="0" y="10655"/>
                  </a:lnTo>
                  <a:lnTo>
                    <a:pt x="0" y="12192"/>
                  </a:lnTo>
                  <a:lnTo>
                    <a:pt x="0" y="13703"/>
                  </a:lnTo>
                  <a:lnTo>
                    <a:pt x="21336" y="13703"/>
                  </a:lnTo>
                  <a:lnTo>
                    <a:pt x="21336" y="12192"/>
                  </a:lnTo>
                  <a:lnTo>
                    <a:pt x="21336" y="10655"/>
                  </a:lnTo>
                  <a:lnTo>
                    <a:pt x="21336" y="9144"/>
                  </a:lnTo>
                  <a:close/>
                </a:path>
                <a:path w="934719" h="55245">
                  <a:moveTo>
                    <a:pt x="21336" y="7620"/>
                  </a:moveTo>
                  <a:lnTo>
                    <a:pt x="0" y="7620"/>
                  </a:lnTo>
                  <a:lnTo>
                    <a:pt x="0" y="9131"/>
                  </a:lnTo>
                  <a:lnTo>
                    <a:pt x="21336" y="9131"/>
                  </a:lnTo>
                  <a:lnTo>
                    <a:pt x="21336" y="7620"/>
                  </a:lnTo>
                  <a:close/>
                </a:path>
                <a:path w="934719" h="55245">
                  <a:moveTo>
                    <a:pt x="21336" y="6096"/>
                  </a:moveTo>
                  <a:lnTo>
                    <a:pt x="0" y="6096"/>
                  </a:lnTo>
                  <a:lnTo>
                    <a:pt x="0" y="7607"/>
                  </a:lnTo>
                  <a:lnTo>
                    <a:pt x="21336" y="7607"/>
                  </a:lnTo>
                  <a:lnTo>
                    <a:pt x="21336" y="6096"/>
                  </a:lnTo>
                  <a:close/>
                </a:path>
                <a:path w="934719" h="55245">
                  <a:moveTo>
                    <a:pt x="21336" y="1524"/>
                  </a:moveTo>
                  <a:lnTo>
                    <a:pt x="0" y="1524"/>
                  </a:lnTo>
                  <a:lnTo>
                    <a:pt x="0" y="3035"/>
                  </a:lnTo>
                  <a:lnTo>
                    <a:pt x="0" y="4559"/>
                  </a:lnTo>
                  <a:lnTo>
                    <a:pt x="0" y="6083"/>
                  </a:lnTo>
                  <a:lnTo>
                    <a:pt x="21336" y="6083"/>
                  </a:lnTo>
                  <a:lnTo>
                    <a:pt x="21336" y="4572"/>
                  </a:lnTo>
                  <a:lnTo>
                    <a:pt x="21336" y="3035"/>
                  </a:lnTo>
                  <a:lnTo>
                    <a:pt x="21336" y="1524"/>
                  </a:lnTo>
                  <a:close/>
                </a:path>
                <a:path w="934719" h="55245">
                  <a:moveTo>
                    <a:pt x="21336" y="0"/>
                  </a:moveTo>
                  <a:lnTo>
                    <a:pt x="0" y="0"/>
                  </a:lnTo>
                  <a:lnTo>
                    <a:pt x="0" y="1511"/>
                  </a:lnTo>
                  <a:lnTo>
                    <a:pt x="21336" y="1511"/>
                  </a:lnTo>
                  <a:lnTo>
                    <a:pt x="21336" y="0"/>
                  </a:lnTo>
                  <a:close/>
                </a:path>
                <a:path w="934719" h="55245">
                  <a:moveTo>
                    <a:pt x="934224" y="51816"/>
                  </a:moveTo>
                  <a:lnTo>
                    <a:pt x="912888" y="51816"/>
                  </a:lnTo>
                  <a:lnTo>
                    <a:pt x="912888" y="53327"/>
                  </a:lnTo>
                  <a:lnTo>
                    <a:pt x="934224" y="53327"/>
                  </a:lnTo>
                  <a:lnTo>
                    <a:pt x="934224" y="51816"/>
                  </a:lnTo>
                  <a:close/>
                </a:path>
                <a:path w="934719" h="55245">
                  <a:moveTo>
                    <a:pt x="934224" y="47244"/>
                  </a:moveTo>
                  <a:lnTo>
                    <a:pt x="912888" y="47244"/>
                  </a:lnTo>
                  <a:lnTo>
                    <a:pt x="912888" y="48755"/>
                  </a:lnTo>
                  <a:lnTo>
                    <a:pt x="912888" y="50292"/>
                  </a:lnTo>
                  <a:lnTo>
                    <a:pt x="912888" y="51803"/>
                  </a:lnTo>
                  <a:lnTo>
                    <a:pt x="934224" y="51803"/>
                  </a:lnTo>
                  <a:lnTo>
                    <a:pt x="934224" y="50292"/>
                  </a:lnTo>
                  <a:lnTo>
                    <a:pt x="934224" y="48755"/>
                  </a:lnTo>
                  <a:lnTo>
                    <a:pt x="934224" y="47244"/>
                  </a:lnTo>
                  <a:close/>
                </a:path>
                <a:path w="934719" h="55245">
                  <a:moveTo>
                    <a:pt x="934224" y="45720"/>
                  </a:moveTo>
                  <a:lnTo>
                    <a:pt x="912888" y="45720"/>
                  </a:lnTo>
                  <a:lnTo>
                    <a:pt x="912888" y="47231"/>
                  </a:lnTo>
                  <a:lnTo>
                    <a:pt x="934224" y="47231"/>
                  </a:lnTo>
                  <a:lnTo>
                    <a:pt x="934224" y="45720"/>
                  </a:lnTo>
                  <a:close/>
                </a:path>
                <a:path w="934719" h="55245">
                  <a:moveTo>
                    <a:pt x="934224" y="44196"/>
                  </a:moveTo>
                  <a:lnTo>
                    <a:pt x="912888" y="44196"/>
                  </a:lnTo>
                  <a:lnTo>
                    <a:pt x="912888" y="45707"/>
                  </a:lnTo>
                  <a:lnTo>
                    <a:pt x="934224" y="45707"/>
                  </a:lnTo>
                  <a:lnTo>
                    <a:pt x="934224" y="44196"/>
                  </a:lnTo>
                  <a:close/>
                </a:path>
                <a:path w="934719" h="55245">
                  <a:moveTo>
                    <a:pt x="934224" y="39624"/>
                  </a:moveTo>
                  <a:lnTo>
                    <a:pt x="912888" y="39624"/>
                  </a:lnTo>
                  <a:lnTo>
                    <a:pt x="912888" y="41135"/>
                  </a:lnTo>
                  <a:lnTo>
                    <a:pt x="912888" y="42659"/>
                  </a:lnTo>
                  <a:lnTo>
                    <a:pt x="912888" y="44183"/>
                  </a:lnTo>
                  <a:lnTo>
                    <a:pt x="934224" y="44183"/>
                  </a:lnTo>
                  <a:lnTo>
                    <a:pt x="934224" y="42672"/>
                  </a:lnTo>
                  <a:lnTo>
                    <a:pt x="934224" y="41135"/>
                  </a:lnTo>
                  <a:lnTo>
                    <a:pt x="934224" y="39624"/>
                  </a:lnTo>
                  <a:close/>
                </a:path>
                <a:path w="934719" h="55245">
                  <a:moveTo>
                    <a:pt x="934224" y="38100"/>
                  </a:moveTo>
                  <a:lnTo>
                    <a:pt x="912888" y="38100"/>
                  </a:lnTo>
                  <a:lnTo>
                    <a:pt x="912888" y="39611"/>
                  </a:lnTo>
                  <a:lnTo>
                    <a:pt x="934224" y="39611"/>
                  </a:lnTo>
                  <a:lnTo>
                    <a:pt x="934224" y="38100"/>
                  </a:lnTo>
                  <a:close/>
                </a:path>
                <a:path w="934719" h="55245">
                  <a:moveTo>
                    <a:pt x="934224" y="36576"/>
                  </a:moveTo>
                  <a:lnTo>
                    <a:pt x="912888" y="36576"/>
                  </a:lnTo>
                  <a:lnTo>
                    <a:pt x="912888" y="38087"/>
                  </a:lnTo>
                  <a:lnTo>
                    <a:pt x="934224" y="38087"/>
                  </a:lnTo>
                  <a:lnTo>
                    <a:pt x="934224" y="36576"/>
                  </a:lnTo>
                  <a:close/>
                </a:path>
                <a:path w="934719" h="55245">
                  <a:moveTo>
                    <a:pt x="934224" y="32004"/>
                  </a:moveTo>
                  <a:lnTo>
                    <a:pt x="912888" y="32004"/>
                  </a:lnTo>
                  <a:lnTo>
                    <a:pt x="912888" y="33515"/>
                  </a:lnTo>
                  <a:lnTo>
                    <a:pt x="912888" y="35052"/>
                  </a:lnTo>
                  <a:lnTo>
                    <a:pt x="912888" y="36563"/>
                  </a:lnTo>
                  <a:lnTo>
                    <a:pt x="934224" y="36563"/>
                  </a:lnTo>
                  <a:lnTo>
                    <a:pt x="934224" y="35052"/>
                  </a:lnTo>
                  <a:lnTo>
                    <a:pt x="934224" y="33515"/>
                  </a:lnTo>
                  <a:lnTo>
                    <a:pt x="934224" y="32004"/>
                  </a:lnTo>
                  <a:close/>
                </a:path>
                <a:path w="934719" h="55245">
                  <a:moveTo>
                    <a:pt x="934224" y="30480"/>
                  </a:moveTo>
                  <a:lnTo>
                    <a:pt x="912888" y="30480"/>
                  </a:lnTo>
                  <a:lnTo>
                    <a:pt x="912888" y="31991"/>
                  </a:lnTo>
                  <a:lnTo>
                    <a:pt x="934224" y="31991"/>
                  </a:lnTo>
                  <a:lnTo>
                    <a:pt x="934224" y="30480"/>
                  </a:lnTo>
                  <a:close/>
                </a:path>
                <a:path w="934719" h="55245">
                  <a:moveTo>
                    <a:pt x="934224" y="28956"/>
                  </a:moveTo>
                  <a:lnTo>
                    <a:pt x="912888" y="28956"/>
                  </a:lnTo>
                  <a:lnTo>
                    <a:pt x="912888" y="30467"/>
                  </a:lnTo>
                  <a:lnTo>
                    <a:pt x="934224" y="30467"/>
                  </a:lnTo>
                  <a:lnTo>
                    <a:pt x="934224" y="28956"/>
                  </a:lnTo>
                  <a:close/>
                </a:path>
                <a:path w="934719" h="55245">
                  <a:moveTo>
                    <a:pt x="934224" y="24384"/>
                  </a:moveTo>
                  <a:lnTo>
                    <a:pt x="912888" y="24384"/>
                  </a:lnTo>
                  <a:lnTo>
                    <a:pt x="912888" y="25895"/>
                  </a:lnTo>
                  <a:lnTo>
                    <a:pt x="912888" y="27432"/>
                  </a:lnTo>
                  <a:lnTo>
                    <a:pt x="912888" y="28943"/>
                  </a:lnTo>
                  <a:lnTo>
                    <a:pt x="934224" y="28943"/>
                  </a:lnTo>
                  <a:lnTo>
                    <a:pt x="934224" y="27432"/>
                  </a:lnTo>
                  <a:lnTo>
                    <a:pt x="934224" y="25895"/>
                  </a:lnTo>
                  <a:lnTo>
                    <a:pt x="934224" y="24384"/>
                  </a:lnTo>
                  <a:close/>
                </a:path>
                <a:path w="934719" h="55245">
                  <a:moveTo>
                    <a:pt x="934224" y="22860"/>
                  </a:moveTo>
                  <a:lnTo>
                    <a:pt x="912888" y="22860"/>
                  </a:lnTo>
                  <a:lnTo>
                    <a:pt x="912888" y="24371"/>
                  </a:lnTo>
                  <a:lnTo>
                    <a:pt x="934224" y="24371"/>
                  </a:lnTo>
                  <a:lnTo>
                    <a:pt x="934224" y="22860"/>
                  </a:lnTo>
                  <a:close/>
                </a:path>
                <a:path w="934719" h="55245">
                  <a:moveTo>
                    <a:pt x="934224" y="21336"/>
                  </a:moveTo>
                  <a:lnTo>
                    <a:pt x="912888" y="21336"/>
                  </a:lnTo>
                  <a:lnTo>
                    <a:pt x="912888" y="22847"/>
                  </a:lnTo>
                  <a:lnTo>
                    <a:pt x="934224" y="22847"/>
                  </a:lnTo>
                  <a:lnTo>
                    <a:pt x="934224" y="21336"/>
                  </a:lnTo>
                  <a:close/>
                </a:path>
                <a:path w="934719" h="55245">
                  <a:moveTo>
                    <a:pt x="934224" y="16764"/>
                  </a:moveTo>
                  <a:lnTo>
                    <a:pt x="912888" y="16764"/>
                  </a:lnTo>
                  <a:lnTo>
                    <a:pt x="912888" y="18275"/>
                  </a:lnTo>
                  <a:lnTo>
                    <a:pt x="912888" y="19812"/>
                  </a:lnTo>
                  <a:lnTo>
                    <a:pt x="912888" y="21323"/>
                  </a:lnTo>
                  <a:lnTo>
                    <a:pt x="934224" y="21323"/>
                  </a:lnTo>
                  <a:lnTo>
                    <a:pt x="934224" y="19812"/>
                  </a:lnTo>
                  <a:lnTo>
                    <a:pt x="934224" y="18275"/>
                  </a:lnTo>
                  <a:lnTo>
                    <a:pt x="934224" y="16764"/>
                  </a:lnTo>
                  <a:close/>
                </a:path>
                <a:path w="934719" h="55245">
                  <a:moveTo>
                    <a:pt x="934224" y="15240"/>
                  </a:moveTo>
                  <a:lnTo>
                    <a:pt x="912888" y="15240"/>
                  </a:lnTo>
                  <a:lnTo>
                    <a:pt x="912888" y="16751"/>
                  </a:lnTo>
                  <a:lnTo>
                    <a:pt x="934224" y="16751"/>
                  </a:lnTo>
                  <a:lnTo>
                    <a:pt x="934224" y="15240"/>
                  </a:lnTo>
                  <a:close/>
                </a:path>
                <a:path w="934719" h="55245">
                  <a:moveTo>
                    <a:pt x="934224" y="13716"/>
                  </a:moveTo>
                  <a:lnTo>
                    <a:pt x="912888" y="13716"/>
                  </a:lnTo>
                  <a:lnTo>
                    <a:pt x="912888" y="15227"/>
                  </a:lnTo>
                  <a:lnTo>
                    <a:pt x="934224" y="15227"/>
                  </a:lnTo>
                  <a:lnTo>
                    <a:pt x="934224" y="13716"/>
                  </a:lnTo>
                  <a:close/>
                </a:path>
                <a:path w="934719" h="55245">
                  <a:moveTo>
                    <a:pt x="934224" y="9144"/>
                  </a:moveTo>
                  <a:lnTo>
                    <a:pt x="912888" y="9144"/>
                  </a:lnTo>
                  <a:lnTo>
                    <a:pt x="912888" y="10655"/>
                  </a:lnTo>
                  <a:lnTo>
                    <a:pt x="912888" y="12192"/>
                  </a:lnTo>
                  <a:lnTo>
                    <a:pt x="912888" y="13703"/>
                  </a:lnTo>
                  <a:lnTo>
                    <a:pt x="934224" y="13703"/>
                  </a:lnTo>
                  <a:lnTo>
                    <a:pt x="934224" y="12192"/>
                  </a:lnTo>
                  <a:lnTo>
                    <a:pt x="934224" y="10655"/>
                  </a:lnTo>
                  <a:lnTo>
                    <a:pt x="934224" y="9144"/>
                  </a:lnTo>
                  <a:close/>
                </a:path>
                <a:path w="934719" h="55245">
                  <a:moveTo>
                    <a:pt x="934224" y="7620"/>
                  </a:moveTo>
                  <a:lnTo>
                    <a:pt x="912888" y="7620"/>
                  </a:lnTo>
                  <a:lnTo>
                    <a:pt x="912888" y="9131"/>
                  </a:lnTo>
                  <a:lnTo>
                    <a:pt x="934224" y="9131"/>
                  </a:lnTo>
                  <a:lnTo>
                    <a:pt x="934224" y="7620"/>
                  </a:lnTo>
                  <a:close/>
                </a:path>
                <a:path w="934719" h="55245">
                  <a:moveTo>
                    <a:pt x="934224" y="6096"/>
                  </a:moveTo>
                  <a:lnTo>
                    <a:pt x="912888" y="6096"/>
                  </a:lnTo>
                  <a:lnTo>
                    <a:pt x="912888" y="7607"/>
                  </a:lnTo>
                  <a:lnTo>
                    <a:pt x="934224" y="7607"/>
                  </a:lnTo>
                  <a:lnTo>
                    <a:pt x="934224" y="6096"/>
                  </a:lnTo>
                  <a:close/>
                </a:path>
                <a:path w="934719" h="55245">
                  <a:moveTo>
                    <a:pt x="934224" y="1524"/>
                  </a:moveTo>
                  <a:lnTo>
                    <a:pt x="912888" y="1524"/>
                  </a:lnTo>
                  <a:lnTo>
                    <a:pt x="912888" y="3035"/>
                  </a:lnTo>
                  <a:lnTo>
                    <a:pt x="912888" y="4559"/>
                  </a:lnTo>
                  <a:lnTo>
                    <a:pt x="912888" y="6083"/>
                  </a:lnTo>
                  <a:lnTo>
                    <a:pt x="934224" y="6083"/>
                  </a:lnTo>
                  <a:lnTo>
                    <a:pt x="934224" y="4572"/>
                  </a:lnTo>
                  <a:lnTo>
                    <a:pt x="934224" y="3035"/>
                  </a:lnTo>
                  <a:lnTo>
                    <a:pt x="934224" y="1524"/>
                  </a:lnTo>
                  <a:close/>
                </a:path>
                <a:path w="934719" h="55245">
                  <a:moveTo>
                    <a:pt x="934224" y="0"/>
                  </a:moveTo>
                  <a:lnTo>
                    <a:pt x="912888" y="0"/>
                  </a:lnTo>
                  <a:lnTo>
                    <a:pt x="912888" y="1511"/>
                  </a:lnTo>
                  <a:lnTo>
                    <a:pt x="934224" y="1511"/>
                  </a:lnTo>
                  <a:lnTo>
                    <a:pt x="9342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503159" y="3653802"/>
              <a:ext cx="934719" cy="55244"/>
            </a:xfrm>
            <a:custGeom>
              <a:avLst/>
              <a:gdLst/>
              <a:ahLst/>
              <a:cxnLst/>
              <a:rect l="l" t="t" r="r" b="b"/>
              <a:pathLst>
                <a:path w="934719" h="55245">
                  <a:moveTo>
                    <a:pt x="21336" y="53340"/>
                  </a:moveTo>
                  <a:lnTo>
                    <a:pt x="0" y="53340"/>
                  </a:lnTo>
                  <a:lnTo>
                    <a:pt x="0" y="54851"/>
                  </a:lnTo>
                  <a:lnTo>
                    <a:pt x="21336" y="54851"/>
                  </a:lnTo>
                  <a:lnTo>
                    <a:pt x="21336" y="53340"/>
                  </a:lnTo>
                  <a:close/>
                </a:path>
                <a:path w="934719" h="55245">
                  <a:moveTo>
                    <a:pt x="21336" y="51816"/>
                  </a:moveTo>
                  <a:lnTo>
                    <a:pt x="0" y="51816"/>
                  </a:lnTo>
                  <a:lnTo>
                    <a:pt x="0" y="53327"/>
                  </a:lnTo>
                  <a:lnTo>
                    <a:pt x="21336" y="53327"/>
                  </a:lnTo>
                  <a:lnTo>
                    <a:pt x="21336" y="51816"/>
                  </a:lnTo>
                  <a:close/>
                </a:path>
                <a:path w="934719" h="55245">
                  <a:moveTo>
                    <a:pt x="21336" y="47244"/>
                  </a:moveTo>
                  <a:lnTo>
                    <a:pt x="0" y="47244"/>
                  </a:lnTo>
                  <a:lnTo>
                    <a:pt x="0" y="48755"/>
                  </a:lnTo>
                  <a:lnTo>
                    <a:pt x="0" y="50292"/>
                  </a:lnTo>
                  <a:lnTo>
                    <a:pt x="0" y="51803"/>
                  </a:lnTo>
                  <a:lnTo>
                    <a:pt x="21336" y="51803"/>
                  </a:lnTo>
                  <a:lnTo>
                    <a:pt x="21336" y="50292"/>
                  </a:lnTo>
                  <a:lnTo>
                    <a:pt x="21336" y="48755"/>
                  </a:lnTo>
                  <a:lnTo>
                    <a:pt x="21336" y="47244"/>
                  </a:lnTo>
                  <a:close/>
                </a:path>
                <a:path w="934719" h="55245">
                  <a:moveTo>
                    <a:pt x="21336" y="45720"/>
                  </a:moveTo>
                  <a:lnTo>
                    <a:pt x="0" y="45720"/>
                  </a:lnTo>
                  <a:lnTo>
                    <a:pt x="0" y="47231"/>
                  </a:lnTo>
                  <a:lnTo>
                    <a:pt x="21336" y="47231"/>
                  </a:lnTo>
                  <a:lnTo>
                    <a:pt x="21336" y="45720"/>
                  </a:lnTo>
                  <a:close/>
                </a:path>
                <a:path w="934719" h="55245">
                  <a:moveTo>
                    <a:pt x="21336" y="44196"/>
                  </a:moveTo>
                  <a:lnTo>
                    <a:pt x="0" y="44196"/>
                  </a:lnTo>
                  <a:lnTo>
                    <a:pt x="0" y="45707"/>
                  </a:lnTo>
                  <a:lnTo>
                    <a:pt x="21336" y="45707"/>
                  </a:lnTo>
                  <a:lnTo>
                    <a:pt x="21336" y="44196"/>
                  </a:lnTo>
                  <a:close/>
                </a:path>
                <a:path w="934719" h="55245">
                  <a:moveTo>
                    <a:pt x="21336" y="39624"/>
                  </a:moveTo>
                  <a:lnTo>
                    <a:pt x="0" y="39624"/>
                  </a:lnTo>
                  <a:lnTo>
                    <a:pt x="0" y="41135"/>
                  </a:lnTo>
                  <a:lnTo>
                    <a:pt x="0" y="42672"/>
                  </a:lnTo>
                  <a:lnTo>
                    <a:pt x="0" y="44183"/>
                  </a:lnTo>
                  <a:lnTo>
                    <a:pt x="21336" y="44183"/>
                  </a:lnTo>
                  <a:lnTo>
                    <a:pt x="21336" y="42672"/>
                  </a:lnTo>
                  <a:lnTo>
                    <a:pt x="21336" y="41135"/>
                  </a:lnTo>
                  <a:lnTo>
                    <a:pt x="21336" y="39624"/>
                  </a:lnTo>
                  <a:close/>
                </a:path>
                <a:path w="934719" h="55245">
                  <a:moveTo>
                    <a:pt x="21336" y="38100"/>
                  </a:moveTo>
                  <a:lnTo>
                    <a:pt x="0" y="38100"/>
                  </a:lnTo>
                  <a:lnTo>
                    <a:pt x="0" y="39611"/>
                  </a:lnTo>
                  <a:lnTo>
                    <a:pt x="21336" y="39611"/>
                  </a:lnTo>
                  <a:lnTo>
                    <a:pt x="21336" y="38100"/>
                  </a:lnTo>
                  <a:close/>
                </a:path>
                <a:path w="934719" h="55245">
                  <a:moveTo>
                    <a:pt x="21336" y="36576"/>
                  </a:moveTo>
                  <a:lnTo>
                    <a:pt x="0" y="36576"/>
                  </a:lnTo>
                  <a:lnTo>
                    <a:pt x="0" y="38087"/>
                  </a:lnTo>
                  <a:lnTo>
                    <a:pt x="21336" y="38087"/>
                  </a:lnTo>
                  <a:lnTo>
                    <a:pt x="21336" y="36576"/>
                  </a:lnTo>
                  <a:close/>
                </a:path>
                <a:path w="934719" h="55245">
                  <a:moveTo>
                    <a:pt x="21336" y="32004"/>
                  </a:moveTo>
                  <a:lnTo>
                    <a:pt x="0" y="32004"/>
                  </a:lnTo>
                  <a:lnTo>
                    <a:pt x="0" y="33515"/>
                  </a:lnTo>
                  <a:lnTo>
                    <a:pt x="0" y="35052"/>
                  </a:lnTo>
                  <a:lnTo>
                    <a:pt x="0" y="36563"/>
                  </a:lnTo>
                  <a:lnTo>
                    <a:pt x="21336" y="36563"/>
                  </a:lnTo>
                  <a:lnTo>
                    <a:pt x="21336" y="35052"/>
                  </a:lnTo>
                  <a:lnTo>
                    <a:pt x="21336" y="33515"/>
                  </a:lnTo>
                  <a:lnTo>
                    <a:pt x="21336" y="32004"/>
                  </a:lnTo>
                  <a:close/>
                </a:path>
                <a:path w="934719" h="55245">
                  <a:moveTo>
                    <a:pt x="21336" y="30480"/>
                  </a:moveTo>
                  <a:lnTo>
                    <a:pt x="0" y="30480"/>
                  </a:lnTo>
                  <a:lnTo>
                    <a:pt x="0" y="31991"/>
                  </a:lnTo>
                  <a:lnTo>
                    <a:pt x="21336" y="31991"/>
                  </a:lnTo>
                  <a:lnTo>
                    <a:pt x="21336" y="30480"/>
                  </a:lnTo>
                  <a:close/>
                </a:path>
                <a:path w="934719" h="55245">
                  <a:moveTo>
                    <a:pt x="21336" y="28956"/>
                  </a:moveTo>
                  <a:lnTo>
                    <a:pt x="0" y="28956"/>
                  </a:lnTo>
                  <a:lnTo>
                    <a:pt x="0" y="30467"/>
                  </a:lnTo>
                  <a:lnTo>
                    <a:pt x="21336" y="30467"/>
                  </a:lnTo>
                  <a:lnTo>
                    <a:pt x="21336" y="28956"/>
                  </a:lnTo>
                  <a:close/>
                </a:path>
                <a:path w="934719" h="55245">
                  <a:moveTo>
                    <a:pt x="21336" y="24384"/>
                  </a:moveTo>
                  <a:lnTo>
                    <a:pt x="0" y="24384"/>
                  </a:lnTo>
                  <a:lnTo>
                    <a:pt x="0" y="25895"/>
                  </a:lnTo>
                  <a:lnTo>
                    <a:pt x="0" y="27419"/>
                  </a:lnTo>
                  <a:lnTo>
                    <a:pt x="0" y="28943"/>
                  </a:lnTo>
                  <a:lnTo>
                    <a:pt x="21336" y="28943"/>
                  </a:lnTo>
                  <a:lnTo>
                    <a:pt x="21336" y="27432"/>
                  </a:lnTo>
                  <a:lnTo>
                    <a:pt x="21336" y="25895"/>
                  </a:lnTo>
                  <a:lnTo>
                    <a:pt x="21336" y="24384"/>
                  </a:lnTo>
                  <a:close/>
                </a:path>
                <a:path w="934719" h="55245">
                  <a:moveTo>
                    <a:pt x="21336" y="22860"/>
                  </a:moveTo>
                  <a:lnTo>
                    <a:pt x="0" y="22860"/>
                  </a:lnTo>
                  <a:lnTo>
                    <a:pt x="0" y="24371"/>
                  </a:lnTo>
                  <a:lnTo>
                    <a:pt x="21336" y="24371"/>
                  </a:lnTo>
                  <a:lnTo>
                    <a:pt x="21336" y="22860"/>
                  </a:lnTo>
                  <a:close/>
                </a:path>
                <a:path w="934719" h="55245">
                  <a:moveTo>
                    <a:pt x="21336" y="21336"/>
                  </a:moveTo>
                  <a:lnTo>
                    <a:pt x="0" y="21336"/>
                  </a:lnTo>
                  <a:lnTo>
                    <a:pt x="0" y="22847"/>
                  </a:lnTo>
                  <a:lnTo>
                    <a:pt x="21336" y="22847"/>
                  </a:lnTo>
                  <a:lnTo>
                    <a:pt x="21336" y="21336"/>
                  </a:lnTo>
                  <a:close/>
                </a:path>
                <a:path w="934719" h="55245">
                  <a:moveTo>
                    <a:pt x="21336" y="16764"/>
                  </a:moveTo>
                  <a:lnTo>
                    <a:pt x="0" y="16764"/>
                  </a:lnTo>
                  <a:lnTo>
                    <a:pt x="0" y="18275"/>
                  </a:lnTo>
                  <a:lnTo>
                    <a:pt x="0" y="19812"/>
                  </a:lnTo>
                  <a:lnTo>
                    <a:pt x="0" y="21323"/>
                  </a:lnTo>
                  <a:lnTo>
                    <a:pt x="21336" y="21323"/>
                  </a:lnTo>
                  <a:lnTo>
                    <a:pt x="21336" y="19812"/>
                  </a:lnTo>
                  <a:lnTo>
                    <a:pt x="21336" y="18275"/>
                  </a:lnTo>
                  <a:lnTo>
                    <a:pt x="21336" y="16764"/>
                  </a:lnTo>
                  <a:close/>
                </a:path>
                <a:path w="934719" h="55245">
                  <a:moveTo>
                    <a:pt x="21336" y="15240"/>
                  </a:moveTo>
                  <a:lnTo>
                    <a:pt x="0" y="15240"/>
                  </a:lnTo>
                  <a:lnTo>
                    <a:pt x="0" y="16751"/>
                  </a:lnTo>
                  <a:lnTo>
                    <a:pt x="21336" y="16751"/>
                  </a:lnTo>
                  <a:lnTo>
                    <a:pt x="21336" y="15240"/>
                  </a:lnTo>
                  <a:close/>
                </a:path>
                <a:path w="934719" h="55245">
                  <a:moveTo>
                    <a:pt x="21336" y="13716"/>
                  </a:moveTo>
                  <a:lnTo>
                    <a:pt x="0" y="13716"/>
                  </a:lnTo>
                  <a:lnTo>
                    <a:pt x="0" y="15227"/>
                  </a:lnTo>
                  <a:lnTo>
                    <a:pt x="21336" y="15227"/>
                  </a:lnTo>
                  <a:lnTo>
                    <a:pt x="21336" y="13716"/>
                  </a:lnTo>
                  <a:close/>
                </a:path>
                <a:path w="934719" h="55245">
                  <a:moveTo>
                    <a:pt x="21336" y="9144"/>
                  </a:moveTo>
                  <a:lnTo>
                    <a:pt x="0" y="9144"/>
                  </a:lnTo>
                  <a:lnTo>
                    <a:pt x="0" y="10655"/>
                  </a:lnTo>
                  <a:lnTo>
                    <a:pt x="0" y="12192"/>
                  </a:lnTo>
                  <a:lnTo>
                    <a:pt x="0" y="13703"/>
                  </a:lnTo>
                  <a:lnTo>
                    <a:pt x="21336" y="13703"/>
                  </a:lnTo>
                  <a:lnTo>
                    <a:pt x="21336" y="12192"/>
                  </a:lnTo>
                  <a:lnTo>
                    <a:pt x="21336" y="10655"/>
                  </a:lnTo>
                  <a:lnTo>
                    <a:pt x="21336" y="9144"/>
                  </a:lnTo>
                  <a:close/>
                </a:path>
                <a:path w="934719" h="55245">
                  <a:moveTo>
                    <a:pt x="21336" y="7620"/>
                  </a:moveTo>
                  <a:lnTo>
                    <a:pt x="0" y="7620"/>
                  </a:lnTo>
                  <a:lnTo>
                    <a:pt x="0" y="9131"/>
                  </a:lnTo>
                  <a:lnTo>
                    <a:pt x="21336" y="9131"/>
                  </a:lnTo>
                  <a:lnTo>
                    <a:pt x="21336" y="7620"/>
                  </a:lnTo>
                  <a:close/>
                </a:path>
                <a:path w="934719" h="55245">
                  <a:moveTo>
                    <a:pt x="21336" y="6096"/>
                  </a:moveTo>
                  <a:lnTo>
                    <a:pt x="0" y="6096"/>
                  </a:lnTo>
                  <a:lnTo>
                    <a:pt x="0" y="7607"/>
                  </a:lnTo>
                  <a:lnTo>
                    <a:pt x="21336" y="7607"/>
                  </a:lnTo>
                  <a:lnTo>
                    <a:pt x="21336" y="6096"/>
                  </a:lnTo>
                  <a:close/>
                </a:path>
                <a:path w="934719" h="55245">
                  <a:moveTo>
                    <a:pt x="21336" y="1524"/>
                  </a:moveTo>
                  <a:lnTo>
                    <a:pt x="0" y="1524"/>
                  </a:lnTo>
                  <a:lnTo>
                    <a:pt x="0" y="3035"/>
                  </a:lnTo>
                  <a:lnTo>
                    <a:pt x="0" y="4572"/>
                  </a:lnTo>
                  <a:lnTo>
                    <a:pt x="0" y="6083"/>
                  </a:lnTo>
                  <a:lnTo>
                    <a:pt x="21336" y="6083"/>
                  </a:lnTo>
                  <a:lnTo>
                    <a:pt x="21336" y="4572"/>
                  </a:lnTo>
                  <a:lnTo>
                    <a:pt x="21336" y="3035"/>
                  </a:lnTo>
                  <a:lnTo>
                    <a:pt x="21336" y="1524"/>
                  </a:lnTo>
                  <a:close/>
                </a:path>
                <a:path w="934719" h="55245">
                  <a:moveTo>
                    <a:pt x="21336" y="0"/>
                  </a:moveTo>
                  <a:lnTo>
                    <a:pt x="0" y="0"/>
                  </a:lnTo>
                  <a:lnTo>
                    <a:pt x="0" y="1511"/>
                  </a:lnTo>
                  <a:lnTo>
                    <a:pt x="21336" y="1511"/>
                  </a:lnTo>
                  <a:lnTo>
                    <a:pt x="21336" y="0"/>
                  </a:lnTo>
                  <a:close/>
                </a:path>
                <a:path w="934719" h="55245">
                  <a:moveTo>
                    <a:pt x="934224" y="51816"/>
                  </a:moveTo>
                  <a:lnTo>
                    <a:pt x="912888" y="51816"/>
                  </a:lnTo>
                  <a:lnTo>
                    <a:pt x="912888" y="53327"/>
                  </a:lnTo>
                  <a:lnTo>
                    <a:pt x="934224" y="53327"/>
                  </a:lnTo>
                  <a:lnTo>
                    <a:pt x="934224" y="51816"/>
                  </a:lnTo>
                  <a:close/>
                </a:path>
                <a:path w="934719" h="55245">
                  <a:moveTo>
                    <a:pt x="934224" y="47244"/>
                  </a:moveTo>
                  <a:lnTo>
                    <a:pt x="912888" y="47244"/>
                  </a:lnTo>
                  <a:lnTo>
                    <a:pt x="912888" y="48755"/>
                  </a:lnTo>
                  <a:lnTo>
                    <a:pt x="912888" y="50292"/>
                  </a:lnTo>
                  <a:lnTo>
                    <a:pt x="912888" y="51803"/>
                  </a:lnTo>
                  <a:lnTo>
                    <a:pt x="934224" y="51803"/>
                  </a:lnTo>
                  <a:lnTo>
                    <a:pt x="934224" y="50292"/>
                  </a:lnTo>
                  <a:lnTo>
                    <a:pt x="934224" y="48755"/>
                  </a:lnTo>
                  <a:lnTo>
                    <a:pt x="934224" y="47244"/>
                  </a:lnTo>
                  <a:close/>
                </a:path>
                <a:path w="934719" h="55245">
                  <a:moveTo>
                    <a:pt x="934224" y="45720"/>
                  </a:moveTo>
                  <a:lnTo>
                    <a:pt x="912888" y="45720"/>
                  </a:lnTo>
                  <a:lnTo>
                    <a:pt x="912888" y="47231"/>
                  </a:lnTo>
                  <a:lnTo>
                    <a:pt x="934224" y="47231"/>
                  </a:lnTo>
                  <a:lnTo>
                    <a:pt x="934224" y="45720"/>
                  </a:lnTo>
                  <a:close/>
                </a:path>
                <a:path w="934719" h="55245">
                  <a:moveTo>
                    <a:pt x="934224" y="44196"/>
                  </a:moveTo>
                  <a:lnTo>
                    <a:pt x="912888" y="44196"/>
                  </a:lnTo>
                  <a:lnTo>
                    <a:pt x="912888" y="45707"/>
                  </a:lnTo>
                  <a:lnTo>
                    <a:pt x="934224" y="45707"/>
                  </a:lnTo>
                  <a:lnTo>
                    <a:pt x="934224" y="44196"/>
                  </a:lnTo>
                  <a:close/>
                </a:path>
                <a:path w="934719" h="55245">
                  <a:moveTo>
                    <a:pt x="934224" y="39624"/>
                  </a:moveTo>
                  <a:lnTo>
                    <a:pt x="912888" y="39624"/>
                  </a:lnTo>
                  <a:lnTo>
                    <a:pt x="912888" y="41135"/>
                  </a:lnTo>
                  <a:lnTo>
                    <a:pt x="912888" y="42672"/>
                  </a:lnTo>
                  <a:lnTo>
                    <a:pt x="912888" y="44183"/>
                  </a:lnTo>
                  <a:lnTo>
                    <a:pt x="934224" y="44183"/>
                  </a:lnTo>
                  <a:lnTo>
                    <a:pt x="934224" y="42672"/>
                  </a:lnTo>
                  <a:lnTo>
                    <a:pt x="934224" y="41135"/>
                  </a:lnTo>
                  <a:lnTo>
                    <a:pt x="934224" y="39624"/>
                  </a:lnTo>
                  <a:close/>
                </a:path>
                <a:path w="934719" h="55245">
                  <a:moveTo>
                    <a:pt x="934224" y="38100"/>
                  </a:moveTo>
                  <a:lnTo>
                    <a:pt x="912888" y="38100"/>
                  </a:lnTo>
                  <a:lnTo>
                    <a:pt x="912888" y="39611"/>
                  </a:lnTo>
                  <a:lnTo>
                    <a:pt x="934224" y="39611"/>
                  </a:lnTo>
                  <a:lnTo>
                    <a:pt x="934224" y="38100"/>
                  </a:lnTo>
                  <a:close/>
                </a:path>
                <a:path w="934719" h="55245">
                  <a:moveTo>
                    <a:pt x="934224" y="36576"/>
                  </a:moveTo>
                  <a:lnTo>
                    <a:pt x="912888" y="36576"/>
                  </a:lnTo>
                  <a:lnTo>
                    <a:pt x="912888" y="38087"/>
                  </a:lnTo>
                  <a:lnTo>
                    <a:pt x="934224" y="38087"/>
                  </a:lnTo>
                  <a:lnTo>
                    <a:pt x="934224" y="36576"/>
                  </a:lnTo>
                  <a:close/>
                </a:path>
                <a:path w="934719" h="55245">
                  <a:moveTo>
                    <a:pt x="934224" y="32004"/>
                  </a:moveTo>
                  <a:lnTo>
                    <a:pt x="912888" y="32004"/>
                  </a:lnTo>
                  <a:lnTo>
                    <a:pt x="912888" y="33515"/>
                  </a:lnTo>
                  <a:lnTo>
                    <a:pt x="912888" y="35052"/>
                  </a:lnTo>
                  <a:lnTo>
                    <a:pt x="912888" y="36563"/>
                  </a:lnTo>
                  <a:lnTo>
                    <a:pt x="934224" y="36563"/>
                  </a:lnTo>
                  <a:lnTo>
                    <a:pt x="934224" y="35052"/>
                  </a:lnTo>
                  <a:lnTo>
                    <a:pt x="934224" y="33515"/>
                  </a:lnTo>
                  <a:lnTo>
                    <a:pt x="934224" y="32004"/>
                  </a:lnTo>
                  <a:close/>
                </a:path>
                <a:path w="934719" h="55245">
                  <a:moveTo>
                    <a:pt x="934224" y="30480"/>
                  </a:moveTo>
                  <a:lnTo>
                    <a:pt x="912888" y="30480"/>
                  </a:lnTo>
                  <a:lnTo>
                    <a:pt x="912888" y="31991"/>
                  </a:lnTo>
                  <a:lnTo>
                    <a:pt x="934224" y="31991"/>
                  </a:lnTo>
                  <a:lnTo>
                    <a:pt x="934224" y="30480"/>
                  </a:lnTo>
                  <a:close/>
                </a:path>
                <a:path w="934719" h="55245">
                  <a:moveTo>
                    <a:pt x="934224" y="28956"/>
                  </a:moveTo>
                  <a:lnTo>
                    <a:pt x="912888" y="28956"/>
                  </a:lnTo>
                  <a:lnTo>
                    <a:pt x="912888" y="30467"/>
                  </a:lnTo>
                  <a:lnTo>
                    <a:pt x="934224" y="30467"/>
                  </a:lnTo>
                  <a:lnTo>
                    <a:pt x="934224" y="28956"/>
                  </a:lnTo>
                  <a:close/>
                </a:path>
                <a:path w="934719" h="55245">
                  <a:moveTo>
                    <a:pt x="934224" y="24384"/>
                  </a:moveTo>
                  <a:lnTo>
                    <a:pt x="912888" y="24384"/>
                  </a:lnTo>
                  <a:lnTo>
                    <a:pt x="912888" y="25895"/>
                  </a:lnTo>
                  <a:lnTo>
                    <a:pt x="912888" y="27419"/>
                  </a:lnTo>
                  <a:lnTo>
                    <a:pt x="912888" y="28943"/>
                  </a:lnTo>
                  <a:lnTo>
                    <a:pt x="934224" y="28943"/>
                  </a:lnTo>
                  <a:lnTo>
                    <a:pt x="934224" y="27432"/>
                  </a:lnTo>
                  <a:lnTo>
                    <a:pt x="934224" y="25895"/>
                  </a:lnTo>
                  <a:lnTo>
                    <a:pt x="934224" y="24384"/>
                  </a:lnTo>
                  <a:close/>
                </a:path>
                <a:path w="934719" h="55245">
                  <a:moveTo>
                    <a:pt x="934224" y="22860"/>
                  </a:moveTo>
                  <a:lnTo>
                    <a:pt x="912888" y="22860"/>
                  </a:lnTo>
                  <a:lnTo>
                    <a:pt x="912888" y="24371"/>
                  </a:lnTo>
                  <a:lnTo>
                    <a:pt x="934224" y="24371"/>
                  </a:lnTo>
                  <a:lnTo>
                    <a:pt x="934224" y="22860"/>
                  </a:lnTo>
                  <a:close/>
                </a:path>
                <a:path w="934719" h="55245">
                  <a:moveTo>
                    <a:pt x="934224" y="21336"/>
                  </a:moveTo>
                  <a:lnTo>
                    <a:pt x="912888" y="21336"/>
                  </a:lnTo>
                  <a:lnTo>
                    <a:pt x="912888" y="22847"/>
                  </a:lnTo>
                  <a:lnTo>
                    <a:pt x="934224" y="22847"/>
                  </a:lnTo>
                  <a:lnTo>
                    <a:pt x="934224" y="21336"/>
                  </a:lnTo>
                  <a:close/>
                </a:path>
                <a:path w="934719" h="55245">
                  <a:moveTo>
                    <a:pt x="934224" y="16764"/>
                  </a:moveTo>
                  <a:lnTo>
                    <a:pt x="912888" y="16764"/>
                  </a:lnTo>
                  <a:lnTo>
                    <a:pt x="912888" y="18275"/>
                  </a:lnTo>
                  <a:lnTo>
                    <a:pt x="912888" y="19812"/>
                  </a:lnTo>
                  <a:lnTo>
                    <a:pt x="912888" y="21323"/>
                  </a:lnTo>
                  <a:lnTo>
                    <a:pt x="934224" y="21323"/>
                  </a:lnTo>
                  <a:lnTo>
                    <a:pt x="934224" y="19812"/>
                  </a:lnTo>
                  <a:lnTo>
                    <a:pt x="934224" y="18275"/>
                  </a:lnTo>
                  <a:lnTo>
                    <a:pt x="934224" y="16764"/>
                  </a:lnTo>
                  <a:close/>
                </a:path>
                <a:path w="934719" h="55245">
                  <a:moveTo>
                    <a:pt x="934224" y="15240"/>
                  </a:moveTo>
                  <a:lnTo>
                    <a:pt x="912888" y="15240"/>
                  </a:lnTo>
                  <a:lnTo>
                    <a:pt x="912888" y="16751"/>
                  </a:lnTo>
                  <a:lnTo>
                    <a:pt x="934224" y="16751"/>
                  </a:lnTo>
                  <a:lnTo>
                    <a:pt x="934224" y="15240"/>
                  </a:lnTo>
                  <a:close/>
                </a:path>
                <a:path w="934719" h="55245">
                  <a:moveTo>
                    <a:pt x="934224" y="13716"/>
                  </a:moveTo>
                  <a:lnTo>
                    <a:pt x="912888" y="13716"/>
                  </a:lnTo>
                  <a:lnTo>
                    <a:pt x="912888" y="15227"/>
                  </a:lnTo>
                  <a:lnTo>
                    <a:pt x="934224" y="15227"/>
                  </a:lnTo>
                  <a:lnTo>
                    <a:pt x="934224" y="13716"/>
                  </a:lnTo>
                  <a:close/>
                </a:path>
                <a:path w="934719" h="55245">
                  <a:moveTo>
                    <a:pt x="934224" y="9144"/>
                  </a:moveTo>
                  <a:lnTo>
                    <a:pt x="912888" y="9144"/>
                  </a:lnTo>
                  <a:lnTo>
                    <a:pt x="912888" y="10655"/>
                  </a:lnTo>
                  <a:lnTo>
                    <a:pt x="912888" y="12192"/>
                  </a:lnTo>
                  <a:lnTo>
                    <a:pt x="912888" y="13703"/>
                  </a:lnTo>
                  <a:lnTo>
                    <a:pt x="934224" y="13703"/>
                  </a:lnTo>
                  <a:lnTo>
                    <a:pt x="934224" y="12192"/>
                  </a:lnTo>
                  <a:lnTo>
                    <a:pt x="934224" y="10655"/>
                  </a:lnTo>
                  <a:lnTo>
                    <a:pt x="934224" y="9144"/>
                  </a:lnTo>
                  <a:close/>
                </a:path>
                <a:path w="934719" h="55245">
                  <a:moveTo>
                    <a:pt x="934224" y="7620"/>
                  </a:moveTo>
                  <a:lnTo>
                    <a:pt x="912888" y="7620"/>
                  </a:lnTo>
                  <a:lnTo>
                    <a:pt x="912888" y="9131"/>
                  </a:lnTo>
                  <a:lnTo>
                    <a:pt x="934224" y="9131"/>
                  </a:lnTo>
                  <a:lnTo>
                    <a:pt x="934224" y="7620"/>
                  </a:lnTo>
                  <a:close/>
                </a:path>
                <a:path w="934719" h="55245">
                  <a:moveTo>
                    <a:pt x="934224" y="6096"/>
                  </a:moveTo>
                  <a:lnTo>
                    <a:pt x="912888" y="6096"/>
                  </a:lnTo>
                  <a:lnTo>
                    <a:pt x="912888" y="7607"/>
                  </a:lnTo>
                  <a:lnTo>
                    <a:pt x="934224" y="7607"/>
                  </a:lnTo>
                  <a:lnTo>
                    <a:pt x="934224" y="6096"/>
                  </a:lnTo>
                  <a:close/>
                </a:path>
                <a:path w="934719" h="55245">
                  <a:moveTo>
                    <a:pt x="934224" y="1524"/>
                  </a:moveTo>
                  <a:lnTo>
                    <a:pt x="912888" y="1524"/>
                  </a:lnTo>
                  <a:lnTo>
                    <a:pt x="912888" y="3035"/>
                  </a:lnTo>
                  <a:lnTo>
                    <a:pt x="912888" y="4572"/>
                  </a:lnTo>
                  <a:lnTo>
                    <a:pt x="912888" y="6083"/>
                  </a:lnTo>
                  <a:lnTo>
                    <a:pt x="934224" y="6083"/>
                  </a:lnTo>
                  <a:lnTo>
                    <a:pt x="934224" y="4572"/>
                  </a:lnTo>
                  <a:lnTo>
                    <a:pt x="934224" y="3035"/>
                  </a:lnTo>
                  <a:lnTo>
                    <a:pt x="934224" y="1524"/>
                  </a:lnTo>
                  <a:close/>
                </a:path>
                <a:path w="934719" h="55245">
                  <a:moveTo>
                    <a:pt x="934224" y="0"/>
                  </a:moveTo>
                  <a:lnTo>
                    <a:pt x="912888" y="0"/>
                  </a:lnTo>
                  <a:lnTo>
                    <a:pt x="912888" y="1511"/>
                  </a:lnTo>
                  <a:lnTo>
                    <a:pt x="934224" y="1511"/>
                  </a:lnTo>
                  <a:lnTo>
                    <a:pt x="9342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503159" y="3707142"/>
              <a:ext cx="934719" cy="55244"/>
            </a:xfrm>
            <a:custGeom>
              <a:avLst/>
              <a:gdLst/>
              <a:ahLst/>
              <a:cxnLst/>
              <a:rect l="l" t="t" r="r" b="b"/>
              <a:pathLst>
                <a:path w="934719" h="55245">
                  <a:moveTo>
                    <a:pt x="21336" y="53340"/>
                  </a:moveTo>
                  <a:lnTo>
                    <a:pt x="0" y="53340"/>
                  </a:lnTo>
                  <a:lnTo>
                    <a:pt x="0" y="54851"/>
                  </a:lnTo>
                  <a:lnTo>
                    <a:pt x="21336" y="54851"/>
                  </a:lnTo>
                  <a:lnTo>
                    <a:pt x="21336" y="53340"/>
                  </a:lnTo>
                  <a:close/>
                </a:path>
                <a:path w="934719" h="55245">
                  <a:moveTo>
                    <a:pt x="21336" y="51816"/>
                  </a:moveTo>
                  <a:lnTo>
                    <a:pt x="0" y="51816"/>
                  </a:lnTo>
                  <a:lnTo>
                    <a:pt x="0" y="53327"/>
                  </a:lnTo>
                  <a:lnTo>
                    <a:pt x="21336" y="53327"/>
                  </a:lnTo>
                  <a:lnTo>
                    <a:pt x="21336" y="51816"/>
                  </a:lnTo>
                  <a:close/>
                </a:path>
                <a:path w="934719" h="55245">
                  <a:moveTo>
                    <a:pt x="21336" y="47244"/>
                  </a:moveTo>
                  <a:lnTo>
                    <a:pt x="0" y="47244"/>
                  </a:lnTo>
                  <a:lnTo>
                    <a:pt x="0" y="48755"/>
                  </a:lnTo>
                  <a:lnTo>
                    <a:pt x="0" y="50279"/>
                  </a:lnTo>
                  <a:lnTo>
                    <a:pt x="0" y="51803"/>
                  </a:lnTo>
                  <a:lnTo>
                    <a:pt x="21336" y="51803"/>
                  </a:lnTo>
                  <a:lnTo>
                    <a:pt x="21336" y="50292"/>
                  </a:lnTo>
                  <a:lnTo>
                    <a:pt x="21336" y="48755"/>
                  </a:lnTo>
                  <a:lnTo>
                    <a:pt x="21336" y="47244"/>
                  </a:lnTo>
                  <a:close/>
                </a:path>
                <a:path w="934719" h="55245">
                  <a:moveTo>
                    <a:pt x="21336" y="45720"/>
                  </a:moveTo>
                  <a:lnTo>
                    <a:pt x="0" y="45720"/>
                  </a:lnTo>
                  <a:lnTo>
                    <a:pt x="0" y="47231"/>
                  </a:lnTo>
                  <a:lnTo>
                    <a:pt x="21336" y="47231"/>
                  </a:lnTo>
                  <a:lnTo>
                    <a:pt x="21336" y="45720"/>
                  </a:lnTo>
                  <a:close/>
                </a:path>
                <a:path w="934719" h="55245">
                  <a:moveTo>
                    <a:pt x="21336" y="44196"/>
                  </a:moveTo>
                  <a:lnTo>
                    <a:pt x="0" y="44196"/>
                  </a:lnTo>
                  <a:lnTo>
                    <a:pt x="0" y="45707"/>
                  </a:lnTo>
                  <a:lnTo>
                    <a:pt x="21336" y="45707"/>
                  </a:lnTo>
                  <a:lnTo>
                    <a:pt x="21336" y="44196"/>
                  </a:lnTo>
                  <a:close/>
                </a:path>
                <a:path w="934719" h="55245">
                  <a:moveTo>
                    <a:pt x="21336" y="39624"/>
                  </a:moveTo>
                  <a:lnTo>
                    <a:pt x="0" y="39624"/>
                  </a:lnTo>
                  <a:lnTo>
                    <a:pt x="0" y="41135"/>
                  </a:lnTo>
                  <a:lnTo>
                    <a:pt x="0" y="42672"/>
                  </a:lnTo>
                  <a:lnTo>
                    <a:pt x="0" y="44183"/>
                  </a:lnTo>
                  <a:lnTo>
                    <a:pt x="21336" y="44183"/>
                  </a:lnTo>
                  <a:lnTo>
                    <a:pt x="21336" y="42672"/>
                  </a:lnTo>
                  <a:lnTo>
                    <a:pt x="21336" y="41135"/>
                  </a:lnTo>
                  <a:lnTo>
                    <a:pt x="21336" y="39624"/>
                  </a:lnTo>
                  <a:close/>
                </a:path>
                <a:path w="934719" h="55245">
                  <a:moveTo>
                    <a:pt x="21336" y="38100"/>
                  </a:moveTo>
                  <a:lnTo>
                    <a:pt x="0" y="38100"/>
                  </a:lnTo>
                  <a:lnTo>
                    <a:pt x="0" y="39611"/>
                  </a:lnTo>
                  <a:lnTo>
                    <a:pt x="21336" y="39611"/>
                  </a:lnTo>
                  <a:lnTo>
                    <a:pt x="21336" y="38100"/>
                  </a:lnTo>
                  <a:close/>
                </a:path>
                <a:path w="934719" h="55245">
                  <a:moveTo>
                    <a:pt x="21336" y="36576"/>
                  </a:moveTo>
                  <a:lnTo>
                    <a:pt x="0" y="36576"/>
                  </a:lnTo>
                  <a:lnTo>
                    <a:pt x="0" y="38087"/>
                  </a:lnTo>
                  <a:lnTo>
                    <a:pt x="21336" y="38087"/>
                  </a:lnTo>
                  <a:lnTo>
                    <a:pt x="21336" y="36576"/>
                  </a:lnTo>
                  <a:close/>
                </a:path>
                <a:path w="934719" h="55245">
                  <a:moveTo>
                    <a:pt x="21336" y="32004"/>
                  </a:moveTo>
                  <a:lnTo>
                    <a:pt x="0" y="32004"/>
                  </a:lnTo>
                  <a:lnTo>
                    <a:pt x="0" y="33515"/>
                  </a:lnTo>
                  <a:lnTo>
                    <a:pt x="0" y="35052"/>
                  </a:lnTo>
                  <a:lnTo>
                    <a:pt x="0" y="36563"/>
                  </a:lnTo>
                  <a:lnTo>
                    <a:pt x="21336" y="36563"/>
                  </a:lnTo>
                  <a:lnTo>
                    <a:pt x="21336" y="35052"/>
                  </a:lnTo>
                  <a:lnTo>
                    <a:pt x="21336" y="33515"/>
                  </a:lnTo>
                  <a:lnTo>
                    <a:pt x="21336" y="32004"/>
                  </a:lnTo>
                  <a:close/>
                </a:path>
                <a:path w="934719" h="55245">
                  <a:moveTo>
                    <a:pt x="21336" y="30480"/>
                  </a:moveTo>
                  <a:lnTo>
                    <a:pt x="0" y="30480"/>
                  </a:lnTo>
                  <a:lnTo>
                    <a:pt x="0" y="31991"/>
                  </a:lnTo>
                  <a:lnTo>
                    <a:pt x="21336" y="31991"/>
                  </a:lnTo>
                  <a:lnTo>
                    <a:pt x="21336" y="30480"/>
                  </a:lnTo>
                  <a:close/>
                </a:path>
                <a:path w="934719" h="55245">
                  <a:moveTo>
                    <a:pt x="21336" y="28956"/>
                  </a:moveTo>
                  <a:lnTo>
                    <a:pt x="0" y="28956"/>
                  </a:lnTo>
                  <a:lnTo>
                    <a:pt x="0" y="30467"/>
                  </a:lnTo>
                  <a:lnTo>
                    <a:pt x="21336" y="30467"/>
                  </a:lnTo>
                  <a:lnTo>
                    <a:pt x="21336" y="28956"/>
                  </a:lnTo>
                  <a:close/>
                </a:path>
                <a:path w="934719" h="55245">
                  <a:moveTo>
                    <a:pt x="21336" y="24384"/>
                  </a:moveTo>
                  <a:lnTo>
                    <a:pt x="0" y="24384"/>
                  </a:lnTo>
                  <a:lnTo>
                    <a:pt x="0" y="25895"/>
                  </a:lnTo>
                  <a:lnTo>
                    <a:pt x="0" y="27432"/>
                  </a:lnTo>
                  <a:lnTo>
                    <a:pt x="0" y="28943"/>
                  </a:lnTo>
                  <a:lnTo>
                    <a:pt x="21336" y="28943"/>
                  </a:lnTo>
                  <a:lnTo>
                    <a:pt x="21336" y="27432"/>
                  </a:lnTo>
                  <a:lnTo>
                    <a:pt x="21336" y="25895"/>
                  </a:lnTo>
                  <a:lnTo>
                    <a:pt x="21336" y="24384"/>
                  </a:lnTo>
                  <a:close/>
                </a:path>
                <a:path w="934719" h="55245">
                  <a:moveTo>
                    <a:pt x="21336" y="22860"/>
                  </a:moveTo>
                  <a:lnTo>
                    <a:pt x="0" y="22860"/>
                  </a:lnTo>
                  <a:lnTo>
                    <a:pt x="0" y="24371"/>
                  </a:lnTo>
                  <a:lnTo>
                    <a:pt x="21336" y="24371"/>
                  </a:lnTo>
                  <a:lnTo>
                    <a:pt x="21336" y="22860"/>
                  </a:lnTo>
                  <a:close/>
                </a:path>
                <a:path w="934719" h="55245">
                  <a:moveTo>
                    <a:pt x="21336" y="21336"/>
                  </a:moveTo>
                  <a:lnTo>
                    <a:pt x="0" y="21336"/>
                  </a:lnTo>
                  <a:lnTo>
                    <a:pt x="0" y="22847"/>
                  </a:lnTo>
                  <a:lnTo>
                    <a:pt x="21336" y="22847"/>
                  </a:lnTo>
                  <a:lnTo>
                    <a:pt x="21336" y="21336"/>
                  </a:lnTo>
                  <a:close/>
                </a:path>
                <a:path w="934719" h="55245">
                  <a:moveTo>
                    <a:pt x="21336" y="16764"/>
                  </a:moveTo>
                  <a:lnTo>
                    <a:pt x="0" y="16764"/>
                  </a:lnTo>
                  <a:lnTo>
                    <a:pt x="0" y="18275"/>
                  </a:lnTo>
                  <a:lnTo>
                    <a:pt x="0" y="19812"/>
                  </a:lnTo>
                  <a:lnTo>
                    <a:pt x="0" y="21323"/>
                  </a:lnTo>
                  <a:lnTo>
                    <a:pt x="21336" y="21323"/>
                  </a:lnTo>
                  <a:lnTo>
                    <a:pt x="21336" y="19812"/>
                  </a:lnTo>
                  <a:lnTo>
                    <a:pt x="21336" y="18275"/>
                  </a:lnTo>
                  <a:lnTo>
                    <a:pt x="21336" y="16764"/>
                  </a:lnTo>
                  <a:close/>
                </a:path>
                <a:path w="934719" h="55245">
                  <a:moveTo>
                    <a:pt x="21336" y="15240"/>
                  </a:moveTo>
                  <a:lnTo>
                    <a:pt x="0" y="15240"/>
                  </a:lnTo>
                  <a:lnTo>
                    <a:pt x="0" y="16751"/>
                  </a:lnTo>
                  <a:lnTo>
                    <a:pt x="21336" y="16751"/>
                  </a:lnTo>
                  <a:lnTo>
                    <a:pt x="21336" y="15240"/>
                  </a:lnTo>
                  <a:close/>
                </a:path>
                <a:path w="934719" h="55245">
                  <a:moveTo>
                    <a:pt x="21336" y="13716"/>
                  </a:moveTo>
                  <a:lnTo>
                    <a:pt x="0" y="13716"/>
                  </a:lnTo>
                  <a:lnTo>
                    <a:pt x="0" y="15227"/>
                  </a:lnTo>
                  <a:lnTo>
                    <a:pt x="21336" y="15227"/>
                  </a:lnTo>
                  <a:lnTo>
                    <a:pt x="21336" y="13716"/>
                  </a:lnTo>
                  <a:close/>
                </a:path>
                <a:path w="934719" h="55245">
                  <a:moveTo>
                    <a:pt x="21336" y="9144"/>
                  </a:moveTo>
                  <a:lnTo>
                    <a:pt x="0" y="9144"/>
                  </a:lnTo>
                  <a:lnTo>
                    <a:pt x="0" y="10655"/>
                  </a:lnTo>
                  <a:lnTo>
                    <a:pt x="0" y="12179"/>
                  </a:lnTo>
                  <a:lnTo>
                    <a:pt x="0" y="13703"/>
                  </a:lnTo>
                  <a:lnTo>
                    <a:pt x="21336" y="13703"/>
                  </a:lnTo>
                  <a:lnTo>
                    <a:pt x="21336" y="12192"/>
                  </a:lnTo>
                  <a:lnTo>
                    <a:pt x="21336" y="10655"/>
                  </a:lnTo>
                  <a:lnTo>
                    <a:pt x="21336" y="9144"/>
                  </a:lnTo>
                  <a:close/>
                </a:path>
                <a:path w="934719" h="55245">
                  <a:moveTo>
                    <a:pt x="21336" y="7620"/>
                  </a:moveTo>
                  <a:lnTo>
                    <a:pt x="0" y="7620"/>
                  </a:lnTo>
                  <a:lnTo>
                    <a:pt x="0" y="9131"/>
                  </a:lnTo>
                  <a:lnTo>
                    <a:pt x="21336" y="9131"/>
                  </a:lnTo>
                  <a:lnTo>
                    <a:pt x="21336" y="7620"/>
                  </a:lnTo>
                  <a:close/>
                </a:path>
                <a:path w="934719" h="55245">
                  <a:moveTo>
                    <a:pt x="21336" y="6096"/>
                  </a:moveTo>
                  <a:lnTo>
                    <a:pt x="0" y="6096"/>
                  </a:lnTo>
                  <a:lnTo>
                    <a:pt x="0" y="7607"/>
                  </a:lnTo>
                  <a:lnTo>
                    <a:pt x="21336" y="7607"/>
                  </a:lnTo>
                  <a:lnTo>
                    <a:pt x="21336" y="6096"/>
                  </a:lnTo>
                  <a:close/>
                </a:path>
                <a:path w="934719" h="55245">
                  <a:moveTo>
                    <a:pt x="21336" y="1524"/>
                  </a:moveTo>
                  <a:lnTo>
                    <a:pt x="0" y="1524"/>
                  </a:lnTo>
                  <a:lnTo>
                    <a:pt x="0" y="3035"/>
                  </a:lnTo>
                  <a:lnTo>
                    <a:pt x="0" y="4572"/>
                  </a:lnTo>
                  <a:lnTo>
                    <a:pt x="0" y="6083"/>
                  </a:lnTo>
                  <a:lnTo>
                    <a:pt x="21336" y="6083"/>
                  </a:lnTo>
                  <a:lnTo>
                    <a:pt x="21336" y="4572"/>
                  </a:lnTo>
                  <a:lnTo>
                    <a:pt x="21336" y="3035"/>
                  </a:lnTo>
                  <a:lnTo>
                    <a:pt x="21336" y="1524"/>
                  </a:lnTo>
                  <a:close/>
                </a:path>
                <a:path w="934719" h="55245">
                  <a:moveTo>
                    <a:pt x="21336" y="0"/>
                  </a:moveTo>
                  <a:lnTo>
                    <a:pt x="0" y="0"/>
                  </a:lnTo>
                  <a:lnTo>
                    <a:pt x="0" y="1511"/>
                  </a:lnTo>
                  <a:lnTo>
                    <a:pt x="21336" y="1511"/>
                  </a:lnTo>
                  <a:lnTo>
                    <a:pt x="21336" y="0"/>
                  </a:lnTo>
                  <a:close/>
                </a:path>
                <a:path w="934719" h="55245">
                  <a:moveTo>
                    <a:pt x="934224" y="51816"/>
                  </a:moveTo>
                  <a:lnTo>
                    <a:pt x="912888" y="51816"/>
                  </a:lnTo>
                  <a:lnTo>
                    <a:pt x="912888" y="53327"/>
                  </a:lnTo>
                  <a:lnTo>
                    <a:pt x="934224" y="53327"/>
                  </a:lnTo>
                  <a:lnTo>
                    <a:pt x="934224" y="51816"/>
                  </a:lnTo>
                  <a:close/>
                </a:path>
                <a:path w="934719" h="55245">
                  <a:moveTo>
                    <a:pt x="934224" y="47244"/>
                  </a:moveTo>
                  <a:lnTo>
                    <a:pt x="912888" y="47244"/>
                  </a:lnTo>
                  <a:lnTo>
                    <a:pt x="912888" y="48755"/>
                  </a:lnTo>
                  <a:lnTo>
                    <a:pt x="912888" y="50279"/>
                  </a:lnTo>
                  <a:lnTo>
                    <a:pt x="912888" y="51803"/>
                  </a:lnTo>
                  <a:lnTo>
                    <a:pt x="934224" y="51803"/>
                  </a:lnTo>
                  <a:lnTo>
                    <a:pt x="934224" y="50292"/>
                  </a:lnTo>
                  <a:lnTo>
                    <a:pt x="934224" y="48755"/>
                  </a:lnTo>
                  <a:lnTo>
                    <a:pt x="934224" y="47244"/>
                  </a:lnTo>
                  <a:close/>
                </a:path>
                <a:path w="934719" h="55245">
                  <a:moveTo>
                    <a:pt x="934224" y="45720"/>
                  </a:moveTo>
                  <a:lnTo>
                    <a:pt x="912888" y="45720"/>
                  </a:lnTo>
                  <a:lnTo>
                    <a:pt x="912888" y="47231"/>
                  </a:lnTo>
                  <a:lnTo>
                    <a:pt x="934224" y="47231"/>
                  </a:lnTo>
                  <a:lnTo>
                    <a:pt x="934224" y="45720"/>
                  </a:lnTo>
                  <a:close/>
                </a:path>
                <a:path w="934719" h="55245">
                  <a:moveTo>
                    <a:pt x="934224" y="44196"/>
                  </a:moveTo>
                  <a:lnTo>
                    <a:pt x="912888" y="44196"/>
                  </a:lnTo>
                  <a:lnTo>
                    <a:pt x="912888" y="45707"/>
                  </a:lnTo>
                  <a:lnTo>
                    <a:pt x="934224" y="45707"/>
                  </a:lnTo>
                  <a:lnTo>
                    <a:pt x="934224" y="44196"/>
                  </a:lnTo>
                  <a:close/>
                </a:path>
                <a:path w="934719" h="55245">
                  <a:moveTo>
                    <a:pt x="934224" y="39624"/>
                  </a:moveTo>
                  <a:lnTo>
                    <a:pt x="912888" y="39624"/>
                  </a:lnTo>
                  <a:lnTo>
                    <a:pt x="912888" y="41135"/>
                  </a:lnTo>
                  <a:lnTo>
                    <a:pt x="912888" y="42672"/>
                  </a:lnTo>
                  <a:lnTo>
                    <a:pt x="912888" y="44183"/>
                  </a:lnTo>
                  <a:lnTo>
                    <a:pt x="934224" y="44183"/>
                  </a:lnTo>
                  <a:lnTo>
                    <a:pt x="934224" y="42672"/>
                  </a:lnTo>
                  <a:lnTo>
                    <a:pt x="934224" y="41135"/>
                  </a:lnTo>
                  <a:lnTo>
                    <a:pt x="934224" y="39624"/>
                  </a:lnTo>
                  <a:close/>
                </a:path>
                <a:path w="934719" h="55245">
                  <a:moveTo>
                    <a:pt x="934224" y="38100"/>
                  </a:moveTo>
                  <a:lnTo>
                    <a:pt x="912888" y="38100"/>
                  </a:lnTo>
                  <a:lnTo>
                    <a:pt x="912888" y="39611"/>
                  </a:lnTo>
                  <a:lnTo>
                    <a:pt x="934224" y="39611"/>
                  </a:lnTo>
                  <a:lnTo>
                    <a:pt x="934224" y="38100"/>
                  </a:lnTo>
                  <a:close/>
                </a:path>
                <a:path w="934719" h="55245">
                  <a:moveTo>
                    <a:pt x="934224" y="36576"/>
                  </a:moveTo>
                  <a:lnTo>
                    <a:pt x="912888" y="36576"/>
                  </a:lnTo>
                  <a:lnTo>
                    <a:pt x="912888" y="38087"/>
                  </a:lnTo>
                  <a:lnTo>
                    <a:pt x="934224" y="38087"/>
                  </a:lnTo>
                  <a:lnTo>
                    <a:pt x="934224" y="36576"/>
                  </a:lnTo>
                  <a:close/>
                </a:path>
                <a:path w="934719" h="55245">
                  <a:moveTo>
                    <a:pt x="934224" y="32004"/>
                  </a:moveTo>
                  <a:lnTo>
                    <a:pt x="912888" y="32004"/>
                  </a:lnTo>
                  <a:lnTo>
                    <a:pt x="912888" y="33515"/>
                  </a:lnTo>
                  <a:lnTo>
                    <a:pt x="912888" y="35052"/>
                  </a:lnTo>
                  <a:lnTo>
                    <a:pt x="912888" y="36563"/>
                  </a:lnTo>
                  <a:lnTo>
                    <a:pt x="934224" y="36563"/>
                  </a:lnTo>
                  <a:lnTo>
                    <a:pt x="934224" y="35052"/>
                  </a:lnTo>
                  <a:lnTo>
                    <a:pt x="934224" y="33515"/>
                  </a:lnTo>
                  <a:lnTo>
                    <a:pt x="934224" y="32004"/>
                  </a:lnTo>
                  <a:close/>
                </a:path>
                <a:path w="934719" h="55245">
                  <a:moveTo>
                    <a:pt x="934224" y="30480"/>
                  </a:moveTo>
                  <a:lnTo>
                    <a:pt x="912888" y="30480"/>
                  </a:lnTo>
                  <a:lnTo>
                    <a:pt x="912888" y="31991"/>
                  </a:lnTo>
                  <a:lnTo>
                    <a:pt x="934224" y="31991"/>
                  </a:lnTo>
                  <a:lnTo>
                    <a:pt x="934224" y="30480"/>
                  </a:lnTo>
                  <a:close/>
                </a:path>
                <a:path w="934719" h="55245">
                  <a:moveTo>
                    <a:pt x="934224" y="28956"/>
                  </a:moveTo>
                  <a:lnTo>
                    <a:pt x="912888" y="28956"/>
                  </a:lnTo>
                  <a:lnTo>
                    <a:pt x="912888" y="30467"/>
                  </a:lnTo>
                  <a:lnTo>
                    <a:pt x="934224" y="30467"/>
                  </a:lnTo>
                  <a:lnTo>
                    <a:pt x="934224" y="28956"/>
                  </a:lnTo>
                  <a:close/>
                </a:path>
                <a:path w="934719" h="55245">
                  <a:moveTo>
                    <a:pt x="934224" y="24384"/>
                  </a:moveTo>
                  <a:lnTo>
                    <a:pt x="912888" y="24384"/>
                  </a:lnTo>
                  <a:lnTo>
                    <a:pt x="912888" y="25895"/>
                  </a:lnTo>
                  <a:lnTo>
                    <a:pt x="912888" y="27432"/>
                  </a:lnTo>
                  <a:lnTo>
                    <a:pt x="912888" y="28943"/>
                  </a:lnTo>
                  <a:lnTo>
                    <a:pt x="934224" y="28943"/>
                  </a:lnTo>
                  <a:lnTo>
                    <a:pt x="934224" y="27432"/>
                  </a:lnTo>
                  <a:lnTo>
                    <a:pt x="934224" y="25895"/>
                  </a:lnTo>
                  <a:lnTo>
                    <a:pt x="934224" y="24384"/>
                  </a:lnTo>
                  <a:close/>
                </a:path>
                <a:path w="934719" h="55245">
                  <a:moveTo>
                    <a:pt x="934224" y="22860"/>
                  </a:moveTo>
                  <a:lnTo>
                    <a:pt x="912888" y="22860"/>
                  </a:lnTo>
                  <a:lnTo>
                    <a:pt x="912888" y="24371"/>
                  </a:lnTo>
                  <a:lnTo>
                    <a:pt x="934224" y="24371"/>
                  </a:lnTo>
                  <a:lnTo>
                    <a:pt x="934224" y="22860"/>
                  </a:lnTo>
                  <a:close/>
                </a:path>
                <a:path w="934719" h="55245">
                  <a:moveTo>
                    <a:pt x="934224" y="21336"/>
                  </a:moveTo>
                  <a:lnTo>
                    <a:pt x="912888" y="21336"/>
                  </a:lnTo>
                  <a:lnTo>
                    <a:pt x="912888" y="22847"/>
                  </a:lnTo>
                  <a:lnTo>
                    <a:pt x="934224" y="22847"/>
                  </a:lnTo>
                  <a:lnTo>
                    <a:pt x="934224" y="21336"/>
                  </a:lnTo>
                  <a:close/>
                </a:path>
                <a:path w="934719" h="55245">
                  <a:moveTo>
                    <a:pt x="934224" y="16764"/>
                  </a:moveTo>
                  <a:lnTo>
                    <a:pt x="912888" y="16764"/>
                  </a:lnTo>
                  <a:lnTo>
                    <a:pt x="912888" y="18275"/>
                  </a:lnTo>
                  <a:lnTo>
                    <a:pt x="912888" y="19812"/>
                  </a:lnTo>
                  <a:lnTo>
                    <a:pt x="912888" y="21323"/>
                  </a:lnTo>
                  <a:lnTo>
                    <a:pt x="934224" y="21323"/>
                  </a:lnTo>
                  <a:lnTo>
                    <a:pt x="934224" y="19812"/>
                  </a:lnTo>
                  <a:lnTo>
                    <a:pt x="934224" y="18275"/>
                  </a:lnTo>
                  <a:lnTo>
                    <a:pt x="934224" y="16764"/>
                  </a:lnTo>
                  <a:close/>
                </a:path>
                <a:path w="934719" h="55245">
                  <a:moveTo>
                    <a:pt x="934224" y="15240"/>
                  </a:moveTo>
                  <a:lnTo>
                    <a:pt x="912888" y="15240"/>
                  </a:lnTo>
                  <a:lnTo>
                    <a:pt x="912888" y="16751"/>
                  </a:lnTo>
                  <a:lnTo>
                    <a:pt x="934224" y="16751"/>
                  </a:lnTo>
                  <a:lnTo>
                    <a:pt x="934224" y="15240"/>
                  </a:lnTo>
                  <a:close/>
                </a:path>
                <a:path w="934719" h="55245">
                  <a:moveTo>
                    <a:pt x="934224" y="13716"/>
                  </a:moveTo>
                  <a:lnTo>
                    <a:pt x="912888" y="13716"/>
                  </a:lnTo>
                  <a:lnTo>
                    <a:pt x="912888" y="15227"/>
                  </a:lnTo>
                  <a:lnTo>
                    <a:pt x="934224" y="15227"/>
                  </a:lnTo>
                  <a:lnTo>
                    <a:pt x="934224" y="13716"/>
                  </a:lnTo>
                  <a:close/>
                </a:path>
                <a:path w="934719" h="55245">
                  <a:moveTo>
                    <a:pt x="934224" y="9144"/>
                  </a:moveTo>
                  <a:lnTo>
                    <a:pt x="912888" y="9144"/>
                  </a:lnTo>
                  <a:lnTo>
                    <a:pt x="912888" y="10655"/>
                  </a:lnTo>
                  <a:lnTo>
                    <a:pt x="912888" y="12179"/>
                  </a:lnTo>
                  <a:lnTo>
                    <a:pt x="912888" y="13703"/>
                  </a:lnTo>
                  <a:lnTo>
                    <a:pt x="934224" y="13703"/>
                  </a:lnTo>
                  <a:lnTo>
                    <a:pt x="934224" y="12192"/>
                  </a:lnTo>
                  <a:lnTo>
                    <a:pt x="934224" y="10655"/>
                  </a:lnTo>
                  <a:lnTo>
                    <a:pt x="934224" y="9144"/>
                  </a:lnTo>
                  <a:close/>
                </a:path>
                <a:path w="934719" h="55245">
                  <a:moveTo>
                    <a:pt x="934224" y="7620"/>
                  </a:moveTo>
                  <a:lnTo>
                    <a:pt x="912888" y="7620"/>
                  </a:lnTo>
                  <a:lnTo>
                    <a:pt x="912888" y="9131"/>
                  </a:lnTo>
                  <a:lnTo>
                    <a:pt x="934224" y="9131"/>
                  </a:lnTo>
                  <a:lnTo>
                    <a:pt x="934224" y="7620"/>
                  </a:lnTo>
                  <a:close/>
                </a:path>
                <a:path w="934719" h="55245">
                  <a:moveTo>
                    <a:pt x="934224" y="6096"/>
                  </a:moveTo>
                  <a:lnTo>
                    <a:pt x="912888" y="6096"/>
                  </a:lnTo>
                  <a:lnTo>
                    <a:pt x="912888" y="7607"/>
                  </a:lnTo>
                  <a:lnTo>
                    <a:pt x="934224" y="7607"/>
                  </a:lnTo>
                  <a:lnTo>
                    <a:pt x="934224" y="6096"/>
                  </a:lnTo>
                  <a:close/>
                </a:path>
                <a:path w="934719" h="55245">
                  <a:moveTo>
                    <a:pt x="934224" y="1524"/>
                  </a:moveTo>
                  <a:lnTo>
                    <a:pt x="912888" y="1524"/>
                  </a:lnTo>
                  <a:lnTo>
                    <a:pt x="912888" y="3035"/>
                  </a:lnTo>
                  <a:lnTo>
                    <a:pt x="912888" y="4572"/>
                  </a:lnTo>
                  <a:lnTo>
                    <a:pt x="912888" y="6083"/>
                  </a:lnTo>
                  <a:lnTo>
                    <a:pt x="934224" y="6083"/>
                  </a:lnTo>
                  <a:lnTo>
                    <a:pt x="934224" y="4572"/>
                  </a:lnTo>
                  <a:lnTo>
                    <a:pt x="934224" y="3035"/>
                  </a:lnTo>
                  <a:lnTo>
                    <a:pt x="934224" y="1524"/>
                  </a:lnTo>
                  <a:close/>
                </a:path>
                <a:path w="934719" h="55245">
                  <a:moveTo>
                    <a:pt x="934224" y="0"/>
                  </a:moveTo>
                  <a:lnTo>
                    <a:pt x="912888" y="0"/>
                  </a:lnTo>
                  <a:lnTo>
                    <a:pt x="912888" y="1511"/>
                  </a:lnTo>
                  <a:lnTo>
                    <a:pt x="934224" y="1511"/>
                  </a:lnTo>
                  <a:lnTo>
                    <a:pt x="9342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503159" y="3760482"/>
              <a:ext cx="934719" cy="55244"/>
            </a:xfrm>
            <a:custGeom>
              <a:avLst/>
              <a:gdLst/>
              <a:ahLst/>
              <a:cxnLst/>
              <a:rect l="l" t="t" r="r" b="b"/>
              <a:pathLst>
                <a:path w="934719" h="55245">
                  <a:moveTo>
                    <a:pt x="21336" y="53340"/>
                  </a:moveTo>
                  <a:lnTo>
                    <a:pt x="0" y="53340"/>
                  </a:lnTo>
                  <a:lnTo>
                    <a:pt x="0" y="54851"/>
                  </a:lnTo>
                  <a:lnTo>
                    <a:pt x="21336" y="54851"/>
                  </a:lnTo>
                  <a:lnTo>
                    <a:pt x="21336" y="53340"/>
                  </a:lnTo>
                  <a:close/>
                </a:path>
                <a:path w="934719" h="55245">
                  <a:moveTo>
                    <a:pt x="21336" y="51816"/>
                  </a:moveTo>
                  <a:lnTo>
                    <a:pt x="0" y="51816"/>
                  </a:lnTo>
                  <a:lnTo>
                    <a:pt x="0" y="53327"/>
                  </a:lnTo>
                  <a:lnTo>
                    <a:pt x="21336" y="53327"/>
                  </a:lnTo>
                  <a:lnTo>
                    <a:pt x="21336" y="51816"/>
                  </a:lnTo>
                  <a:close/>
                </a:path>
                <a:path w="934719" h="55245">
                  <a:moveTo>
                    <a:pt x="21336" y="47244"/>
                  </a:moveTo>
                  <a:lnTo>
                    <a:pt x="0" y="47244"/>
                  </a:lnTo>
                  <a:lnTo>
                    <a:pt x="0" y="48755"/>
                  </a:lnTo>
                  <a:lnTo>
                    <a:pt x="0" y="50292"/>
                  </a:lnTo>
                  <a:lnTo>
                    <a:pt x="0" y="51803"/>
                  </a:lnTo>
                  <a:lnTo>
                    <a:pt x="21336" y="51803"/>
                  </a:lnTo>
                  <a:lnTo>
                    <a:pt x="21336" y="50292"/>
                  </a:lnTo>
                  <a:lnTo>
                    <a:pt x="21336" y="48755"/>
                  </a:lnTo>
                  <a:lnTo>
                    <a:pt x="21336" y="47244"/>
                  </a:lnTo>
                  <a:close/>
                </a:path>
                <a:path w="934719" h="55245">
                  <a:moveTo>
                    <a:pt x="21336" y="45720"/>
                  </a:moveTo>
                  <a:lnTo>
                    <a:pt x="0" y="45720"/>
                  </a:lnTo>
                  <a:lnTo>
                    <a:pt x="0" y="47231"/>
                  </a:lnTo>
                  <a:lnTo>
                    <a:pt x="21336" y="47231"/>
                  </a:lnTo>
                  <a:lnTo>
                    <a:pt x="21336" y="45720"/>
                  </a:lnTo>
                  <a:close/>
                </a:path>
                <a:path w="934719" h="55245">
                  <a:moveTo>
                    <a:pt x="21336" y="44196"/>
                  </a:moveTo>
                  <a:lnTo>
                    <a:pt x="0" y="44196"/>
                  </a:lnTo>
                  <a:lnTo>
                    <a:pt x="0" y="45707"/>
                  </a:lnTo>
                  <a:lnTo>
                    <a:pt x="21336" y="45707"/>
                  </a:lnTo>
                  <a:lnTo>
                    <a:pt x="21336" y="44196"/>
                  </a:lnTo>
                  <a:close/>
                </a:path>
                <a:path w="934719" h="55245">
                  <a:moveTo>
                    <a:pt x="21336" y="39624"/>
                  </a:moveTo>
                  <a:lnTo>
                    <a:pt x="0" y="39624"/>
                  </a:lnTo>
                  <a:lnTo>
                    <a:pt x="0" y="41135"/>
                  </a:lnTo>
                  <a:lnTo>
                    <a:pt x="0" y="42672"/>
                  </a:lnTo>
                  <a:lnTo>
                    <a:pt x="0" y="44183"/>
                  </a:lnTo>
                  <a:lnTo>
                    <a:pt x="21336" y="44183"/>
                  </a:lnTo>
                  <a:lnTo>
                    <a:pt x="21336" y="42672"/>
                  </a:lnTo>
                  <a:lnTo>
                    <a:pt x="21336" y="41135"/>
                  </a:lnTo>
                  <a:lnTo>
                    <a:pt x="21336" y="39624"/>
                  </a:lnTo>
                  <a:close/>
                </a:path>
                <a:path w="934719" h="55245">
                  <a:moveTo>
                    <a:pt x="21336" y="38100"/>
                  </a:moveTo>
                  <a:lnTo>
                    <a:pt x="0" y="38100"/>
                  </a:lnTo>
                  <a:lnTo>
                    <a:pt x="0" y="39611"/>
                  </a:lnTo>
                  <a:lnTo>
                    <a:pt x="21336" y="39611"/>
                  </a:lnTo>
                  <a:lnTo>
                    <a:pt x="21336" y="38100"/>
                  </a:lnTo>
                  <a:close/>
                </a:path>
                <a:path w="934719" h="55245">
                  <a:moveTo>
                    <a:pt x="21336" y="36576"/>
                  </a:moveTo>
                  <a:lnTo>
                    <a:pt x="0" y="36576"/>
                  </a:lnTo>
                  <a:lnTo>
                    <a:pt x="0" y="38087"/>
                  </a:lnTo>
                  <a:lnTo>
                    <a:pt x="21336" y="38087"/>
                  </a:lnTo>
                  <a:lnTo>
                    <a:pt x="21336" y="36576"/>
                  </a:lnTo>
                  <a:close/>
                </a:path>
                <a:path w="934719" h="55245">
                  <a:moveTo>
                    <a:pt x="21336" y="32004"/>
                  </a:moveTo>
                  <a:lnTo>
                    <a:pt x="0" y="32004"/>
                  </a:lnTo>
                  <a:lnTo>
                    <a:pt x="0" y="33515"/>
                  </a:lnTo>
                  <a:lnTo>
                    <a:pt x="0" y="35039"/>
                  </a:lnTo>
                  <a:lnTo>
                    <a:pt x="0" y="36563"/>
                  </a:lnTo>
                  <a:lnTo>
                    <a:pt x="21336" y="36563"/>
                  </a:lnTo>
                  <a:lnTo>
                    <a:pt x="21336" y="35052"/>
                  </a:lnTo>
                  <a:lnTo>
                    <a:pt x="21336" y="33515"/>
                  </a:lnTo>
                  <a:lnTo>
                    <a:pt x="21336" y="32004"/>
                  </a:lnTo>
                  <a:close/>
                </a:path>
                <a:path w="934719" h="55245">
                  <a:moveTo>
                    <a:pt x="21336" y="30480"/>
                  </a:moveTo>
                  <a:lnTo>
                    <a:pt x="0" y="30480"/>
                  </a:lnTo>
                  <a:lnTo>
                    <a:pt x="0" y="31991"/>
                  </a:lnTo>
                  <a:lnTo>
                    <a:pt x="21336" y="31991"/>
                  </a:lnTo>
                  <a:lnTo>
                    <a:pt x="21336" y="30480"/>
                  </a:lnTo>
                  <a:close/>
                </a:path>
                <a:path w="934719" h="55245">
                  <a:moveTo>
                    <a:pt x="21336" y="28956"/>
                  </a:moveTo>
                  <a:lnTo>
                    <a:pt x="0" y="28956"/>
                  </a:lnTo>
                  <a:lnTo>
                    <a:pt x="0" y="30467"/>
                  </a:lnTo>
                  <a:lnTo>
                    <a:pt x="21336" y="30467"/>
                  </a:lnTo>
                  <a:lnTo>
                    <a:pt x="21336" y="28956"/>
                  </a:lnTo>
                  <a:close/>
                </a:path>
                <a:path w="934719" h="55245">
                  <a:moveTo>
                    <a:pt x="21336" y="24384"/>
                  </a:moveTo>
                  <a:lnTo>
                    <a:pt x="0" y="24384"/>
                  </a:lnTo>
                  <a:lnTo>
                    <a:pt x="0" y="25895"/>
                  </a:lnTo>
                  <a:lnTo>
                    <a:pt x="0" y="27432"/>
                  </a:lnTo>
                  <a:lnTo>
                    <a:pt x="0" y="28943"/>
                  </a:lnTo>
                  <a:lnTo>
                    <a:pt x="21336" y="28943"/>
                  </a:lnTo>
                  <a:lnTo>
                    <a:pt x="21336" y="27432"/>
                  </a:lnTo>
                  <a:lnTo>
                    <a:pt x="21336" y="25895"/>
                  </a:lnTo>
                  <a:lnTo>
                    <a:pt x="21336" y="24384"/>
                  </a:lnTo>
                  <a:close/>
                </a:path>
                <a:path w="934719" h="55245">
                  <a:moveTo>
                    <a:pt x="21336" y="22860"/>
                  </a:moveTo>
                  <a:lnTo>
                    <a:pt x="0" y="22860"/>
                  </a:lnTo>
                  <a:lnTo>
                    <a:pt x="0" y="24371"/>
                  </a:lnTo>
                  <a:lnTo>
                    <a:pt x="21336" y="24371"/>
                  </a:lnTo>
                  <a:lnTo>
                    <a:pt x="21336" y="22860"/>
                  </a:lnTo>
                  <a:close/>
                </a:path>
                <a:path w="934719" h="55245">
                  <a:moveTo>
                    <a:pt x="21336" y="21336"/>
                  </a:moveTo>
                  <a:lnTo>
                    <a:pt x="0" y="21336"/>
                  </a:lnTo>
                  <a:lnTo>
                    <a:pt x="0" y="22847"/>
                  </a:lnTo>
                  <a:lnTo>
                    <a:pt x="21336" y="22847"/>
                  </a:lnTo>
                  <a:lnTo>
                    <a:pt x="21336" y="21336"/>
                  </a:lnTo>
                  <a:close/>
                </a:path>
                <a:path w="934719" h="55245">
                  <a:moveTo>
                    <a:pt x="21336" y="16764"/>
                  </a:moveTo>
                  <a:lnTo>
                    <a:pt x="0" y="16764"/>
                  </a:lnTo>
                  <a:lnTo>
                    <a:pt x="0" y="18275"/>
                  </a:lnTo>
                  <a:lnTo>
                    <a:pt x="0" y="19812"/>
                  </a:lnTo>
                  <a:lnTo>
                    <a:pt x="0" y="21323"/>
                  </a:lnTo>
                  <a:lnTo>
                    <a:pt x="21336" y="21323"/>
                  </a:lnTo>
                  <a:lnTo>
                    <a:pt x="21336" y="19812"/>
                  </a:lnTo>
                  <a:lnTo>
                    <a:pt x="21336" y="18275"/>
                  </a:lnTo>
                  <a:lnTo>
                    <a:pt x="21336" y="16764"/>
                  </a:lnTo>
                  <a:close/>
                </a:path>
                <a:path w="934719" h="55245">
                  <a:moveTo>
                    <a:pt x="21336" y="15240"/>
                  </a:moveTo>
                  <a:lnTo>
                    <a:pt x="0" y="15240"/>
                  </a:lnTo>
                  <a:lnTo>
                    <a:pt x="0" y="16751"/>
                  </a:lnTo>
                  <a:lnTo>
                    <a:pt x="21336" y="16751"/>
                  </a:lnTo>
                  <a:lnTo>
                    <a:pt x="21336" y="15240"/>
                  </a:lnTo>
                  <a:close/>
                </a:path>
                <a:path w="934719" h="55245">
                  <a:moveTo>
                    <a:pt x="21336" y="13716"/>
                  </a:moveTo>
                  <a:lnTo>
                    <a:pt x="0" y="13716"/>
                  </a:lnTo>
                  <a:lnTo>
                    <a:pt x="0" y="15227"/>
                  </a:lnTo>
                  <a:lnTo>
                    <a:pt x="21336" y="15227"/>
                  </a:lnTo>
                  <a:lnTo>
                    <a:pt x="21336" y="13716"/>
                  </a:lnTo>
                  <a:close/>
                </a:path>
                <a:path w="934719" h="55245">
                  <a:moveTo>
                    <a:pt x="21336" y="9144"/>
                  </a:moveTo>
                  <a:lnTo>
                    <a:pt x="0" y="9144"/>
                  </a:lnTo>
                  <a:lnTo>
                    <a:pt x="0" y="10655"/>
                  </a:lnTo>
                  <a:lnTo>
                    <a:pt x="0" y="12192"/>
                  </a:lnTo>
                  <a:lnTo>
                    <a:pt x="0" y="13703"/>
                  </a:lnTo>
                  <a:lnTo>
                    <a:pt x="21336" y="13703"/>
                  </a:lnTo>
                  <a:lnTo>
                    <a:pt x="21336" y="12192"/>
                  </a:lnTo>
                  <a:lnTo>
                    <a:pt x="21336" y="10655"/>
                  </a:lnTo>
                  <a:lnTo>
                    <a:pt x="21336" y="9144"/>
                  </a:lnTo>
                  <a:close/>
                </a:path>
                <a:path w="934719" h="55245">
                  <a:moveTo>
                    <a:pt x="21336" y="7620"/>
                  </a:moveTo>
                  <a:lnTo>
                    <a:pt x="0" y="7620"/>
                  </a:lnTo>
                  <a:lnTo>
                    <a:pt x="0" y="9131"/>
                  </a:lnTo>
                  <a:lnTo>
                    <a:pt x="21336" y="9131"/>
                  </a:lnTo>
                  <a:lnTo>
                    <a:pt x="21336" y="7620"/>
                  </a:lnTo>
                  <a:close/>
                </a:path>
                <a:path w="934719" h="55245">
                  <a:moveTo>
                    <a:pt x="21336" y="6096"/>
                  </a:moveTo>
                  <a:lnTo>
                    <a:pt x="0" y="6096"/>
                  </a:lnTo>
                  <a:lnTo>
                    <a:pt x="0" y="7607"/>
                  </a:lnTo>
                  <a:lnTo>
                    <a:pt x="21336" y="7607"/>
                  </a:lnTo>
                  <a:lnTo>
                    <a:pt x="21336" y="6096"/>
                  </a:lnTo>
                  <a:close/>
                </a:path>
                <a:path w="934719" h="55245">
                  <a:moveTo>
                    <a:pt x="21336" y="1524"/>
                  </a:moveTo>
                  <a:lnTo>
                    <a:pt x="0" y="1524"/>
                  </a:lnTo>
                  <a:lnTo>
                    <a:pt x="0" y="3035"/>
                  </a:lnTo>
                  <a:lnTo>
                    <a:pt x="0" y="4572"/>
                  </a:lnTo>
                  <a:lnTo>
                    <a:pt x="0" y="6083"/>
                  </a:lnTo>
                  <a:lnTo>
                    <a:pt x="21336" y="6083"/>
                  </a:lnTo>
                  <a:lnTo>
                    <a:pt x="21336" y="4572"/>
                  </a:lnTo>
                  <a:lnTo>
                    <a:pt x="21336" y="3035"/>
                  </a:lnTo>
                  <a:lnTo>
                    <a:pt x="21336" y="1524"/>
                  </a:lnTo>
                  <a:close/>
                </a:path>
                <a:path w="934719" h="55245">
                  <a:moveTo>
                    <a:pt x="21336" y="0"/>
                  </a:moveTo>
                  <a:lnTo>
                    <a:pt x="0" y="0"/>
                  </a:lnTo>
                  <a:lnTo>
                    <a:pt x="0" y="1511"/>
                  </a:lnTo>
                  <a:lnTo>
                    <a:pt x="21336" y="1511"/>
                  </a:lnTo>
                  <a:lnTo>
                    <a:pt x="21336" y="0"/>
                  </a:lnTo>
                  <a:close/>
                </a:path>
                <a:path w="934719" h="55245">
                  <a:moveTo>
                    <a:pt x="934224" y="51816"/>
                  </a:moveTo>
                  <a:lnTo>
                    <a:pt x="912888" y="51816"/>
                  </a:lnTo>
                  <a:lnTo>
                    <a:pt x="912888" y="53327"/>
                  </a:lnTo>
                  <a:lnTo>
                    <a:pt x="934224" y="53327"/>
                  </a:lnTo>
                  <a:lnTo>
                    <a:pt x="934224" y="51816"/>
                  </a:lnTo>
                  <a:close/>
                </a:path>
                <a:path w="934719" h="55245">
                  <a:moveTo>
                    <a:pt x="934224" y="47244"/>
                  </a:moveTo>
                  <a:lnTo>
                    <a:pt x="912888" y="47244"/>
                  </a:lnTo>
                  <a:lnTo>
                    <a:pt x="912888" y="48755"/>
                  </a:lnTo>
                  <a:lnTo>
                    <a:pt x="912888" y="50292"/>
                  </a:lnTo>
                  <a:lnTo>
                    <a:pt x="912888" y="51803"/>
                  </a:lnTo>
                  <a:lnTo>
                    <a:pt x="934224" y="51803"/>
                  </a:lnTo>
                  <a:lnTo>
                    <a:pt x="934224" y="50292"/>
                  </a:lnTo>
                  <a:lnTo>
                    <a:pt x="934224" y="48755"/>
                  </a:lnTo>
                  <a:lnTo>
                    <a:pt x="934224" y="47244"/>
                  </a:lnTo>
                  <a:close/>
                </a:path>
                <a:path w="934719" h="55245">
                  <a:moveTo>
                    <a:pt x="934224" y="45720"/>
                  </a:moveTo>
                  <a:lnTo>
                    <a:pt x="912888" y="45720"/>
                  </a:lnTo>
                  <a:lnTo>
                    <a:pt x="912888" y="47231"/>
                  </a:lnTo>
                  <a:lnTo>
                    <a:pt x="934224" y="47231"/>
                  </a:lnTo>
                  <a:lnTo>
                    <a:pt x="934224" y="45720"/>
                  </a:lnTo>
                  <a:close/>
                </a:path>
                <a:path w="934719" h="55245">
                  <a:moveTo>
                    <a:pt x="934224" y="44196"/>
                  </a:moveTo>
                  <a:lnTo>
                    <a:pt x="912888" y="44196"/>
                  </a:lnTo>
                  <a:lnTo>
                    <a:pt x="912888" y="45707"/>
                  </a:lnTo>
                  <a:lnTo>
                    <a:pt x="934224" y="45707"/>
                  </a:lnTo>
                  <a:lnTo>
                    <a:pt x="934224" y="44196"/>
                  </a:lnTo>
                  <a:close/>
                </a:path>
                <a:path w="934719" h="55245">
                  <a:moveTo>
                    <a:pt x="934224" y="39624"/>
                  </a:moveTo>
                  <a:lnTo>
                    <a:pt x="912888" y="39624"/>
                  </a:lnTo>
                  <a:lnTo>
                    <a:pt x="912888" y="41135"/>
                  </a:lnTo>
                  <a:lnTo>
                    <a:pt x="912888" y="42672"/>
                  </a:lnTo>
                  <a:lnTo>
                    <a:pt x="912888" y="44183"/>
                  </a:lnTo>
                  <a:lnTo>
                    <a:pt x="934224" y="44183"/>
                  </a:lnTo>
                  <a:lnTo>
                    <a:pt x="934224" y="42672"/>
                  </a:lnTo>
                  <a:lnTo>
                    <a:pt x="934224" y="41135"/>
                  </a:lnTo>
                  <a:lnTo>
                    <a:pt x="934224" y="39624"/>
                  </a:lnTo>
                  <a:close/>
                </a:path>
                <a:path w="934719" h="55245">
                  <a:moveTo>
                    <a:pt x="934224" y="38100"/>
                  </a:moveTo>
                  <a:lnTo>
                    <a:pt x="912888" y="38100"/>
                  </a:lnTo>
                  <a:lnTo>
                    <a:pt x="912888" y="39611"/>
                  </a:lnTo>
                  <a:lnTo>
                    <a:pt x="934224" y="39611"/>
                  </a:lnTo>
                  <a:lnTo>
                    <a:pt x="934224" y="38100"/>
                  </a:lnTo>
                  <a:close/>
                </a:path>
                <a:path w="934719" h="55245">
                  <a:moveTo>
                    <a:pt x="934224" y="36576"/>
                  </a:moveTo>
                  <a:lnTo>
                    <a:pt x="912888" y="36576"/>
                  </a:lnTo>
                  <a:lnTo>
                    <a:pt x="912888" y="38087"/>
                  </a:lnTo>
                  <a:lnTo>
                    <a:pt x="934224" y="38087"/>
                  </a:lnTo>
                  <a:lnTo>
                    <a:pt x="934224" y="36576"/>
                  </a:lnTo>
                  <a:close/>
                </a:path>
                <a:path w="934719" h="55245">
                  <a:moveTo>
                    <a:pt x="934224" y="32004"/>
                  </a:moveTo>
                  <a:lnTo>
                    <a:pt x="912888" y="32004"/>
                  </a:lnTo>
                  <a:lnTo>
                    <a:pt x="912888" y="33515"/>
                  </a:lnTo>
                  <a:lnTo>
                    <a:pt x="912888" y="35039"/>
                  </a:lnTo>
                  <a:lnTo>
                    <a:pt x="912888" y="36563"/>
                  </a:lnTo>
                  <a:lnTo>
                    <a:pt x="934224" y="36563"/>
                  </a:lnTo>
                  <a:lnTo>
                    <a:pt x="934224" y="35052"/>
                  </a:lnTo>
                  <a:lnTo>
                    <a:pt x="934224" y="33515"/>
                  </a:lnTo>
                  <a:lnTo>
                    <a:pt x="934224" y="32004"/>
                  </a:lnTo>
                  <a:close/>
                </a:path>
                <a:path w="934719" h="55245">
                  <a:moveTo>
                    <a:pt x="934224" y="30480"/>
                  </a:moveTo>
                  <a:lnTo>
                    <a:pt x="912888" y="30480"/>
                  </a:lnTo>
                  <a:lnTo>
                    <a:pt x="912888" y="31991"/>
                  </a:lnTo>
                  <a:lnTo>
                    <a:pt x="934224" y="31991"/>
                  </a:lnTo>
                  <a:lnTo>
                    <a:pt x="934224" y="30480"/>
                  </a:lnTo>
                  <a:close/>
                </a:path>
                <a:path w="934719" h="55245">
                  <a:moveTo>
                    <a:pt x="934224" y="28956"/>
                  </a:moveTo>
                  <a:lnTo>
                    <a:pt x="912888" y="28956"/>
                  </a:lnTo>
                  <a:lnTo>
                    <a:pt x="912888" y="30467"/>
                  </a:lnTo>
                  <a:lnTo>
                    <a:pt x="934224" y="30467"/>
                  </a:lnTo>
                  <a:lnTo>
                    <a:pt x="934224" y="28956"/>
                  </a:lnTo>
                  <a:close/>
                </a:path>
                <a:path w="934719" h="55245">
                  <a:moveTo>
                    <a:pt x="934224" y="24384"/>
                  </a:moveTo>
                  <a:lnTo>
                    <a:pt x="912888" y="24384"/>
                  </a:lnTo>
                  <a:lnTo>
                    <a:pt x="912888" y="25895"/>
                  </a:lnTo>
                  <a:lnTo>
                    <a:pt x="912888" y="27432"/>
                  </a:lnTo>
                  <a:lnTo>
                    <a:pt x="912888" y="28943"/>
                  </a:lnTo>
                  <a:lnTo>
                    <a:pt x="934224" y="28943"/>
                  </a:lnTo>
                  <a:lnTo>
                    <a:pt x="934224" y="27432"/>
                  </a:lnTo>
                  <a:lnTo>
                    <a:pt x="934224" y="25895"/>
                  </a:lnTo>
                  <a:lnTo>
                    <a:pt x="934224" y="24384"/>
                  </a:lnTo>
                  <a:close/>
                </a:path>
                <a:path w="934719" h="55245">
                  <a:moveTo>
                    <a:pt x="934224" y="22860"/>
                  </a:moveTo>
                  <a:lnTo>
                    <a:pt x="912888" y="22860"/>
                  </a:lnTo>
                  <a:lnTo>
                    <a:pt x="912888" y="24371"/>
                  </a:lnTo>
                  <a:lnTo>
                    <a:pt x="934224" y="24371"/>
                  </a:lnTo>
                  <a:lnTo>
                    <a:pt x="934224" y="22860"/>
                  </a:lnTo>
                  <a:close/>
                </a:path>
                <a:path w="934719" h="55245">
                  <a:moveTo>
                    <a:pt x="934224" y="21336"/>
                  </a:moveTo>
                  <a:lnTo>
                    <a:pt x="912888" y="21336"/>
                  </a:lnTo>
                  <a:lnTo>
                    <a:pt x="912888" y="22847"/>
                  </a:lnTo>
                  <a:lnTo>
                    <a:pt x="934224" y="22847"/>
                  </a:lnTo>
                  <a:lnTo>
                    <a:pt x="934224" y="21336"/>
                  </a:lnTo>
                  <a:close/>
                </a:path>
                <a:path w="934719" h="55245">
                  <a:moveTo>
                    <a:pt x="934224" y="16764"/>
                  </a:moveTo>
                  <a:lnTo>
                    <a:pt x="912888" y="16764"/>
                  </a:lnTo>
                  <a:lnTo>
                    <a:pt x="912888" y="18275"/>
                  </a:lnTo>
                  <a:lnTo>
                    <a:pt x="912888" y="19812"/>
                  </a:lnTo>
                  <a:lnTo>
                    <a:pt x="912888" y="21323"/>
                  </a:lnTo>
                  <a:lnTo>
                    <a:pt x="934224" y="21323"/>
                  </a:lnTo>
                  <a:lnTo>
                    <a:pt x="934224" y="19812"/>
                  </a:lnTo>
                  <a:lnTo>
                    <a:pt x="934224" y="18275"/>
                  </a:lnTo>
                  <a:lnTo>
                    <a:pt x="934224" y="16764"/>
                  </a:lnTo>
                  <a:close/>
                </a:path>
                <a:path w="934719" h="55245">
                  <a:moveTo>
                    <a:pt x="934224" y="15240"/>
                  </a:moveTo>
                  <a:lnTo>
                    <a:pt x="912888" y="15240"/>
                  </a:lnTo>
                  <a:lnTo>
                    <a:pt x="912888" y="16751"/>
                  </a:lnTo>
                  <a:lnTo>
                    <a:pt x="934224" y="16751"/>
                  </a:lnTo>
                  <a:lnTo>
                    <a:pt x="934224" y="15240"/>
                  </a:lnTo>
                  <a:close/>
                </a:path>
                <a:path w="934719" h="55245">
                  <a:moveTo>
                    <a:pt x="934224" y="13716"/>
                  </a:moveTo>
                  <a:lnTo>
                    <a:pt x="912888" y="13716"/>
                  </a:lnTo>
                  <a:lnTo>
                    <a:pt x="912888" y="15227"/>
                  </a:lnTo>
                  <a:lnTo>
                    <a:pt x="934224" y="15227"/>
                  </a:lnTo>
                  <a:lnTo>
                    <a:pt x="934224" y="13716"/>
                  </a:lnTo>
                  <a:close/>
                </a:path>
                <a:path w="934719" h="55245">
                  <a:moveTo>
                    <a:pt x="934224" y="9144"/>
                  </a:moveTo>
                  <a:lnTo>
                    <a:pt x="912888" y="9144"/>
                  </a:lnTo>
                  <a:lnTo>
                    <a:pt x="912888" y="10655"/>
                  </a:lnTo>
                  <a:lnTo>
                    <a:pt x="912888" y="12192"/>
                  </a:lnTo>
                  <a:lnTo>
                    <a:pt x="912888" y="13703"/>
                  </a:lnTo>
                  <a:lnTo>
                    <a:pt x="934224" y="13703"/>
                  </a:lnTo>
                  <a:lnTo>
                    <a:pt x="934224" y="12192"/>
                  </a:lnTo>
                  <a:lnTo>
                    <a:pt x="934224" y="10655"/>
                  </a:lnTo>
                  <a:lnTo>
                    <a:pt x="934224" y="9144"/>
                  </a:lnTo>
                  <a:close/>
                </a:path>
                <a:path w="934719" h="55245">
                  <a:moveTo>
                    <a:pt x="934224" y="7620"/>
                  </a:moveTo>
                  <a:lnTo>
                    <a:pt x="912888" y="7620"/>
                  </a:lnTo>
                  <a:lnTo>
                    <a:pt x="912888" y="9131"/>
                  </a:lnTo>
                  <a:lnTo>
                    <a:pt x="934224" y="9131"/>
                  </a:lnTo>
                  <a:lnTo>
                    <a:pt x="934224" y="7620"/>
                  </a:lnTo>
                  <a:close/>
                </a:path>
                <a:path w="934719" h="55245">
                  <a:moveTo>
                    <a:pt x="934224" y="6096"/>
                  </a:moveTo>
                  <a:lnTo>
                    <a:pt x="912888" y="6096"/>
                  </a:lnTo>
                  <a:lnTo>
                    <a:pt x="912888" y="7607"/>
                  </a:lnTo>
                  <a:lnTo>
                    <a:pt x="934224" y="7607"/>
                  </a:lnTo>
                  <a:lnTo>
                    <a:pt x="934224" y="6096"/>
                  </a:lnTo>
                  <a:close/>
                </a:path>
                <a:path w="934719" h="55245">
                  <a:moveTo>
                    <a:pt x="934224" y="1524"/>
                  </a:moveTo>
                  <a:lnTo>
                    <a:pt x="912888" y="1524"/>
                  </a:lnTo>
                  <a:lnTo>
                    <a:pt x="912888" y="3035"/>
                  </a:lnTo>
                  <a:lnTo>
                    <a:pt x="912888" y="4572"/>
                  </a:lnTo>
                  <a:lnTo>
                    <a:pt x="912888" y="6083"/>
                  </a:lnTo>
                  <a:lnTo>
                    <a:pt x="934224" y="6083"/>
                  </a:lnTo>
                  <a:lnTo>
                    <a:pt x="934224" y="4572"/>
                  </a:lnTo>
                  <a:lnTo>
                    <a:pt x="934224" y="3035"/>
                  </a:lnTo>
                  <a:lnTo>
                    <a:pt x="934224" y="1524"/>
                  </a:lnTo>
                  <a:close/>
                </a:path>
                <a:path w="934719" h="55245">
                  <a:moveTo>
                    <a:pt x="934224" y="0"/>
                  </a:moveTo>
                  <a:lnTo>
                    <a:pt x="912888" y="0"/>
                  </a:lnTo>
                  <a:lnTo>
                    <a:pt x="912888" y="1511"/>
                  </a:lnTo>
                  <a:lnTo>
                    <a:pt x="934224" y="1511"/>
                  </a:lnTo>
                  <a:lnTo>
                    <a:pt x="9342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503159" y="3813822"/>
              <a:ext cx="934719" cy="55244"/>
            </a:xfrm>
            <a:custGeom>
              <a:avLst/>
              <a:gdLst/>
              <a:ahLst/>
              <a:cxnLst/>
              <a:rect l="l" t="t" r="r" b="b"/>
              <a:pathLst>
                <a:path w="934719" h="55245">
                  <a:moveTo>
                    <a:pt x="21336" y="53340"/>
                  </a:moveTo>
                  <a:lnTo>
                    <a:pt x="0" y="53340"/>
                  </a:lnTo>
                  <a:lnTo>
                    <a:pt x="0" y="54851"/>
                  </a:lnTo>
                  <a:lnTo>
                    <a:pt x="21336" y="54851"/>
                  </a:lnTo>
                  <a:lnTo>
                    <a:pt x="21336" y="53340"/>
                  </a:lnTo>
                  <a:close/>
                </a:path>
                <a:path w="934719" h="55245">
                  <a:moveTo>
                    <a:pt x="21336" y="51816"/>
                  </a:moveTo>
                  <a:lnTo>
                    <a:pt x="0" y="51816"/>
                  </a:lnTo>
                  <a:lnTo>
                    <a:pt x="0" y="53327"/>
                  </a:lnTo>
                  <a:lnTo>
                    <a:pt x="21336" y="53327"/>
                  </a:lnTo>
                  <a:lnTo>
                    <a:pt x="21336" y="51816"/>
                  </a:lnTo>
                  <a:close/>
                </a:path>
                <a:path w="934719" h="55245">
                  <a:moveTo>
                    <a:pt x="21336" y="47244"/>
                  </a:moveTo>
                  <a:lnTo>
                    <a:pt x="0" y="47244"/>
                  </a:lnTo>
                  <a:lnTo>
                    <a:pt x="0" y="48755"/>
                  </a:lnTo>
                  <a:lnTo>
                    <a:pt x="0" y="50292"/>
                  </a:lnTo>
                  <a:lnTo>
                    <a:pt x="0" y="51803"/>
                  </a:lnTo>
                  <a:lnTo>
                    <a:pt x="21336" y="51803"/>
                  </a:lnTo>
                  <a:lnTo>
                    <a:pt x="21336" y="50292"/>
                  </a:lnTo>
                  <a:lnTo>
                    <a:pt x="21336" y="48755"/>
                  </a:lnTo>
                  <a:lnTo>
                    <a:pt x="21336" y="47244"/>
                  </a:lnTo>
                  <a:close/>
                </a:path>
                <a:path w="934719" h="55245">
                  <a:moveTo>
                    <a:pt x="21336" y="45720"/>
                  </a:moveTo>
                  <a:lnTo>
                    <a:pt x="0" y="45720"/>
                  </a:lnTo>
                  <a:lnTo>
                    <a:pt x="0" y="47231"/>
                  </a:lnTo>
                  <a:lnTo>
                    <a:pt x="21336" y="47231"/>
                  </a:lnTo>
                  <a:lnTo>
                    <a:pt x="21336" y="45720"/>
                  </a:lnTo>
                  <a:close/>
                </a:path>
                <a:path w="934719" h="55245">
                  <a:moveTo>
                    <a:pt x="21336" y="44196"/>
                  </a:moveTo>
                  <a:lnTo>
                    <a:pt x="0" y="44196"/>
                  </a:lnTo>
                  <a:lnTo>
                    <a:pt x="0" y="45707"/>
                  </a:lnTo>
                  <a:lnTo>
                    <a:pt x="21336" y="45707"/>
                  </a:lnTo>
                  <a:lnTo>
                    <a:pt x="21336" y="44196"/>
                  </a:lnTo>
                  <a:close/>
                </a:path>
                <a:path w="934719" h="55245">
                  <a:moveTo>
                    <a:pt x="21336" y="39624"/>
                  </a:moveTo>
                  <a:lnTo>
                    <a:pt x="0" y="39624"/>
                  </a:lnTo>
                  <a:lnTo>
                    <a:pt x="0" y="41135"/>
                  </a:lnTo>
                  <a:lnTo>
                    <a:pt x="0" y="42672"/>
                  </a:lnTo>
                  <a:lnTo>
                    <a:pt x="0" y="44183"/>
                  </a:lnTo>
                  <a:lnTo>
                    <a:pt x="21336" y="44183"/>
                  </a:lnTo>
                  <a:lnTo>
                    <a:pt x="21336" y="42672"/>
                  </a:lnTo>
                  <a:lnTo>
                    <a:pt x="21336" y="41135"/>
                  </a:lnTo>
                  <a:lnTo>
                    <a:pt x="21336" y="39624"/>
                  </a:lnTo>
                  <a:close/>
                </a:path>
                <a:path w="934719" h="55245">
                  <a:moveTo>
                    <a:pt x="21336" y="38100"/>
                  </a:moveTo>
                  <a:lnTo>
                    <a:pt x="0" y="38100"/>
                  </a:lnTo>
                  <a:lnTo>
                    <a:pt x="0" y="39611"/>
                  </a:lnTo>
                  <a:lnTo>
                    <a:pt x="21336" y="39611"/>
                  </a:lnTo>
                  <a:lnTo>
                    <a:pt x="21336" y="38100"/>
                  </a:lnTo>
                  <a:close/>
                </a:path>
                <a:path w="934719" h="55245">
                  <a:moveTo>
                    <a:pt x="21336" y="36576"/>
                  </a:moveTo>
                  <a:lnTo>
                    <a:pt x="0" y="36576"/>
                  </a:lnTo>
                  <a:lnTo>
                    <a:pt x="0" y="38087"/>
                  </a:lnTo>
                  <a:lnTo>
                    <a:pt x="21336" y="38087"/>
                  </a:lnTo>
                  <a:lnTo>
                    <a:pt x="21336" y="36576"/>
                  </a:lnTo>
                  <a:close/>
                </a:path>
                <a:path w="934719" h="55245">
                  <a:moveTo>
                    <a:pt x="21336" y="32004"/>
                  </a:moveTo>
                  <a:lnTo>
                    <a:pt x="0" y="32004"/>
                  </a:lnTo>
                  <a:lnTo>
                    <a:pt x="0" y="33515"/>
                  </a:lnTo>
                  <a:lnTo>
                    <a:pt x="0" y="35052"/>
                  </a:lnTo>
                  <a:lnTo>
                    <a:pt x="0" y="36563"/>
                  </a:lnTo>
                  <a:lnTo>
                    <a:pt x="21336" y="36563"/>
                  </a:lnTo>
                  <a:lnTo>
                    <a:pt x="21336" y="35052"/>
                  </a:lnTo>
                  <a:lnTo>
                    <a:pt x="21336" y="33515"/>
                  </a:lnTo>
                  <a:lnTo>
                    <a:pt x="21336" y="32004"/>
                  </a:lnTo>
                  <a:close/>
                </a:path>
                <a:path w="934719" h="55245">
                  <a:moveTo>
                    <a:pt x="21336" y="30480"/>
                  </a:moveTo>
                  <a:lnTo>
                    <a:pt x="0" y="30480"/>
                  </a:lnTo>
                  <a:lnTo>
                    <a:pt x="0" y="31991"/>
                  </a:lnTo>
                  <a:lnTo>
                    <a:pt x="21336" y="31991"/>
                  </a:lnTo>
                  <a:lnTo>
                    <a:pt x="21336" y="30480"/>
                  </a:lnTo>
                  <a:close/>
                </a:path>
                <a:path w="934719" h="55245">
                  <a:moveTo>
                    <a:pt x="21336" y="28956"/>
                  </a:moveTo>
                  <a:lnTo>
                    <a:pt x="0" y="28956"/>
                  </a:lnTo>
                  <a:lnTo>
                    <a:pt x="0" y="30467"/>
                  </a:lnTo>
                  <a:lnTo>
                    <a:pt x="21336" y="30467"/>
                  </a:lnTo>
                  <a:lnTo>
                    <a:pt x="21336" y="28956"/>
                  </a:lnTo>
                  <a:close/>
                </a:path>
                <a:path w="934719" h="55245">
                  <a:moveTo>
                    <a:pt x="21336" y="24384"/>
                  </a:moveTo>
                  <a:lnTo>
                    <a:pt x="0" y="24384"/>
                  </a:lnTo>
                  <a:lnTo>
                    <a:pt x="0" y="25895"/>
                  </a:lnTo>
                  <a:lnTo>
                    <a:pt x="0" y="27432"/>
                  </a:lnTo>
                  <a:lnTo>
                    <a:pt x="0" y="28943"/>
                  </a:lnTo>
                  <a:lnTo>
                    <a:pt x="21336" y="28943"/>
                  </a:lnTo>
                  <a:lnTo>
                    <a:pt x="21336" y="27432"/>
                  </a:lnTo>
                  <a:lnTo>
                    <a:pt x="21336" y="25895"/>
                  </a:lnTo>
                  <a:lnTo>
                    <a:pt x="21336" y="24384"/>
                  </a:lnTo>
                  <a:close/>
                </a:path>
                <a:path w="934719" h="55245">
                  <a:moveTo>
                    <a:pt x="21336" y="22860"/>
                  </a:moveTo>
                  <a:lnTo>
                    <a:pt x="0" y="22860"/>
                  </a:lnTo>
                  <a:lnTo>
                    <a:pt x="0" y="24371"/>
                  </a:lnTo>
                  <a:lnTo>
                    <a:pt x="21336" y="24371"/>
                  </a:lnTo>
                  <a:lnTo>
                    <a:pt x="21336" y="22860"/>
                  </a:lnTo>
                  <a:close/>
                </a:path>
                <a:path w="934719" h="55245">
                  <a:moveTo>
                    <a:pt x="21336" y="21336"/>
                  </a:moveTo>
                  <a:lnTo>
                    <a:pt x="0" y="21336"/>
                  </a:lnTo>
                  <a:lnTo>
                    <a:pt x="0" y="22847"/>
                  </a:lnTo>
                  <a:lnTo>
                    <a:pt x="21336" y="22847"/>
                  </a:lnTo>
                  <a:lnTo>
                    <a:pt x="21336" y="21336"/>
                  </a:lnTo>
                  <a:close/>
                </a:path>
                <a:path w="934719" h="55245">
                  <a:moveTo>
                    <a:pt x="21336" y="16764"/>
                  </a:moveTo>
                  <a:lnTo>
                    <a:pt x="0" y="16764"/>
                  </a:lnTo>
                  <a:lnTo>
                    <a:pt x="0" y="18275"/>
                  </a:lnTo>
                  <a:lnTo>
                    <a:pt x="0" y="19799"/>
                  </a:lnTo>
                  <a:lnTo>
                    <a:pt x="0" y="21323"/>
                  </a:lnTo>
                  <a:lnTo>
                    <a:pt x="21336" y="21323"/>
                  </a:lnTo>
                  <a:lnTo>
                    <a:pt x="21336" y="19812"/>
                  </a:lnTo>
                  <a:lnTo>
                    <a:pt x="21336" y="18275"/>
                  </a:lnTo>
                  <a:lnTo>
                    <a:pt x="21336" y="16764"/>
                  </a:lnTo>
                  <a:close/>
                </a:path>
                <a:path w="934719" h="55245">
                  <a:moveTo>
                    <a:pt x="21336" y="15240"/>
                  </a:moveTo>
                  <a:lnTo>
                    <a:pt x="0" y="15240"/>
                  </a:lnTo>
                  <a:lnTo>
                    <a:pt x="0" y="16751"/>
                  </a:lnTo>
                  <a:lnTo>
                    <a:pt x="21336" y="16751"/>
                  </a:lnTo>
                  <a:lnTo>
                    <a:pt x="21336" y="15240"/>
                  </a:lnTo>
                  <a:close/>
                </a:path>
                <a:path w="934719" h="55245">
                  <a:moveTo>
                    <a:pt x="21336" y="13716"/>
                  </a:moveTo>
                  <a:lnTo>
                    <a:pt x="0" y="13716"/>
                  </a:lnTo>
                  <a:lnTo>
                    <a:pt x="0" y="15227"/>
                  </a:lnTo>
                  <a:lnTo>
                    <a:pt x="21336" y="15227"/>
                  </a:lnTo>
                  <a:lnTo>
                    <a:pt x="21336" y="13716"/>
                  </a:lnTo>
                  <a:close/>
                </a:path>
                <a:path w="934719" h="55245">
                  <a:moveTo>
                    <a:pt x="21336" y="9144"/>
                  </a:moveTo>
                  <a:lnTo>
                    <a:pt x="0" y="9144"/>
                  </a:lnTo>
                  <a:lnTo>
                    <a:pt x="0" y="10655"/>
                  </a:lnTo>
                  <a:lnTo>
                    <a:pt x="0" y="12192"/>
                  </a:lnTo>
                  <a:lnTo>
                    <a:pt x="0" y="13703"/>
                  </a:lnTo>
                  <a:lnTo>
                    <a:pt x="21336" y="13703"/>
                  </a:lnTo>
                  <a:lnTo>
                    <a:pt x="21336" y="12192"/>
                  </a:lnTo>
                  <a:lnTo>
                    <a:pt x="21336" y="10655"/>
                  </a:lnTo>
                  <a:lnTo>
                    <a:pt x="21336" y="9144"/>
                  </a:lnTo>
                  <a:close/>
                </a:path>
                <a:path w="934719" h="55245">
                  <a:moveTo>
                    <a:pt x="21336" y="7620"/>
                  </a:moveTo>
                  <a:lnTo>
                    <a:pt x="0" y="7620"/>
                  </a:lnTo>
                  <a:lnTo>
                    <a:pt x="0" y="9131"/>
                  </a:lnTo>
                  <a:lnTo>
                    <a:pt x="21336" y="9131"/>
                  </a:lnTo>
                  <a:lnTo>
                    <a:pt x="21336" y="7620"/>
                  </a:lnTo>
                  <a:close/>
                </a:path>
                <a:path w="934719" h="55245">
                  <a:moveTo>
                    <a:pt x="21336" y="6096"/>
                  </a:moveTo>
                  <a:lnTo>
                    <a:pt x="0" y="6096"/>
                  </a:lnTo>
                  <a:lnTo>
                    <a:pt x="0" y="7607"/>
                  </a:lnTo>
                  <a:lnTo>
                    <a:pt x="21336" y="7607"/>
                  </a:lnTo>
                  <a:lnTo>
                    <a:pt x="21336" y="6096"/>
                  </a:lnTo>
                  <a:close/>
                </a:path>
                <a:path w="934719" h="55245">
                  <a:moveTo>
                    <a:pt x="21336" y="1524"/>
                  </a:moveTo>
                  <a:lnTo>
                    <a:pt x="0" y="1524"/>
                  </a:lnTo>
                  <a:lnTo>
                    <a:pt x="0" y="3035"/>
                  </a:lnTo>
                  <a:lnTo>
                    <a:pt x="0" y="4572"/>
                  </a:lnTo>
                  <a:lnTo>
                    <a:pt x="0" y="6083"/>
                  </a:lnTo>
                  <a:lnTo>
                    <a:pt x="21336" y="6083"/>
                  </a:lnTo>
                  <a:lnTo>
                    <a:pt x="21336" y="4572"/>
                  </a:lnTo>
                  <a:lnTo>
                    <a:pt x="21336" y="3035"/>
                  </a:lnTo>
                  <a:lnTo>
                    <a:pt x="21336" y="1524"/>
                  </a:lnTo>
                  <a:close/>
                </a:path>
                <a:path w="934719" h="55245">
                  <a:moveTo>
                    <a:pt x="21336" y="0"/>
                  </a:moveTo>
                  <a:lnTo>
                    <a:pt x="0" y="0"/>
                  </a:lnTo>
                  <a:lnTo>
                    <a:pt x="0" y="1511"/>
                  </a:lnTo>
                  <a:lnTo>
                    <a:pt x="21336" y="1511"/>
                  </a:lnTo>
                  <a:lnTo>
                    <a:pt x="21336" y="0"/>
                  </a:lnTo>
                  <a:close/>
                </a:path>
                <a:path w="934719" h="55245">
                  <a:moveTo>
                    <a:pt x="934224" y="51816"/>
                  </a:moveTo>
                  <a:lnTo>
                    <a:pt x="912888" y="51816"/>
                  </a:lnTo>
                  <a:lnTo>
                    <a:pt x="912888" y="53327"/>
                  </a:lnTo>
                  <a:lnTo>
                    <a:pt x="934224" y="53327"/>
                  </a:lnTo>
                  <a:lnTo>
                    <a:pt x="934224" y="51816"/>
                  </a:lnTo>
                  <a:close/>
                </a:path>
                <a:path w="934719" h="55245">
                  <a:moveTo>
                    <a:pt x="934224" y="47244"/>
                  </a:moveTo>
                  <a:lnTo>
                    <a:pt x="912888" y="47244"/>
                  </a:lnTo>
                  <a:lnTo>
                    <a:pt x="912888" y="48755"/>
                  </a:lnTo>
                  <a:lnTo>
                    <a:pt x="912888" y="50292"/>
                  </a:lnTo>
                  <a:lnTo>
                    <a:pt x="912888" y="51803"/>
                  </a:lnTo>
                  <a:lnTo>
                    <a:pt x="934224" y="51803"/>
                  </a:lnTo>
                  <a:lnTo>
                    <a:pt x="934224" y="50292"/>
                  </a:lnTo>
                  <a:lnTo>
                    <a:pt x="934224" y="48755"/>
                  </a:lnTo>
                  <a:lnTo>
                    <a:pt x="934224" y="47244"/>
                  </a:lnTo>
                  <a:close/>
                </a:path>
                <a:path w="934719" h="55245">
                  <a:moveTo>
                    <a:pt x="934224" y="45720"/>
                  </a:moveTo>
                  <a:lnTo>
                    <a:pt x="912888" y="45720"/>
                  </a:lnTo>
                  <a:lnTo>
                    <a:pt x="912888" y="47231"/>
                  </a:lnTo>
                  <a:lnTo>
                    <a:pt x="934224" y="47231"/>
                  </a:lnTo>
                  <a:lnTo>
                    <a:pt x="934224" y="45720"/>
                  </a:lnTo>
                  <a:close/>
                </a:path>
                <a:path w="934719" h="55245">
                  <a:moveTo>
                    <a:pt x="934224" y="44196"/>
                  </a:moveTo>
                  <a:lnTo>
                    <a:pt x="912888" y="44196"/>
                  </a:lnTo>
                  <a:lnTo>
                    <a:pt x="912888" y="45707"/>
                  </a:lnTo>
                  <a:lnTo>
                    <a:pt x="934224" y="45707"/>
                  </a:lnTo>
                  <a:lnTo>
                    <a:pt x="934224" y="44196"/>
                  </a:lnTo>
                  <a:close/>
                </a:path>
                <a:path w="934719" h="55245">
                  <a:moveTo>
                    <a:pt x="934224" y="39624"/>
                  </a:moveTo>
                  <a:lnTo>
                    <a:pt x="912888" y="39624"/>
                  </a:lnTo>
                  <a:lnTo>
                    <a:pt x="912888" y="41135"/>
                  </a:lnTo>
                  <a:lnTo>
                    <a:pt x="912888" y="42672"/>
                  </a:lnTo>
                  <a:lnTo>
                    <a:pt x="912888" y="44183"/>
                  </a:lnTo>
                  <a:lnTo>
                    <a:pt x="934224" y="44183"/>
                  </a:lnTo>
                  <a:lnTo>
                    <a:pt x="934224" y="42672"/>
                  </a:lnTo>
                  <a:lnTo>
                    <a:pt x="934224" y="41135"/>
                  </a:lnTo>
                  <a:lnTo>
                    <a:pt x="934224" y="39624"/>
                  </a:lnTo>
                  <a:close/>
                </a:path>
                <a:path w="934719" h="55245">
                  <a:moveTo>
                    <a:pt x="934224" y="38100"/>
                  </a:moveTo>
                  <a:lnTo>
                    <a:pt x="912888" y="38100"/>
                  </a:lnTo>
                  <a:lnTo>
                    <a:pt x="912888" y="39611"/>
                  </a:lnTo>
                  <a:lnTo>
                    <a:pt x="934224" y="39611"/>
                  </a:lnTo>
                  <a:lnTo>
                    <a:pt x="934224" y="38100"/>
                  </a:lnTo>
                  <a:close/>
                </a:path>
                <a:path w="934719" h="55245">
                  <a:moveTo>
                    <a:pt x="934224" y="36576"/>
                  </a:moveTo>
                  <a:lnTo>
                    <a:pt x="912888" y="36576"/>
                  </a:lnTo>
                  <a:lnTo>
                    <a:pt x="912888" y="38087"/>
                  </a:lnTo>
                  <a:lnTo>
                    <a:pt x="934224" y="38087"/>
                  </a:lnTo>
                  <a:lnTo>
                    <a:pt x="934224" y="36576"/>
                  </a:lnTo>
                  <a:close/>
                </a:path>
                <a:path w="934719" h="55245">
                  <a:moveTo>
                    <a:pt x="934224" y="32004"/>
                  </a:moveTo>
                  <a:lnTo>
                    <a:pt x="912888" y="32004"/>
                  </a:lnTo>
                  <a:lnTo>
                    <a:pt x="912888" y="33515"/>
                  </a:lnTo>
                  <a:lnTo>
                    <a:pt x="912888" y="35052"/>
                  </a:lnTo>
                  <a:lnTo>
                    <a:pt x="912888" y="36563"/>
                  </a:lnTo>
                  <a:lnTo>
                    <a:pt x="934224" y="36563"/>
                  </a:lnTo>
                  <a:lnTo>
                    <a:pt x="934224" y="35052"/>
                  </a:lnTo>
                  <a:lnTo>
                    <a:pt x="934224" y="33515"/>
                  </a:lnTo>
                  <a:lnTo>
                    <a:pt x="934224" y="32004"/>
                  </a:lnTo>
                  <a:close/>
                </a:path>
                <a:path w="934719" h="55245">
                  <a:moveTo>
                    <a:pt x="934224" y="30480"/>
                  </a:moveTo>
                  <a:lnTo>
                    <a:pt x="912888" y="30480"/>
                  </a:lnTo>
                  <a:lnTo>
                    <a:pt x="912888" y="31991"/>
                  </a:lnTo>
                  <a:lnTo>
                    <a:pt x="934224" y="31991"/>
                  </a:lnTo>
                  <a:lnTo>
                    <a:pt x="934224" y="30480"/>
                  </a:lnTo>
                  <a:close/>
                </a:path>
                <a:path w="934719" h="55245">
                  <a:moveTo>
                    <a:pt x="934224" y="28956"/>
                  </a:moveTo>
                  <a:lnTo>
                    <a:pt x="912888" y="28956"/>
                  </a:lnTo>
                  <a:lnTo>
                    <a:pt x="912888" y="30467"/>
                  </a:lnTo>
                  <a:lnTo>
                    <a:pt x="934224" y="30467"/>
                  </a:lnTo>
                  <a:lnTo>
                    <a:pt x="934224" y="28956"/>
                  </a:lnTo>
                  <a:close/>
                </a:path>
                <a:path w="934719" h="55245">
                  <a:moveTo>
                    <a:pt x="934224" y="24384"/>
                  </a:moveTo>
                  <a:lnTo>
                    <a:pt x="912888" y="24384"/>
                  </a:lnTo>
                  <a:lnTo>
                    <a:pt x="912888" y="25895"/>
                  </a:lnTo>
                  <a:lnTo>
                    <a:pt x="912888" y="27432"/>
                  </a:lnTo>
                  <a:lnTo>
                    <a:pt x="912888" y="28943"/>
                  </a:lnTo>
                  <a:lnTo>
                    <a:pt x="934224" y="28943"/>
                  </a:lnTo>
                  <a:lnTo>
                    <a:pt x="934224" y="27432"/>
                  </a:lnTo>
                  <a:lnTo>
                    <a:pt x="934224" y="25895"/>
                  </a:lnTo>
                  <a:lnTo>
                    <a:pt x="934224" y="24384"/>
                  </a:lnTo>
                  <a:close/>
                </a:path>
                <a:path w="934719" h="55245">
                  <a:moveTo>
                    <a:pt x="934224" y="22860"/>
                  </a:moveTo>
                  <a:lnTo>
                    <a:pt x="912888" y="22860"/>
                  </a:lnTo>
                  <a:lnTo>
                    <a:pt x="912888" y="24371"/>
                  </a:lnTo>
                  <a:lnTo>
                    <a:pt x="934224" y="24371"/>
                  </a:lnTo>
                  <a:lnTo>
                    <a:pt x="934224" y="22860"/>
                  </a:lnTo>
                  <a:close/>
                </a:path>
                <a:path w="934719" h="55245">
                  <a:moveTo>
                    <a:pt x="934224" y="21336"/>
                  </a:moveTo>
                  <a:lnTo>
                    <a:pt x="912888" y="21336"/>
                  </a:lnTo>
                  <a:lnTo>
                    <a:pt x="912888" y="22847"/>
                  </a:lnTo>
                  <a:lnTo>
                    <a:pt x="934224" y="22847"/>
                  </a:lnTo>
                  <a:lnTo>
                    <a:pt x="934224" y="21336"/>
                  </a:lnTo>
                  <a:close/>
                </a:path>
                <a:path w="934719" h="55245">
                  <a:moveTo>
                    <a:pt x="934224" y="16764"/>
                  </a:moveTo>
                  <a:lnTo>
                    <a:pt x="912888" y="16764"/>
                  </a:lnTo>
                  <a:lnTo>
                    <a:pt x="912888" y="18275"/>
                  </a:lnTo>
                  <a:lnTo>
                    <a:pt x="912888" y="19799"/>
                  </a:lnTo>
                  <a:lnTo>
                    <a:pt x="912888" y="21323"/>
                  </a:lnTo>
                  <a:lnTo>
                    <a:pt x="934224" y="21323"/>
                  </a:lnTo>
                  <a:lnTo>
                    <a:pt x="934224" y="19812"/>
                  </a:lnTo>
                  <a:lnTo>
                    <a:pt x="934224" y="18275"/>
                  </a:lnTo>
                  <a:lnTo>
                    <a:pt x="934224" y="16764"/>
                  </a:lnTo>
                  <a:close/>
                </a:path>
                <a:path w="934719" h="55245">
                  <a:moveTo>
                    <a:pt x="934224" y="15240"/>
                  </a:moveTo>
                  <a:lnTo>
                    <a:pt x="912888" y="15240"/>
                  </a:lnTo>
                  <a:lnTo>
                    <a:pt x="912888" y="16751"/>
                  </a:lnTo>
                  <a:lnTo>
                    <a:pt x="934224" y="16751"/>
                  </a:lnTo>
                  <a:lnTo>
                    <a:pt x="934224" y="15240"/>
                  </a:lnTo>
                  <a:close/>
                </a:path>
                <a:path w="934719" h="55245">
                  <a:moveTo>
                    <a:pt x="934224" y="13716"/>
                  </a:moveTo>
                  <a:lnTo>
                    <a:pt x="912888" y="13716"/>
                  </a:lnTo>
                  <a:lnTo>
                    <a:pt x="912888" y="15227"/>
                  </a:lnTo>
                  <a:lnTo>
                    <a:pt x="934224" y="15227"/>
                  </a:lnTo>
                  <a:lnTo>
                    <a:pt x="934224" y="13716"/>
                  </a:lnTo>
                  <a:close/>
                </a:path>
                <a:path w="934719" h="55245">
                  <a:moveTo>
                    <a:pt x="934224" y="9144"/>
                  </a:moveTo>
                  <a:lnTo>
                    <a:pt x="912888" y="9144"/>
                  </a:lnTo>
                  <a:lnTo>
                    <a:pt x="912888" y="10655"/>
                  </a:lnTo>
                  <a:lnTo>
                    <a:pt x="912888" y="12192"/>
                  </a:lnTo>
                  <a:lnTo>
                    <a:pt x="912888" y="13703"/>
                  </a:lnTo>
                  <a:lnTo>
                    <a:pt x="934224" y="13703"/>
                  </a:lnTo>
                  <a:lnTo>
                    <a:pt x="934224" y="12192"/>
                  </a:lnTo>
                  <a:lnTo>
                    <a:pt x="934224" y="10655"/>
                  </a:lnTo>
                  <a:lnTo>
                    <a:pt x="934224" y="9144"/>
                  </a:lnTo>
                  <a:close/>
                </a:path>
                <a:path w="934719" h="55245">
                  <a:moveTo>
                    <a:pt x="934224" y="7620"/>
                  </a:moveTo>
                  <a:lnTo>
                    <a:pt x="912888" y="7620"/>
                  </a:lnTo>
                  <a:lnTo>
                    <a:pt x="912888" y="9131"/>
                  </a:lnTo>
                  <a:lnTo>
                    <a:pt x="934224" y="9131"/>
                  </a:lnTo>
                  <a:lnTo>
                    <a:pt x="934224" y="7620"/>
                  </a:lnTo>
                  <a:close/>
                </a:path>
                <a:path w="934719" h="55245">
                  <a:moveTo>
                    <a:pt x="934224" y="6096"/>
                  </a:moveTo>
                  <a:lnTo>
                    <a:pt x="912888" y="6096"/>
                  </a:lnTo>
                  <a:lnTo>
                    <a:pt x="912888" y="7607"/>
                  </a:lnTo>
                  <a:lnTo>
                    <a:pt x="934224" y="7607"/>
                  </a:lnTo>
                  <a:lnTo>
                    <a:pt x="934224" y="6096"/>
                  </a:lnTo>
                  <a:close/>
                </a:path>
                <a:path w="934719" h="55245">
                  <a:moveTo>
                    <a:pt x="934224" y="1524"/>
                  </a:moveTo>
                  <a:lnTo>
                    <a:pt x="912888" y="1524"/>
                  </a:lnTo>
                  <a:lnTo>
                    <a:pt x="912888" y="3035"/>
                  </a:lnTo>
                  <a:lnTo>
                    <a:pt x="912888" y="4572"/>
                  </a:lnTo>
                  <a:lnTo>
                    <a:pt x="912888" y="6083"/>
                  </a:lnTo>
                  <a:lnTo>
                    <a:pt x="934224" y="6083"/>
                  </a:lnTo>
                  <a:lnTo>
                    <a:pt x="934224" y="4572"/>
                  </a:lnTo>
                  <a:lnTo>
                    <a:pt x="934224" y="3035"/>
                  </a:lnTo>
                  <a:lnTo>
                    <a:pt x="934224" y="1524"/>
                  </a:lnTo>
                  <a:close/>
                </a:path>
                <a:path w="934719" h="55245">
                  <a:moveTo>
                    <a:pt x="934224" y="0"/>
                  </a:moveTo>
                  <a:lnTo>
                    <a:pt x="912888" y="0"/>
                  </a:lnTo>
                  <a:lnTo>
                    <a:pt x="912888" y="1511"/>
                  </a:lnTo>
                  <a:lnTo>
                    <a:pt x="934224" y="1511"/>
                  </a:lnTo>
                  <a:lnTo>
                    <a:pt x="9342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503159" y="3867162"/>
              <a:ext cx="934719" cy="55244"/>
            </a:xfrm>
            <a:custGeom>
              <a:avLst/>
              <a:gdLst/>
              <a:ahLst/>
              <a:cxnLst/>
              <a:rect l="l" t="t" r="r" b="b"/>
              <a:pathLst>
                <a:path w="934719" h="55245">
                  <a:moveTo>
                    <a:pt x="21336" y="53340"/>
                  </a:moveTo>
                  <a:lnTo>
                    <a:pt x="0" y="53340"/>
                  </a:lnTo>
                  <a:lnTo>
                    <a:pt x="0" y="54851"/>
                  </a:lnTo>
                  <a:lnTo>
                    <a:pt x="21336" y="54851"/>
                  </a:lnTo>
                  <a:lnTo>
                    <a:pt x="21336" y="53340"/>
                  </a:lnTo>
                  <a:close/>
                </a:path>
                <a:path w="934719" h="55245">
                  <a:moveTo>
                    <a:pt x="21336" y="51816"/>
                  </a:moveTo>
                  <a:lnTo>
                    <a:pt x="0" y="51816"/>
                  </a:lnTo>
                  <a:lnTo>
                    <a:pt x="0" y="53327"/>
                  </a:lnTo>
                  <a:lnTo>
                    <a:pt x="21336" y="53327"/>
                  </a:lnTo>
                  <a:lnTo>
                    <a:pt x="21336" y="51816"/>
                  </a:lnTo>
                  <a:close/>
                </a:path>
                <a:path w="934719" h="55245">
                  <a:moveTo>
                    <a:pt x="21336" y="47244"/>
                  </a:moveTo>
                  <a:lnTo>
                    <a:pt x="0" y="47244"/>
                  </a:lnTo>
                  <a:lnTo>
                    <a:pt x="0" y="48755"/>
                  </a:lnTo>
                  <a:lnTo>
                    <a:pt x="0" y="50292"/>
                  </a:lnTo>
                  <a:lnTo>
                    <a:pt x="0" y="51803"/>
                  </a:lnTo>
                  <a:lnTo>
                    <a:pt x="21336" y="51803"/>
                  </a:lnTo>
                  <a:lnTo>
                    <a:pt x="21336" y="50292"/>
                  </a:lnTo>
                  <a:lnTo>
                    <a:pt x="21336" y="48755"/>
                  </a:lnTo>
                  <a:lnTo>
                    <a:pt x="21336" y="47244"/>
                  </a:lnTo>
                  <a:close/>
                </a:path>
                <a:path w="934719" h="55245">
                  <a:moveTo>
                    <a:pt x="21336" y="45720"/>
                  </a:moveTo>
                  <a:lnTo>
                    <a:pt x="0" y="45720"/>
                  </a:lnTo>
                  <a:lnTo>
                    <a:pt x="0" y="47231"/>
                  </a:lnTo>
                  <a:lnTo>
                    <a:pt x="21336" y="47231"/>
                  </a:lnTo>
                  <a:lnTo>
                    <a:pt x="21336" y="45720"/>
                  </a:lnTo>
                  <a:close/>
                </a:path>
                <a:path w="934719" h="55245">
                  <a:moveTo>
                    <a:pt x="21336" y="44196"/>
                  </a:moveTo>
                  <a:lnTo>
                    <a:pt x="0" y="44196"/>
                  </a:lnTo>
                  <a:lnTo>
                    <a:pt x="0" y="45707"/>
                  </a:lnTo>
                  <a:lnTo>
                    <a:pt x="21336" y="45707"/>
                  </a:lnTo>
                  <a:lnTo>
                    <a:pt x="21336" y="44196"/>
                  </a:lnTo>
                  <a:close/>
                </a:path>
                <a:path w="934719" h="55245">
                  <a:moveTo>
                    <a:pt x="21336" y="39624"/>
                  </a:moveTo>
                  <a:lnTo>
                    <a:pt x="0" y="39624"/>
                  </a:lnTo>
                  <a:lnTo>
                    <a:pt x="0" y="41135"/>
                  </a:lnTo>
                  <a:lnTo>
                    <a:pt x="0" y="42659"/>
                  </a:lnTo>
                  <a:lnTo>
                    <a:pt x="0" y="44183"/>
                  </a:lnTo>
                  <a:lnTo>
                    <a:pt x="21336" y="44183"/>
                  </a:lnTo>
                  <a:lnTo>
                    <a:pt x="21336" y="42672"/>
                  </a:lnTo>
                  <a:lnTo>
                    <a:pt x="21336" y="41135"/>
                  </a:lnTo>
                  <a:lnTo>
                    <a:pt x="21336" y="39624"/>
                  </a:lnTo>
                  <a:close/>
                </a:path>
                <a:path w="934719" h="55245">
                  <a:moveTo>
                    <a:pt x="21336" y="38100"/>
                  </a:moveTo>
                  <a:lnTo>
                    <a:pt x="0" y="38100"/>
                  </a:lnTo>
                  <a:lnTo>
                    <a:pt x="0" y="39611"/>
                  </a:lnTo>
                  <a:lnTo>
                    <a:pt x="21336" y="39611"/>
                  </a:lnTo>
                  <a:lnTo>
                    <a:pt x="21336" y="38100"/>
                  </a:lnTo>
                  <a:close/>
                </a:path>
                <a:path w="934719" h="55245">
                  <a:moveTo>
                    <a:pt x="21336" y="36576"/>
                  </a:moveTo>
                  <a:lnTo>
                    <a:pt x="0" y="36576"/>
                  </a:lnTo>
                  <a:lnTo>
                    <a:pt x="0" y="38087"/>
                  </a:lnTo>
                  <a:lnTo>
                    <a:pt x="21336" y="38087"/>
                  </a:lnTo>
                  <a:lnTo>
                    <a:pt x="21336" y="36576"/>
                  </a:lnTo>
                  <a:close/>
                </a:path>
                <a:path w="934719" h="55245">
                  <a:moveTo>
                    <a:pt x="21336" y="32004"/>
                  </a:moveTo>
                  <a:lnTo>
                    <a:pt x="0" y="32004"/>
                  </a:lnTo>
                  <a:lnTo>
                    <a:pt x="0" y="33515"/>
                  </a:lnTo>
                  <a:lnTo>
                    <a:pt x="0" y="35052"/>
                  </a:lnTo>
                  <a:lnTo>
                    <a:pt x="0" y="36563"/>
                  </a:lnTo>
                  <a:lnTo>
                    <a:pt x="21336" y="36563"/>
                  </a:lnTo>
                  <a:lnTo>
                    <a:pt x="21336" y="35052"/>
                  </a:lnTo>
                  <a:lnTo>
                    <a:pt x="21336" y="33515"/>
                  </a:lnTo>
                  <a:lnTo>
                    <a:pt x="21336" y="32004"/>
                  </a:lnTo>
                  <a:close/>
                </a:path>
                <a:path w="934719" h="55245">
                  <a:moveTo>
                    <a:pt x="21336" y="30480"/>
                  </a:moveTo>
                  <a:lnTo>
                    <a:pt x="0" y="30480"/>
                  </a:lnTo>
                  <a:lnTo>
                    <a:pt x="0" y="31991"/>
                  </a:lnTo>
                  <a:lnTo>
                    <a:pt x="21336" y="31991"/>
                  </a:lnTo>
                  <a:lnTo>
                    <a:pt x="21336" y="30480"/>
                  </a:lnTo>
                  <a:close/>
                </a:path>
                <a:path w="934719" h="55245">
                  <a:moveTo>
                    <a:pt x="21336" y="28956"/>
                  </a:moveTo>
                  <a:lnTo>
                    <a:pt x="0" y="28956"/>
                  </a:lnTo>
                  <a:lnTo>
                    <a:pt x="0" y="30467"/>
                  </a:lnTo>
                  <a:lnTo>
                    <a:pt x="21336" y="30467"/>
                  </a:lnTo>
                  <a:lnTo>
                    <a:pt x="21336" y="28956"/>
                  </a:lnTo>
                  <a:close/>
                </a:path>
                <a:path w="934719" h="55245">
                  <a:moveTo>
                    <a:pt x="21336" y="24384"/>
                  </a:moveTo>
                  <a:lnTo>
                    <a:pt x="0" y="24384"/>
                  </a:lnTo>
                  <a:lnTo>
                    <a:pt x="0" y="25895"/>
                  </a:lnTo>
                  <a:lnTo>
                    <a:pt x="0" y="27432"/>
                  </a:lnTo>
                  <a:lnTo>
                    <a:pt x="0" y="28943"/>
                  </a:lnTo>
                  <a:lnTo>
                    <a:pt x="21336" y="28943"/>
                  </a:lnTo>
                  <a:lnTo>
                    <a:pt x="21336" y="27432"/>
                  </a:lnTo>
                  <a:lnTo>
                    <a:pt x="21336" y="25895"/>
                  </a:lnTo>
                  <a:lnTo>
                    <a:pt x="21336" y="24384"/>
                  </a:lnTo>
                  <a:close/>
                </a:path>
                <a:path w="934719" h="55245">
                  <a:moveTo>
                    <a:pt x="21336" y="22860"/>
                  </a:moveTo>
                  <a:lnTo>
                    <a:pt x="0" y="22860"/>
                  </a:lnTo>
                  <a:lnTo>
                    <a:pt x="0" y="24371"/>
                  </a:lnTo>
                  <a:lnTo>
                    <a:pt x="21336" y="24371"/>
                  </a:lnTo>
                  <a:lnTo>
                    <a:pt x="21336" y="22860"/>
                  </a:lnTo>
                  <a:close/>
                </a:path>
                <a:path w="934719" h="55245">
                  <a:moveTo>
                    <a:pt x="21336" y="21336"/>
                  </a:moveTo>
                  <a:lnTo>
                    <a:pt x="0" y="21336"/>
                  </a:lnTo>
                  <a:lnTo>
                    <a:pt x="0" y="22847"/>
                  </a:lnTo>
                  <a:lnTo>
                    <a:pt x="21336" y="22847"/>
                  </a:lnTo>
                  <a:lnTo>
                    <a:pt x="21336" y="21336"/>
                  </a:lnTo>
                  <a:close/>
                </a:path>
                <a:path w="934719" h="55245">
                  <a:moveTo>
                    <a:pt x="21336" y="16764"/>
                  </a:moveTo>
                  <a:lnTo>
                    <a:pt x="0" y="16764"/>
                  </a:lnTo>
                  <a:lnTo>
                    <a:pt x="0" y="18275"/>
                  </a:lnTo>
                  <a:lnTo>
                    <a:pt x="0" y="19812"/>
                  </a:lnTo>
                  <a:lnTo>
                    <a:pt x="0" y="21323"/>
                  </a:lnTo>
                  <a:lnTo>
                    <a:pt x="21336" y="21323"/>
                  </a:lnTo>
                  <a:lnTo>
                    <a:pt x="21336" y="19812"/>
                  </a:lnTo>
                  <a:lnTo>
                    <a:pt x="21336" y="18275"/>
                  </a:lnTo>
                  <a:lnTo>
                    <a:pt x="21336" y="16764"/>
                  </a:lnTo>
                  <a:close/>
                </a:path>
                <a:path w="934719" h="55245">
                  <a:moveTo>
                    <a:pt x="21336" y="15240"/>
                  </a:moveTo>
                  <a:lnTo>
                    <a:pt x="0" y="15240"/>
                  </a:lnTo>
                  <a:lnTo>
                    <a:pt x="0" y="16751"/>
                  </a:lnTo>
                  <a:lnTo>
                    <a:pt x="21336" y="16751"/>
                  </a:lnTo>
                  <a:lnTo>
                    <a:pt x="21336" y="15240"/>
                  </a:lnTo>
                  <a:close/>
                </a:path>
                <a:path w="934719" h="55245">
                  <a:moveTo>
                    <a:pt x="21336" y="13716"/>
                  </a:moveTo>
                  <a:lnTo>
                    <a:pt x="0" y="13716"/>
                  </a:lnTo>
                  <a:lnTo>
                    <a:pt x="0" y="15227"/>
                  </a:lnTo>
                  <a:lnTo>
                    <a:pt x="21336" y="15227"/>
                  </a:lnTo>
                  <a:lnTo>
                    <a:pt x="21336" y="13716"/>
                  </a:lnTo>
                  <a:close/>
                </a:path>
                <a:path w="934719" h="55245">
                  <a:moveTo>
                    <a:pt x="21336" y="9144"/>
                  </a:moveTo>
                  <a:lnTo>
                    <a:pt x="0" y="9144"/>
                  </a:lnTo>
                  <a:lnTo>
                    <a:pt x="0" y="10655"/>
                  </a:lnTo>
                  <a:lnTo>
                    <a:pt x="0" y="12192"/>
                  </a:lnTo>
                  <a:lnTo>
                    <a:pt x="0" y="13703"/>
                  </a:lnTo>
                  <a:lnTo>
                    <a:pt x="21336" y="13703"/>
                  </a:lnTo>
                  <a:lnTo>
                    <a:pt x="21336" y="12192"/>
                  </a:lnTo>
                  <a:lnTo>
                    <a:pt x="21336" y="10655"/>
                  </a:lnTo>
                  <a:lnTo>
                    <a:pt x="21336" y="9144"/>
                  </a:lnTo>
                  <a:close/>
                </a:path>
                <a:path w="934719" h="55245">
                  <a:moveTo>
                    <a:pt x="21336" y="7620"/>
                  </a:moveTo>
                  <a:lnTo>
                    <a:pt x="0" y="7620"/>
                  </a:lnTo>
                  <a:lnTo>
                    <a:pt x="0" y="9131"/>
                  </a:lnTo>
                  <a:lnTo>
                    <a:pt x="21336" y="9131"/>
                  </a:lnTo>
                  <a:lnTo>
                    <a:pt x="21336" y="7620"/>
                  </a:lnTo>
                  <a:close/>
                </a:path>
                <a:path w="934719" h="55245">
                  <a:moveTo>
                    <a:pt x="21336" y="6096"/>
                  </a:moveTo>
                  <a:lnTo>
                    <a:pt x="0" y="6096"/>
                  </a:lnTo>
                  <a:lnTo>
                    <a:pt x="0" y="7607"/>
                  </a:lnTo>
                  <a:lnTo>
                    <a:pt x="21336" y="7607"/>
                  </a:lnTo>
                  <a:lnTo>
                    <a:pt x="21336" y="6096"/>
                  </a:lnTo>
                  <a:close/>
                </a:path>
                <a:path w="934719" h="55245">
                  <a:moveTo>
                    <a:pt x="21336" y="1524"/>
                  </a:moveTo>
                  <a:lnTo>
                    <a:pt x="0" y="1524"/>
                  </a:lnTo>
                  <a:lnTo>
                    <a:pt x="0" y="3035"/>
                  </a:lnTo>
                  <a:lnTo>
                    <a:pt x="0" y="4559"/>
                  </a:lnTo>
                  <a:lnTo>
                    <a:pt x="0" y="6083"/>
                  </a:lnTo>
                  <a:lnTo>
                    <a:pt x="21336" y="6083"/>
                  </a:lnTo>
                  <a:lnTo>
                    <a:pt x="21336" y="4572"/>
                  </a:lnTo>
                  <a:lnTo>
                    <a:pt x="21336" y="3035"/>
                  </a:lnTo>
                  <a:lnTo>
                    <a:pt x="21336" y="1524"/>
                  </a:lnTo>
                  <a:close/>
                </a:path>
                <a:path w="934719" h="55245">
                  <a:moveTo>
                    <a:pt x="21336" y="0"/>
                  </a:moveTo>
                  <a:lnTo>
                    <a:pt x="0" y="0"/>
                  </a:lnTo>
                  <a:lnTo>
                    <a:pt x="0" y="1511"/>
                  </a:lnTo>
                  <a:lnTo>
                    <a:pt x="21336" y="1511"/>
                  </a:lnTo>
                  <a:lnTo>
                    <a:pt x="21336" y="0"/>
                  </a:lnTo>
                  <a:close/>
                </a:path>
                <a:path w="934719" h="55245">
                  <a:moveTo>
                    <a:pt x="934224" y="51816"/>
                  </a:moveTo>
                  <a:lnTo>
                    <a:pt x="912888" y="51816"/>
                  </a:lnTo>
                  <a:lnTo>
                    <a:pt x="912888" y="53327"/>
                  </a:lnTo>
                  <a:lnTo>
                    <a:pt x="934224" y="53327"/>
                  </a:lnTo>
                  <a:lnTo>
                    <a:pt x="934224" y="51816"/>
                  </a:lnTo>
                  <a:close/>
                </a:path>
                <a:path w="934719" h="55245">
                  <a:moveTo>
                    <a:pt x="934224" y="47244"/>
                  </a:moveTo>
                  <a:lnTo>
                    <a:pt x="912888" y="47244"/>
                  </a:lnTo>
                  <a:lnTo>
                    <a:pt x="912888" y="48755"/>
                  </a:lnTo>
                  <a:lnTo>
                    <a:pt x="912888" y="50292"/>
                  </a:lnTo>
                  <a:lnTo>
                    <a:pt x="912888" y="51803"/>
                  </a:lnTo>
                  <a:lnTo>
                    <a:pt x="934224" y="51803"/>
                  </a:lnTo>
                  <a:lnTo>
                    <a:pt x="934224" y="50292"/>
                  </a:lnTo>
                  <a:lnTo>
                    <a:pt x="934224" y="48755"/>
                  </a:lnTo>
                  <a:lnTo>
                    <a:pt x="934224" y="47244"/>
                  </a:lnTo>
                  <a:close/>
                </a:path>
                <a:path w="934719" h="55245">
                  <a:moveTo>
                    <a:pt x="934224" y="45720"/>
                  </a:moveTo>
                  <a:lnTo>
                    <a:pt x="912888" y="45720"/>
                  </a:lnTo>
                  <a:lnTo>
                    <a:pt x="912888" y="47231"/>
                  </a:lnTo>
                  <a:lnTo>
                    <a:pt x="934224" y="47231"/>
                  </a:lnTo>
                  <a:lnTo>
                    <a:pt x="934224" y="45720"/>
                  </a:lnTo>
                  <a:close/>
                </a:path>
                <a:path w="934719" h="55245">
                  <a:moveTo>
                    <a:pt x="934224" y="44196"/>
                  </a:moveTo>
                  <a:lnTo>
                    <a:pt x="912888" y="44196"/>
                  </a:lnTo>
                  <a:lnTo>
                    <a:pt x="912888" y="45707"/>
                  </a:lnTo>
                  <a:lnTo>
                    <a:pt x="934224" y="45707"/>
                  </a:lnTo>
                  <a:lnTo>
                    <a:pt x="934224" y="44196"/>
                  </a:lnTo>
                  <a:close/>
                </a:path>
                <a:path w="934719" h="55245">
                  <a:moveTo>
                    <a:pt x="934224" y="39624"/>
                  </a:moveTo>
                  <a:lnTo>
                    <a:pt x="912888" y="39624"/>
                  </a:lnTo>
                  <a:lnTo>
                    <a:pt x="912888" y="41135"/>
                  </a:lnTo>
                  <a:lnTo>
                    <a:pt x="912888" y="42659"/>
                  </a:lnTo>
                  <a:lnTo>
                    <a:pt x="912888" y="44183"/>
                  </a:lnTo>
                  <a:lnTo>
                    <a:pt x="934224" y="44183"/>
                  </a:lnTo>
                  <a:lnTo>
                    <a:pt x="934224" y="42672"/>
                  </a:lnTo>
                  <a:lnTo>
                    <a:pt x="934224" y="41135"/>
                  </a:lnTo>
                  <a:lnTo>
                    <a:pt x="934224" y="39624"/>
                  </a:lnTo>
                  <a:close/>
                </a:path>
                <a:path w="934719" h="55245">
                  <a:moveTo>
                    <a:pt x="934224" y="38100"/>
                  </a:moveTo>
                  <a:lnTo>
                    <a:pt x="912888" y="38100"/>
                  </a:lnTo>
                  <a:lnTo>
                    <a:pt x="912888" y="39611"/>
                  </a:lnTo>
                  <a:lnTo>
                    <a:pt x="934224" y="39611"/>
                  </a:lnTo>
                  <a:lnTo>
                    <a:pt x="934224" y="38100"/>
                  </a:lnTo>
                  <a:close/>
                </a:path>
                <a:path w="934719" h="55245">
                  <a:moveTo>
                    <a:pt x="934224" y="36576"/>
                  </a:moveTo>
                  <a:lnTo>
                    <a:pt x="912888" y="36576"/>
                  </a:lnTo>
                  <a:lnTo>
                    <a:pt x="912888" y="38087"/>
                  </a:lnTo>
                  <a:lnTo>
                    <a:pt x="934224" y="38087"/>
                  </a:lnTo>
                  <a:lnTo>
                    <a:pt x="934224" y="36576"/>
                  </a:lnTo>
                  <a:close/>
                </a:path>
                <a:path w="934719" h="55245">
                  <a:moveTo>
                    <a:pt x="934224" y="32004"/>
                  </a:moveTo>
                  <a:lnTo>
                    <a:pt x="912888" y="32004"/>
                  </a:lnTo>
                  <a:lnTo>
                    <a:pt x="912888" y="33515"/>
                  </a:lnTo>
                  <a:lnTo>
                    <a:pt x="912888" y="35052"/>
                  </a:lnTo>
                  <a:lnTo>
                    <a:pt x="912888" y="36563"/>
                  </a:lnTo>
                  <a:lnTo>
                    <a:pt x="934224" y="36563"/>
                  </a:lnTo>
                  <a:lnTo>
                    <a:pt x="934224" y="35052"/>
                  </a:lnTo>
                  <a:lnTo>
                    <a:pt x="934224" y="33515"/>
                  </a:lnTo>
                  <a:lnTo>
                    <a:pt x="934224" y="32004"/>
                  </a:lnTo>
                  <a:close/>
                </a:path>
                <a:path w="934719" h="55245">
                  <a:moveTo>
                    <a:pt x="934224" y="30480"/>
                  </a:moveTo>
                  <a:lnTo>
                    <a:pt x="912888" y="30480"/>
                  </a:lnTo>
                  <a:lnTo>
                    <a:pt x="912888" y="31991"/>
                  </a:lnTo>
                  <a:lnTo>
                    <a:pt x="934224" y="31991"/>
                  </a:lnTo>
                  <a:lnTo>
                    <a:pt x="934224" y="30480"/>
                  </a:lnTo>
                  <a:close/>
                </a:path>
                <a:path w="934719" h="55245">
                  <a:moveTo>
                    <a:pt x="934224" y="28956"/>
                  </a:moveTo>
                  <a:lnTo>
                    <a:pt x="912888" y="28956"/>
                  </a:lnTo>
                  <a:lnTo>
                    <a:pt x="912888" y="30467"/>
                  </a:lnTo>
                  <a:lnTo>
                    <a:pt x="934224" y="30467"/>
                  </a:lnTo>
                  <a:lnTo>
                    <a:pt x="934224" y="28956"/>
                  </a:lnTo>
                  <a:close/>
                </a:path>
                <a:path w="934719" h="55245">
                  <a:moveTo>
                    <a:pt x="934224" y="24384"/>
                  </a:moveTo>
                  <a:lnTo>
                    <a:pt x="912888" y="24384"/>
                  </a:lnTo>
                  <a:lnTo>
                    <a:pt x="912888" y="25895"/>
                  </a:lnTo>
                  <a:lnTo>
                    <a:pt x="912888" y="27432"/>
                  </a:lnTo>
                  <a:lnTo>
                    <a:pt x="912888" y="28943"/>
                  </a:lnTo>
                  <a:lnTo>
                    <a:pt x="934224" y="28943"/>
                  </a:lnTo>
                  <a:lnTo>
                    <a:pt x="934224" y="27432"/>
                  </a:lnTo>
                  <a:lnTo>
                    <a:pt x="934224" y="25895"/>
                  </a:lnTo>
                  <a:lnTo>
                    <a:pt x="934224" y="24384"/>
                  </a:lnTo>
                  <a:close/>
                </a:path>
                <a:path w="934719" h="55245">
                  <a:moveTo>
                    <a:pt x="934224" y="22860"/>
                  </a:moveTo>
                  <a:lnTo>
                    <a:pt x="912888" y="22860"/>
                  </a:lnTo>
                  <a:lnTo>
                    <a:pt x="912888" y="24371"/>
                  </a:lnTo>
                  <a:lnTo>
                    <a:pt x="934224" y="24371"/>
                  </a:lnTo>
                  <a:lnTo>
                    <a:pt x="934224" y="22860"/>
                  </a:lnTo>
                  <a:close/>
                </a:path>
                <a:path w="934719" h="55245">
                  <a:moveTo>
                    <a:pt x="934224" y="21336"/>
                  </a:moveTo>
                  <a:lnTo>
                    <a:pt x="912888" y="21336"/>
                  </a:lnTo>
                  <a:lnTo>
                    <a:pt x="912888" y="22847"/>
                  </a:lnTo>
                  <a:lnTo>
                    <a:pt x="934224" y="22847"/>
                  </a:lnTo>
                  <a:lnTo>
                    <a:pt x="934224" y="21336"/>
                  </a:lnTo>
                  <a:close/>
                </a:path>
                <a:path w="934719" h="55245">
                  <a:moveTo>
                    <a:pt x="934224" y="16764"/>
                  </a:moveTo>
                  <a:lnTo>
                    <a:pt x="912888" y="16764"/>
                  </a:lnTo>
                  <a:lnTo>
                    <a:pt x="912888" y="18275"/>
                  </a:lnTo>
                  <a:lnTo>
                    <a:pt x="912888" y="19812"/>
                  </a:lnTo>
                  <a:lnTo>
                    <a:pt x="912888" y="21323"/>
                  </a:lnTo>
                  <a:lnTo>
                    <a:pt x="934224" y="21323"/>
                  </a:lnTo>
                  <a:lnTo>
                    <a:pt x="934224" y="19812"/>
                  </a:lnTo>
                  <a:lnTo>
                    <a:pt x="934224" y="18275"/>
                  </a:lnTo>
                  <a:lnTo>
                    <a:pt x="934224" y="16764"/>
                  </a:lnTo>
                  <a:close/>
                </a:path>
                <a:path w="934719" h="55245">
                  <a:moveTo>
                    <a:pt x="934224" y="15240"/>
                  </a:moveTo>
                  <a:lnTo>
                    <a:pt x="912888" y="15240"/>
                  </a:lnTo>
                  <a:lnTo>
                    <a:pt x="912888" y="16751"/>
                  </a:lnTo>
                  <a:lnTo>
                    <a:pt x="934224" y="16751"/>
                  </a:lnTo>
                  <a:lnTo>
                    <a:pt x="934224" y="15240"/>
                  </a:lnTo>
                  <a:close/>
                </a:path>
                <a:path w="934719" h="55245">
                  <a:moveTo>
                    <a:pt x="934224" y="13716"/>
                  </a:moveTo>
                  <a:lnTo>
                    <a:pt x="912888" y="13716"/>
                  </a:lnTo>
                  <a:lnTo>
                    <a:pt x="912888" y="15227"/>
                  </a:lnTo>
                  <a:lnTo>
                    <a:pt x="934224" y="15227"/>
                  </a:lnTo>
                  <a:lnTo>
                    <a:pt x="934224" y="13716"/>
                  </a:lnTo>
                  <a:close/>
                </a:path>
                <a:path w="934719" h="55245">
                  <a:moveTo>
                    <a:pt x="934224" y="9144"/>
                  </a:moveTo>
                  <a:lnTo>
                    <a:pt x="912888" y="9144"/>
                  </a:lnTo>
                  <a:lnTo>
                    <a:pt x="912888" y="10655"/>
                  </a:lnTo>
                  <a:lnTo>
                    <a:pt x="912888" y="12192"/>
                  </a:lnTo>
                  <a:lnTo>
                    <a:pt x="912888" y="13703"/>
                  </a:lnTo>
                  <a:lnTo>
                    <a:pt x="934224" y="13703"/>
                  </a:lnTo>
                  <a:lnTo>
                    <a:pt x="934224" y="12192"/>
                  </a:lnTo>
                  <a:lnTo>
                    <a:pt x="934224" y="10655"/>
                  </a:lnTo>
                  <a:lnTo>
                    <a:pt x="934224" y="9144"/>
                  </a:lnTo>
                  <a:close/>
                </a:path>
                <a:path w="934719" h="55245">
                  <a:moveTo>
                    <a:pt x="934224" y="7620"/>
                  </a:moveTo>
                  <a:lnTo>
                    <a:pt x="912888" y="7620"/>
                  </a:lnTo>
                  <a:lnTo>
                    <a:pt x="912888" y="9131"/>
                  </a:lnTo>
                  <a:lnTo>
                    <a:pt x="934224" y="9131"/>
                  </a:lnTo>
                  <a:lnTo>
                    <a:pt x="934224" y="7620"/>
                  </a:lnTo>
                  <a:close/>
                </a:path>
                <a:path w="934719" h="55245">
                  <a:moveTo>
                    <a:pt x="934224" y="6096"/>
                  </a:moveTo>
                  <a:lnTo>
                    <a:pt x="912888" y="6096"/>
                  </a:lnTo>
                  <a:lnTo>
                    <a:pt x="912888" y="7607"/>
                  </a:lnTo>
                  <a:lnTo>
                    <a:pt x="934224" y="7607"/>
                  </a:lnTo>
                  <a:lnTo>
                    <a:pt x="934224" y="6096"/>
                  </a:lnTo>
                  <a:close/>
                </a:path>
                <a:path w="934719" h="55245">
                  <a:moveTo>
                    <a:pt x="934224" y="1524"/>
                  </a:moveTo>
                  <a:lnTo>
                    <a:pt x="912888" y="1524"/>
                  </a:lnTo>
                  <a:lnTo>
                    <a:pt x="912888" y="3035"/>
                  </a:lnTo>
                  <a:lnTo>
                    <a:pt x="912888" y="4559"/>
                  </a:lnTo>
                  <a:lnTo>
                    <a:pt x="912888" y="6083"/>
                  </a:lnTo>
                  <a:lnTo>
                    <a:pt x="934224" y="6083"/>
                  </a:lnTo>
                  <a:lnTo>
                    <a:pt x="934224" y="4572"/>
                  </a:lnTo>
                  <a:lnTo>
                    <a:pt x="934224" y="3035"/>
                  </a:lnTo>
                  <a:lnTo>
                    <a:pt x="934224" y="1524"/>
                  </a:lnTo>
                  <a:close/>
                </a:path>
                <a:path w="934719" h="55245">
                  <a:moveTo>
                    <a:pt x="934224" y="0"/>
                  </a:moveTo>
                  <a:lnTo>
                    <a:pt x="912888" y="0"/>
                  </a:lnTo>
                  <a:lnTo>
                    <a:pt x="912888" y="1511"/>
                  </a:lnTo>
                  <a:lnTo>
                    <a:pt x="934224" y="1511"/>
                  </a:lnTo>
                  <a:lnTo>
                    <a:pt x="9342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503159" y="3920502"/>
              <a:ext cx="934719" cy="55244"/>
            </a:xfrm>
            <a:custGeom>
              <a:avLst/>
              <a:gdLst/>
              <a:ahLst/>
              <a:cxnLst/>
              <a:rect l="l" t="t" r="r" b="b"/>
              <a:pathLst>
                <a:path w="934719" h="55245">
                  <a:moveTo>
                    <a:pt x="21336" y="53340"/>
                  </a:moveTo>
                  <a:lnTo>
                    <a:pt x="0" y="53340"/>
                  </a:lnTo>
                  <a:lnTo>
                    <a:pt x="0" y="54851"/>
                  </a:lnTo>
                  <a:lnTo>
                    <a:pt x="21336" y="54851"/>
                  </a:lnTo>
                  <a:lnTo>
                    <a:pt x="21336" y="53340"/>
                  </a:lnTo>
                  <a:close/>
                </a:path>
                <a:path w="934719" h="55245">
                  <a:moveTo>
                    <a:pt x="21336" y="51816"/>
                  </a:moveTo>
                  <a:lnTo>
                    <a:pt x="0" y="51816"/>
                  </a:lnTo>
                  <a:lnTo>
                    <a:pt x="0" y="53327"/>
                  </a:lnTo>
                  <a:lnTo>
                    <a:pt x="21336" y="53327"/>
                  </a:lnTo>
                  <a:lnTo>
                    <a:pt x="21336" y="51816"/>
                  </a:lnTo>
                  <a:close/>
                </a:path>
                <a:path w="934719" h="55245">
                  <a:moveTo>
                    <a:pt x="21336" y="47244"/>
                  </a:moveTo>
                  <a:lnTo>
                    <a:pt x="0" y="47244"/>
                  </a:lnTo>
                  <a:lnTo>
                    <a:pt x="0" y="48755"/>
                  </a:lnTo>
                  <a:lnTo>
                    <a:pt x="0" y="50292"/>
                  </a:lnTo>
                  <a:lnTo>
                    <a:pt x="0" y="51803"/>
                  </a:lnTo>
                  <a:lnTo>
                    <a:pt x="21336" y="51803"/>
                  </a:lnTo>
                  <a:lnTo>
                    <a:pt x="21336" y="50292"/>
                  </a:lnTo>
                  <a:lnTo>
                    <a:pt x="21336" y="48755"/>
                  </a:lnTo>
                  <a:lnTo>
                    <a:pt x="21336" y="47244"/>
                  </a:lnTo>
                  <a:close/>
                </a:path>
                <a:path w="934719" h="55245">
                  <a:moveTo>
                    <a:pt x="21336" y="45720"/>
                  </a:moveTo>
                  <a:lnTo>
                    <a:pt x="0" y="45720"/>
                  </a:lnTo>
                  <a:lnTo>
                    <a:pt x="0" y="47231"/>
                  </a:lnTo>
                  <a:lnTo>
                    <a:pt x="21336" y="47231"/>
                  </a:lnTo>
                  <a:lnTo>
                    <a:pt x="21336" y="45720"/>
                  </a:lnTo>
                  <a:close/>
                </a:path>
                <a:path w="934719" h="55245">
                  <a:moveTo>
                    <a:pt x="21336" y="44196"/>
                  </a:moveTo>
                  <a:lnTo>
                    <a:pt x="0" y="44196"/>
                  </a:lnTo>
                  <a:lnTo>
                    <a:pt x="0" y="45707"/>
                  </a:lnTo>
                  <a:lnTo>
                    <a:pt x="21336" y="45707"/>
                  </a:lnTo>
                  <a:lnTo>
                    <a:pt x="21336" y="44196"/>
                  </a:lnTo>
                  <a:close/>
                </a:path>
                <a:path w="934719" h="55245">
                  <a:moveTo>
                    <a:pt x="21336" y="39624"/>
                  </a:moveTo>
                  <a:lnTo>
                    <a:pt x="0" y="39624"/>
                  </a:lnTo>
                  <a:lnTo>
                    <a:pt x="0" y="41135"/>
                  </a:lnTo>
                  <a:lnTo>
                    <a:pt x="0" y="42672"/>
                  </a:lnTo>
                  <a:lnTo>
                    <a:pt x="0" y="44183"/>
                  </a:lnTo>
                  <a:lnTo>
                    <a:pt x="21336" y="44183"/>
                  </a:lnTo>
                  <a:lnTo>
                    <a:pt x="21336" y="42672"/>
                  </a:lnTo>
                  <a:lnTo>
                    <a:pt x="21336" y="41135"/>
                  </a:lnTo>
                  <a:lnTo>
                    <a:pt x="21336" y="39624"/>
                  </a:lnTo>
                  <a:close/>
                </a:path>
                <a:path w="934719" h="55245">
                  <a:moveTo>
                    <a:pt x="21336" y="38100"/>
                  </a:moveTo>
                  <a:lnTo>
                    <a:pt x="0" y="38100"/>
                  </a:lnTo>
                  <a:lnTo>
                    <a:pt x="0" y="39611"/>
                  </a:lnTo>
                  <a:lnTo>
                    <a:pt x="21336" y="39611"/>
                  </a:lnTo>
                  <a:lnTo>
                    <a:pt x="21336" y="38100"/>
                  </a:lnTo>
                  <a:close/>
                </a:path>
                <a:path w="934719" h="55245">
                  <a:moveTo>
                    <a:pt x="21336" y="36576"/>
                  </a:moveTo>
                  <a:lnTo>
                    <a:pt x="0" y="36576"/>
                  </a:lnTo>
                  <a:lnTo>
                    <a:pt x="0" y="38087"/>
                  </a:lnTo>
                  <a:lnTo>
                    <a:pt x="21336" y="38087"/>
                  </a:lnTo>
                  <a:lnTo>
                    <a:pt x="21336" y="36576"/>
                  </a:lnTo>
                  <a:close/>
                </a:path>
                <a:path w="934719" h="55245">
                  <a:moveTo>
                    <a:pt x="21336" y="32004"/>
                  </a:moveTo>
                  <a:lnTo>
                    <a:pt x="0" y="32004"/>
                  </a:lnTo>
                  <a:lnTo>
                    <a:pt x="0" y="33515"/>
                  </a:lnTo>
                  <a:lnTo>
                    <a:pt x="0" y="35052"/>
                  </a:lnTo>
                  <a:lnTo>
                    <a:pt x="0" y="36563"/>
                  </a:lnTo>
                  <a:lnTo>
                    <a:pt x="21336" y="36563"/>
                  </a:lnTo>
                  <a:lnTo>
                    <a:pt x="21336" y="35052"/>
                  </a:lnTo>
                  <a:lnTo>
                    <a:pt x="21336" y="33515"/>
                  </a:lnTo>
                  <a:lnTo>
                    <a:pt x="21336" y="32004"/>
                  </a:lnTo>
                  <a:close/>
                </a:path>
                <a:path w="934719" h="55245">
                  <a:moveTo>
                    <a:pt x="21336" y="30480"/>
                  </a:moveTo>
                  <a:lnTo>
                    <a:pt x="0" y="30480"/>
                  </a:lnTo>
                  <a:lnTo>
                    <a:pt x="0" y="31991"/>
                  </a:lnTo>
                  <a:lnTo>
                    <a:pt x="21336" y="31991"/>
                  </a:lnTo>
                  <a:lnTo>
                    <a:pt x="21336" y="30480"/>
                  </a:lnTo>
                  <a:close/>
                </a:path>
                <a:path w="934719" h="55245">
                  <a:moveTo>
                    <a:pt x="21336" y="28956"/>
                  </a:moveTo>
                  <a:lnTo>
                    <a:pt x="0" y="28956"/>
                  </a:lnTo>
                  <a:lnTo>
                    <a:pt x="0" y="30467"/>
                  </a:lnTo>
                  <a:lnTo>
                    <a:pt x="21336" y="30467"/>
                  </a:lnTo>
                  <a:lnTo>
                    <a:pt x="21336" y="28956"/>
                  </a:lnTo>
                  <a:close/>
                </a:path>
                <a:path w="934719" h="55245">
                  <a:moveTo>
                    <a:pt x="21336" y="24384"/>
                  </a:moveTo>
                  <a:lnTo>
                    <a:pt x="0" y="24384"/>
                  </a:lnTo>
                  <a:lnTo>
                    <a:pt x="0" y="25895"/>
                  </a:lnTo>
                  <a:lnTo>
                    <a:pt x="0" y="27419"/>
                  </a:lnTo>
                  <a:lnTo>
                    <a:pt x="0" y="28943"/>
                  </a:lnTo>
                  <a:lnTo>
                    <a:pt x="21336" y="28943"/>
                  </a:lnTo>
                  <a:lnTo>
                    <a:pt x="21336" y="27432"/>
                  </a:lnTo>
                  <a:lnTo>
                    <a:pt x="21336" y="25895"/>
                  </a:lnTo>
                  <a:lnTo>
                    <a:pt x="21336" y="24384"/>
                  </a:lnTo>
                  <a:close/>
                </a:path>
                <a:path w="934719" h="55245">
                  <a:moveTo>
                    <a:pt x="21336" y="22860"/>
                  </a:moveTo>
                  <a:lnTo>
                    <a:pt x="0" y="22860"/>
                  </a:lnTo>
                  <a:lnTo>
                    <a:pt x="0" y="24371"/>
                  </a:lnTo>
                  <a:lnTo>
                    <a:pt x="21336" y="24371"/>
                  </a:lnTo>
                  <a:lnTo>
                    <a:pt x="21336" y="22860"/>
                  </a:lnTo>
                  <a:close/>
                </a:path>
                <a:path w="934719" h="55245">
                  <a:moveTo>
                    <a:pt x="21336" y="21336"/>
                  </a:moveTo>
                  <a:lnTo>
                    <a:pt x="0" y="21336"/>
                  </a:lnTo>
                  <a:lnTo>
                    <a:pt x="0" y="22847"/>
                  </a:lnTo>
                  <a:lnTo>
                    <a:pt x="21336" y="22847"/>
                  </a:lnTo>
                  <a:lnTo>
                    <a:pt x="21336" y="21336"/>
                  </a:lnTo>
                  <a:close/>
                </a:path>
                <a:path w="934719" h="55245">
                  <a:moveTo>
                    <a:pt x="21336" y="16764"/>
                  </a:moveTo>
                  <a:lnTo>
                    <a:pt x="0" y="16764"/>
                  </a:lnTo>
                  <a:lnTo>
                    <a:pt x="0" y="18275"/>
                  </a:lnTo>
                  <a:lnTo>
                    <a:pt x="0" y="19812"/>
                  </a:lnTo>
                  <a:lnTo>
                    <a:pt x="0" y="21323"/>
                  </a:lnTo>
                  <a:lnTo>
                    <a:pt x="21336" y="21323"/>
                  </a:lnTo>
                  <a:lnTo>
                    <a:pt x="21336" y="19812"/>
                  </a:lnTo>
                  <a:lnTo>
                    <a:pt x="21336" y="18275"/>
                  </a:lnTo>
                  <a:lnTo>
                    <a:pt x="21336" y="16764"/>
                  </a:lnTo>
                  <a:close/>
                </a:path>
                <a:path w="934719" h="55245">
                  <a:moveTo>
                    <a:pt x="21336" y="15240"/>
                  </a:moveTo>
                  <a:lnTo>
                    <a:pt x="0" y="15240"/>
                  </a:lnTo>
                  <a:lnTo>
                    <a:pt x="0" y="16751"/>
                  </a:lnTo>
                  <a:lnTo>
                    <a:pt x="21336" y="16751"/>
                  </a:lnTo>
                  <a:lnTo>
                    <a:pt x="21336" y="15240"/>
                  </a:lnTo>
                  <a:close/>
                </a:path>
                <a:path w="934719" h="55245">
                  <a:moveTo>
                    <a:pt x="21336" y="13716"/>
                  </a:moveTo>
                  <a:lnTo>
                    <a:pt x="0" y="13716"/>
                  </a:lnTo>
                  <a:lnTo>
                    <a:pt x="0" y="15227"/>
                  </a:lnTo>
                  <a:lnTo>
                    <a:pt x="21336" y="15227"/>
                  </a:lnTo>
                  <a:lnTo>
                    <a:pt x="21336" y="13716"/>
                  </a:lnTo>
                  <a:close/>
                </a:path>
                <a:path w="934719" h="55245">
                  <a:moveTo>
                    <a:pt x="21336" y="9144"/>
                  </a:moveTo>
                  <a:lnTo>
                    <a:pt x="0" y="9144"/>
                  </a:lnTo>
                  <a:lnTo>
                    <a:pt x="0" y="10655"/>
                  </a:lnTo>
                  <a:lnTo>
                    <a:pt x="0" y="12192"/>
                  </a:lnTo>
                  <a:lnTo>
                    <a:pt x="0" y="13703"/>
                  </a:lnTo>
                  <a:lnTo>
                    <a:pt x="21336" y="13703"/>
                  </a:lnTo>
                  <a:lnTo>
                    <a:pt x="21336" y="12192"/>
                  </a:lnTo>
                  <a:lnTo>
                    <a:pt x="21336" y="10655"/>
                  </a:lnTo>
                  <a:lnTo>
                    <a:pt x="21336" y="9144"/>
                  </a:lnTo>
                  <a:close/>
                </a:path>
                <a:path w="934719" h="55245">
                  <a:moveTo>
                    <a:pt x="21336" y="7620"/>
                  </a:moveTo>
                  <a:lnTo>
                    <a:pt x="0" y="7620"/>
                  </a:lnTo>
                  <a:lnTo>
                    <a:pt x="0" y="9131"/>
                  </a:lnTo>
                  <a:lnTo>
                    <a:pt x="21336" y="9131"/>
                  </a:lnTo>
                  <a:lnTo>
                    <a:pt x="21336" y="7620"/>
                  </a:lnTo>
                  <a:close/>
                </a:path>
                <a:path w="934719" h="55245">
                  <a:moveTo>
                    <a:pt x="21336" y="6096"/>
                  </a:moveTo>
                  <a:lnTo>
                    <a:pt x="0" y="6096"/>
                  </a:lnTo>
                  <a:lnTo>
                    <a:pt x="0" y="7607"/>
                  </a:lnTo>
                  <a:lnTo>
                    <a:pt x="21336" y="7607"/>
                  </a:lnTo>
                  <a:lnTo>
                    <a:pt x="21336" y="6096"/>
                  </a:lnTo>
                  <a:close/>
                </a:path>
                <a:path w="934719" h="55245">
                  <a:moveTo>
                    <a:pt x="21336" y="1524"/>
                  </a:moveTo>
                  <a:lnTo>
                    <a:pt x="0" y="1524"/>
                  </a:lnTo>
                  <a:lnTo>
                    <a:pt x="0" y="3035"/>
                  </a:lnTo>
                  <a:lnTo>
                    <a:pt x="0" y="4572"/>
                  </a:lnTo>
                  <a:lnTo>
                    <a:pt x="0" y="6083"/>
                  </a:lnTo>
                  <a:lnTo>
                    <a:pt x="21336" y="6083"/>
                  </a:lnTo>
                  <a:lnTo>
                    <a:pt x="21336" y="4572"/>
                  </a:lnTo>
                  <a:lnTo>
                    <a:pt x="21336" y="3035"/>
                  </a:lnTo>
                  <a:lnTo>
                    <a:pt x="21336" y="1524"/>
                  </a:lnTo>
                  <a:close/>
                </a:path>
                <a:path w="934719" h="55245">
                  <a:moveTo>
                    <a:pt x="21336" y="0"/>
                  </a:moveTo>
                  <a:lnTo>
                    <a:pt x="0" y="0"/>
                  </a:lnTo>
                  <a:lnTo>
                    <a:pt x="0" y="1511"/>
                  </a:lnTo>
                  <a:lnTo>
                    <a:pt x="21336" y="1511"/>
                  </a:lnTo>
                  <a:lnTo>
                    <a:pt x="21336" y="0"/>
                  </a:lnTo>
                  <a:close/>
                </a:path>
                <a:path w="934719" h="55245">
                  <a:moveTo>
                    <a:pt x="934224" y="51816"/>
                  </a:moveTo>
                  <a:lnTo>
                    <a:pt x="912888" y="51816"/>
                  </a:lnTo>
                  <a:lnTo>
                    <a:pt x="912888" y="53327"/>
                  </a:lnTo>
                  <a:lnTo>
                    <a:pt x="934224" y="53327"/>
                  </a:lnTo>
                  <a:lnTo>
                    <a:pt x="934224" y="51816"/>
                  </a:lnTo>
                  <a:close/>
                </a:path>
                <a:path w="934719" h="55245">
                  <a:moveTo>
                    <a:pt x="934224" y="47244"/>
                  </a:moveTo>
                  <a:lnTo>
                    <a:pt x="912888" y="47244"/>
                  </a:lnTo>
                  <a:lnTo>
                    <a:pt x="912888" y="48755"/>
                  </a:lnTo>
                  <a:lnTo>
                    <a:pt x="912888" y="50292"/>
                  </a:lnTo>
                  <a:lnTo>
                    <a:pt x="912888" y="51803"/>
                  </a:lnTo>
                  <a:lnTo>
                    <a:pt x="934224" y="51803"/>
                  </a:lnTo>
                  <a:lnTo>
                    <a:pt x="934224" y="50292"/>
                  </a:lnTo>
                  <a:lnTo>
                    <a:pt x="934224" y="48755"/>
                  </a:lnTo>
                  <a:lnTo>
                    <a:pt x="934224" y="47244"/>
                  </a:lnTo>
                  <a:close/>
                </a:path>
                <a:path w="934719" h="55245">
                  <a:moveTo>
                    <a:pt x="934224" y="45720"/>
                  </a:moveTo>
                  <a:lnTo>
                    <a:pt x="912888" y="45720"/>
                  </a:lnTo>
                  <a:lnTo>
                    <a:pt x="912888" y="47231"/>
                  </a:lnTo>
                  <a:lnTo>
                    <a:pt x="934224" y="47231"/>
                  </a:lnTo>
                  <a:lnTo>
                    <a:pt x="934224" y="45720"/>
                  </a:lnTo>
                  <a:close/>
                </a:path>
                <a:path w="934719" h="55245">
                  <a:moveTo>
                    <a:pt x="934224" y="44196"/>
                  </a:moveTo>
                  <a:lnTo>
                    <a:pt x="912888" y="44196"/>
                  </a:lnTo>
                  <a:lnTo>
                    <a:pt x="912888" y="45707"/>
                  </a:lnTo>
                  <a:lnTo>
                    <a:pt x="934224" y="45707"/>
                  </a:lnTo>
                  <a:lnTo>
                    <a:pt x="934224" y="44196"/>
                  </a:lnTo>
                  <a:close/>
                </a:path>
                <a:path w="934719" h="55245">
                  <a:moveTo>
                    <a:pt x="934224" y="39624"/>
                  </a:moveTo>
                  <a:lnTo>
                    <a:pt x="912888" y="39624"/>
                  </a:lnTo>
                  <a:lnTo>
                    <a:pt x="912888" y="41135"/>
                  </a:lnTo>
                  <a:lnTo>
                    <a:pt x="912888" y="42672"/>
                  </a:lnTo>
                  <a:lnTo>
                    <a:pt x="912888" y="44183"/>
                  </a:lnTo>
                  <a:lnTo>
                    <a:pt x="934224" y="44183"/>
                  </a:lnTo>
                  <a:lnTo>
                    <a:pt x="934224" y="42672"/>
                  </a:lnTo>
                  <a:lnTo>
                    <a:pt x="934224" y="41135"/>
                  </a:lnTo>
                  <a:lnTo>
                    <a:pt x="934224" y="39624"/>
                  </a:lnTo>
                  <a:close/>
                </a:path>
                <a:path w="934719" h="55245">
                  <a:moveTo>
                    <a:pt x="934224" y="38100"/>
                  </a:moveTo>
                  <a:lnTo>
                    <a:pt x="912888" y="38100"/>
                  </a:lnTo>
                  <a:lnTo>
                    <a:pt x="912888" y="39611"/>
                  </a:lnTo>
                  <a:lnTo>
                    <a:pt x="934224" y="39611"/>
                  </a:lnTo>
                  <a:lnTo>
                    <a:pt x="934224" y="38100"/>
                  </a:lnTo>
                  <a:close/>
                </a:path>
                <a:path w="934719" h="55245">
                  <a:moveTo>
                    <a:pt x="934224" y="36576"/>
                  </a:moveTo>
                  <a:lnTo>
                    <a:pt x="912888" y="36576"/>
                  </a:lnTo>
                  <a:lnTo>
                    <a:pt x="912888" y="38087"/>
                  </a:lnTo>
                  <a:lnTo>
                    <a:pt x="934224" y="38087"/>
                  </a:lnTo>
                  <a:lnTo>
                    <a:pt x="934224" y="36576"/>
                  </a:lnTo>
                  <a:close/>
                </a:path>
                <a:path w="934719" h="55245">
                  <a:moveTo>
                    <a:pt x="934224" y="32004"/>
                  </a:moveTo>
                  <a:lnTo>
                    <a:pt x="912888" y="32004"/>
                  </a:lnTo>
                  <a:lnTo>
                    <a:pt x="912888" y="33515"/>
                  </a:lnTo>
                  <a:lnTo>
                    <a:pt x="912888" y="35052"/>
                  </a:lnTo>
                  <a:lnTo>
                    <a:pt x="912888" y="36563"/>
                  </a:lnTo>
                  <a:lnTo>
                    <a:pt x="934224" y="36563"/>
                  </a:lnTo>
                  <a:lnTo>
                    <a:pt x="934224" y="35052"/>
                  </a:lnTo>
                  <a:lnTo>
                    <a:pt x="934224" y="33515"/>
                  </a:lnTo>
                  <a:lnTo>
                    <a:pt x="934224" y="32004"/>
                  </a:lnTo>
                  <a:close/>
                </a:path>
                <a:path w="934719" h="55245">
                  <a:moveTo>
                    <a:pt x="934224" y="30480"/>
                  </a:moveTo>
                  <a:lnTo>
                    <a:pt x="912888" y="30480"/>
                  </a:lnTo>
                  <a:lnTo>
                    <a:pt x="912888" y="31991"/>
                  </a:lnTo>
                  <a:lnTo>
                    <a:pt x="934224" y="31991"/>
                  </a:lnTo>
                  <a:lnTo>
                    <a:pt x="934224" y="30480"/>
                  </a:lnTo>
                  <a:close/>
                </a:path>
                <a:path w="934719" h="55245">
                  <a:moveTo>
                    <a:pt x="934224" y="28956"/>
                  </a:moveTo>
                  <a:lnTo>
                    <a:pt x="912888" y="28956"/>
                  </a:lnTo>
                  <a:lnTo>
                    <a:pt x="912888" y="30467"/>
                  </a:lnTo>
                  <a:lnTo>
                    <a:pt x="934224" y="30467"/>
                  </a:lnTo>
                  <a:lnTo>
                    <a:pt x="934224" y="28956"/>
                  </a:lnTo>
                  <a:close/>
                </a:path>
                <a:path w="934719" h="55245">
                  <a:moveTo>
                    <a:pt x="934224" y="24384"/>
                  </a:moveTo>
                  <a:lnTo>
                    <a:pt x="912888" y="24384"/>
                  </a:lnTo>
                  <a:lnTo>
                    <a:pt x="912888" y="25895"/>
                  </a:lnTo>
                  <a:lnTo>
                    <a:pt x="912888" y="27419"/>
                  </a:lnTo>
                  <a:lnTo>
                    <a:pt x="912888" y="28943"/>
                  </a:lnTo>
                  <a:lnTo>
                    <a:pt x="934224" y="28943"/>
                  </a:lnTo>
                  <a:lnTo>
                    <a:pt x="934224" y="27432"/>
                  </a:lnTo>
                  <a:lnTo>
                    <a:pt x="934224" y="25895"/>
                  </a:lnTo>
                  <a:lnTo>
                    <a:pt x="934224" y="24384"/>
                  </a:lnTo>
                  <a:close/>
                </a:path>
                <a:path w="934719" h="55245">
                  <a:moveTo>
                    <a:pt x="934224" y="22860"/>
                  </a:moveTo>
                  <a:lnTo>
                    <a:pt x="912888" y="22860"/>
                  </a:lnTo>
                  <a:lnTo>
                    <a:pt x="912888" y="24371"/>
                  </a:lnTo>
                  <a:lnTo>
                    <a:pt x="934224" y="24371"/>
                  </a:lnTo>
                  <a:lnTo>
                    <a:pt x="934224" y="22860"/>
                  </a:lnTo>
                  <a:close/>
                </a:path>
                <a:path w="934719" h="55245">
                  <a:moveTo>
                    <a:pt x="934224" y="21336"/>
                  </a:moveTo>
                  <a:lnTo>
                    <a:pt x="912888" y="21336"/>
                  </a:lnTo>
                  <a:lnTo>
                    <a:pt x="912888" y="22847"/>
                  </a:lnTo>
                  <a:lnTo>
                    <a:pt x="934224" y="22847"/>
                  </a:lnTo>
                  <a:lnTo>
                    <a:pt x="934224" y="21336"/>
                  </a:lnTo>
                  <a:close/>
                </a:path>
                <a:path w="934719" h="55245">
                  <a:moveTo>
                    <a:pt x="934224" y="16764"/>
                  </a:moveTo>
                  <a:lnTo>
                    <a:pt x="912888" y="16764"/>
                  </a:lnTo>
                  <a:lnTo>
                    <a:pt x="912888" y="18275"/>
                  </a:lnTo>
                  <a:lnTo>
                    <a:pt x="912888" y="19812"/>
                  </a:lnTo>
                  <a:lnTo>
                    <a:pt x="912888" y="21323"/>
                  </a:lnTo>
                  <a:lnTo>
                    <a:pt x="934224" y="21323"/>
                  </a:lnTo>
                  <a:lnTo>
                    <a:pt x="934224" y="19812"/>
                  </a:lnTo>
                  <a:lnTo>
                    <a:pt x="934224" y="18275"/>
                  </a:lnTo>
                  <a:lnTo>
                    <a:pt x="934224" y="16764"/>
                  </a:lnTo>
                  <a:close/>
                </a:path>
                <a:path w="934719" h="55245">
                  <a:moveTo>
                    <a:pt x="934224" y="15240"/>
                  </a:moveTo>
                  <a:lnTo>
                    <a:pt x="912888" y="15240"/>
                  </a:lnTo>
                  <a:lnTo>
                    <a:pt x="912888" y="16751"/>
                  </a:lnTo>
                  <a:lnTo>
                    <a:pt x="934224" y="16751"/>
                  </a:lnTo>
                  <a:lnTo>
                    <a:pt x="934224" y="15240"/>
                  </a:lnTo>
                  <a:close/>
                </a:path>
                <a:path w="934719" h="55245">
                  <a:moveTo>
                    <a:pt x="934224" y="13716"/>
                  </a:moveTo>
                  <a:lnTo>
                    <a:pt x="912888" y="13716"/>
                  </a:lnTo>
                  <a:lnTo>
                    <a:pt x="912888" y="15227"/>
                  </a:lnTo>
                  <a:lnTo>
                    <a:pt x="934224" y="15227"/>
                  </a:lnTo>
                  <a:lnTo>
                    <a:pt x="934224" y="13716"/>
                  </a:lnTo>
                  <a:close/>
                </a:path>
                <a:path w="934719" h="55245">
                  <a:moveTo>
                    <a:pt x="934224" y="9144"/>
                  </a:moveTo>
                  <a:lnTo>
                    <a:pt x="912888" y="9144"/>
                  </a:lnTo>
                  <a:lnTo>
                    <a:pt x="912888" y="10655"/>
                  </a:lnTo>
                  <a:lnTo>
                    <a:pt x="912888" y="12192"/>
                  </a:lnTo>
                  <a:lnTo>
                    <a:pt x="912888" y="13703"/>
                  </a:lnTo>
                  <a:lnTo>
                    <a:pt x="934224" y="13703"/>
                  </a:lnTo>
                  <a:lnTo>
                    <a:pt x="934224" y="12192"/>
                  </a:lnTo>
                  <a:lnTo>
                    <a:pt x="934224" y="10655"/>
                  </a:lnTo>
                  <a:lnTo>
                    <a:pt x="934224" y="9144"/>
                  </a:lnTo>
                  <a:close/>
                </a:path>
                <a:path w="934719" h="55245">
                  <a:moveTo>
                    <a:pt x="934224" y="7620"/>
                  </a:moveTo>
                  <a:lnTo>
                    <a:pt x="912888" y="7620"/>
                  </a:lnTo>
                  <a:lnTo>
                    <a:pt x="912888" y="9131"/>
                  </a:lnTo>
                  <a:lnTo>
                    <a:pt x="934224" y="9131"/>
                  </a:lnTo>
                  <a:lnTo>
                    <a:pt x="934224" y="7620"/>
                  </a:lnTo>
                  <a:close/>
                </a:path>
                <a:path w="934719" h="55245">
                  <a:moveTo>
                    <a:pt x="934224" y="6096"/>
                  </a:moveTo>
                  <a:lnTo>
                    <a:pt x="912888" y="6096"/>
                  </a:lnTo>
                  <a:lnTo>
                    <a:pt x="912888" y="7607"/>
                  </a:lnTo>
                  <a:lnTo>
                    <a:pt x="934224" y="7607"/>
                  </a:lnTo>
                  <a:lnTo>
                    <a:pt x="934224" y="6096"/>
                  </a:lnTo>
                  <a:close/>
                </a:path>
                <a:path w="934719" h="55245">
                  <a:moveTo>
                    <a:pt x="934224" y="1524"/>
                  </a:moveTo>
                  <a:lnTo>
                    <a:pt x="912888" y="1524"/>
                  </a:lnTo>
                  <a:lnTo>
                    <a:pt x="912888" y="3035"/>
                  </a:lnTo>
                  <a:lnTo>
                    <a:pt x="912888" y="4572"/>
                  </a:lnTo>
                  <a:lnTo>
                    <a:pt x="912888" y="6083"/>
                  </a:lnTo>
                  <a:lnTo>
                    <a:pt x="934224" y="6083"/>
                  </a:lnTo>
                  <a:lnTo>
                    <a:pt x="934224" y="4572"/>
                  </a:lnTo>
                  <a:lnTo>
                    <a:pt x="934224" y="3035"/>
                  </a:lnTo>
                  <a:lnTo>
                    <a:pt x="934224" y="1524"/>
                  </a:lnTo>
                  <a:close/>
                </a:path>
                <a:path w="934719" h="55245">
                  <a:moveTo>
                    <a:pt x="934224" y="0"/>
                  </a:moveTo>
                  <a:lnTo>
                    <a:pt x="912888" y="0"/>
                  </a:lnTo>
                  <a:lnTo>
                    <a:pt x="912888" y="1511"/>
                  </a:lnTo>
                  <a:lnTo>
                    <a:pt x="934224" y="1511"/>
                  </a:lnTo>
                  <a:lnTo>
                    <a:pt x="9342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503159" y="3973842"/>
              <a:ext cx="934719" cy="55244"/>
            </a:xfrm>
            <a:custGeom>
              <a:avLst/>
              <a:gdLst/>
              <a:ahLst/>
              <a:cxnLst/>
              <a:rect l="l" t="t" r="r" b="b"/>
              <a:pathLst>
                <a:path w="934719" h="55245">
                  <a:moveTo>
                    <a:pt x="21336" y="24384"/>
                  </a:moveTo>
                  <a:lnTo>
                    <a:pt x="0" y="24384"/>
                  </a:lnTo>
                  <a:lnTo>
                    <a:pt x="0" y="25895"/>
                  </a:lnTo>
                  <a:lnTo>
                    <a:pt x="0" y="27432"/>
                  </a:lnTo>
                  <a:lnTo>
                    <a:pt x="0" y="28943"/>
                  </a:lnTo>
                  <a:lnTo>
                    <a:pt x="21336" y="28943"/>
                  </a:lnTo>
                  <a:lnTo>
                    <a:pt x="21336" y="27432"/>
                  </a:lnTo>
                  <a:lnTo>
                    <a:pt x="21336" y="25895"/>
                  </a:lnTo>
                  <a:lnTo>
                    <a:pt x="21336" y="24384"/>
                  </a:lnTo>
                  <a:close/>
                </a:path>
                <a:path w="934719" h="55245">
                  <a:moveTo>
                    <a:pt x="21336" y="22860"/>
                  </a:moveTo>
                  <a:lnTo>
                    <a:pt x="0" y="22860"/>
                  </a:lnTo>
                  <a:lnTo>
                    <a:pt x="0" y="24371"/>
                  </a:lnTo>
                  <a:lnTo>
                    <a:pt x="21336" y="24371"/>
                  </a:lnTo>
                  <a:lnTo>
                    <a:pt x="21336" y="22860"/>
                  </a:lnTo>
                  <a:close/>
                </a:path>
                <a:path w="934719" h="55245">
                  <a:moveTo>
                    <a:pt x="21336" y="21336"/>
                  </a:moveTo>
                  <a:lnTo>
                    <a:pt x="0" y="21336"/>
                  </a:lnTo>
                  <a:lnTo>
                    <a:pt x="0" y="22847"/>
                  </a:lnTo>
                  <a:lnTo>
                    <a:pt x="21336" y="22847"/>
                  </a:lnTo>
                  <a:lnTo>
                    <a:pt x="21336" y="21336"/>
                  </a:lnTo>
                  <a:close/>
                </a:path>
                <a:path w="934719" h="55245">
                  <a:moveTo>
                    <a:pt x="21336" y="16764"/>
                  </a:moveTo>
                  <a:lnTo>
                    <a:pt x="0" y="16764"/>
                  </a:lnTo>
                  <a:lnTo>
                    <a:pt x="0" y="18275"/>
                  </a:lnTo>
                  <a:lnTo>
                    <a:pt x="0" y="19812"/>
                  </a:lnTo>
                  <a:lnTo>
                    <a:pt x="0" y="21323"/>
                  </a:lnTo>
                  <a:lnTo>
                    <a:pt x="21336" y="21323"/>
                  </a:lnTo>
                  <a:lnTo>
                    <a:pt x="21336" y="19812"/>
                  </a:lnTo>
                  <a:lnTo>
                    <a:pt x="21336" y="18275"/>
                  </a:lnTo>
                  <a:lnTo>
                    <a:pt x="21336" y="16764"/>
                  </a:lnTo>
                  <a:close/>
                </a:path>
                <a:path w="934719" h="55245">
                  <a:moveTo>
                    <a:pt x="21336" y="15240"/>
                  </a:moveTo>
                  <a:lnTo>
                    <a:pt x="0" y="15240"/>
                  </a:lnTo>
                  <a:lnTo>
                    <a:pt x="0" y="16751"/>
                  </a:lnTo>
                  <a:lnTo>
                    <a:pt x="21336" y="16751"/>
                  </a:lnTo>
                  <a:lnTo>
                    <a:pt x="21336" y="15240"/>
                  </a:lnTo>
                  <a:close/>
                </a:path>
                <a:path w="934719" h="55245">
                  <a:moveTo>
                    <a:pt x="21336" y="13716"/>
                  </a:moveTo>
                  <a:lnTo>
                    <a:pt x="0" y="13716"/>
                  </a:lnTo>
                  <a:lnTo>
                    <a:pt x="0" y="15227"/>
                  </a:lnTo>
                  <a:lnTo>
                    <a:pt x="21336" y="15227"/>
                  </a:lnTo>
                  <a:lnTo>
                    <a:pt x="21336" y="13716"/>
                  </a:lnTo>
                  <a:close/>
                </a:path>
                <a:path w="934719" h="55245">
                  <a:moveTo>
                    <a:pt x="21336" y="9144"/>
                  </a:moveTo>
                  <a:lnTo>
                    <a:pt x="0" y="9144"/>
                  </a:lnTo>
                  <a:lnTo>
                    <a:pt x="0" y="10655"/>
                  </a:lnTo>
                  <a:lnTo>
                    <a:pt x="0" y="12179"/>
                  </a:lnTo>
                  <a:lnTo>
                    <a:pt x="0" y="13703"/>
                  </a:lnTo>
                  <a:lnTo>
                    <a:pt x="21336" y="13703"/>
                  </a:lnTo>
                  <a:lnTo>
                    <a:pt x="21336" y="12192"/>
                  </a:lnTo>
                  <a:lnTo>
                    <a:pt x="21336" y="10655"/>
                  </a:lnTo>
                  <a:lnTo>
                    <a:pt x="21336" y="9144"/>
                  </a:lnTo>
                  <a:close/>
                </a:path>
                <a:path w="934719" h="55245">
                  <a:moveTo>
                    <a:pt x="21336" y="7620"/>
                  </a:moveTo>
                  <a:lnTo>
                    <a:pt x="0" y="7620"/>
                  </a:lnTo>
                  <a:lnTo>
                    <a:pt x="0" y="9131"/>
                  </a:lnTo>
                  <a:lnTo>
                    <a:pt x="21336" y="9131"/>
                  </a:lnTo>
                  <a:lnTo>
                    <a:pt x="21336" y="7620"/>
                  </a:lnTo>
                  <a:close/>
                </a:path>
                <a:path w="934719" h="55245">
                  <a:moveTo>
                    <a:pt x="21336" y="6096"/>
                  </a:moveTo>
                  <a:lnTo>
                    <a:pt x="0" y="6096"/>
                  </a:lnTo>
                  <a:lnTo>
                    <a:pt x="0" y="7607"/>
                  </a:lnTo>
                  <a:lnTo>
                    <a:pt x="21336" y="7607"/>
                  </a:lnTo>
                  <a:lnTo>
                    <a:pt x="21336" y="6096"/>
                  </a:lnTo>
                  <a:close/>
                </a:path>
                <a:path w="934719" h="55245">
                  <a:moveTo>
                    <a:pt x="21336" y="1524"/>
                  </a:moveTo>
                  <a:lnTo>
                    <a:pt x="0" y="1524"/>
                  </a:lnTo>
                  <a:lnTo>
                    <a:pt x="0" y="3035"/>
                  </a:lnTo>
                  <a:lnTo>
                    <a:pt x="0" y="4572"/>
                  </a:lnTo>
                  <a:lnTo>
                    <a:pt x="0" y="6083"/>
                  </a:lnTo>
                  <a:lnTo>
                    <a:pt x="21336" y="6083"/>
                  </a:lnTo>
                  <a:lnTo>
                    <a:pt x="21336" y="4572"/>
                  </a:lnTo>
                  <a:lnTo>
                    <a:pt x="21336" y="3035"/>
                  </a:lnTo>
                  <a:lnTo>
                    <a:pt x="21336" y="1524"/>
                  </a:lnTo>
                  <a:close/>
                </a:path>
                <a:path w="934719" h="55245">
                  <a:moveTo>
                    <a:pt x="21336" y="0"/>
                  </a:moveTo>
                  <a:lnTo>
                    <a:pt x="0" y="0"/>
                  </a:lnTo>
                  <a:lnTo>
                    <a:pt x="0" y="1511"/>
                  </a:lnTo>
                  <a:lnTo>
                    <a:pt x="21336" y="1511"/>
                  </a:lnTo>
                  <a:lnTo>
                    <a:pt x="21336" y="0"/>
                  </a:lnTo>
                  <a:close/>
                </a:path>
                <a:path w="934719" h="55245">
                  <a:moveTo>
                    <a:pt x="22872" y="38100"/>
                  </a:moveTo>
                  <a:lnTo>
                    <a:pt x="1536" y="38100"/>
                  </a:lnTo>
                  <a:lnTo>
                    <a:pt x="1536" y="39611"/>
                  </a:lnTo>
                  <a:lnTo>
                    <a:pt x="22872" y="39611"/>
                  </a:lnTo>
                  <a:lnTo>
                    <a:pt x="22872" y="38100"/>
                  </a:lnTo>
                  <a:close/>
                </a:path>
                <a:path w="934719" h="55245">
                  <a:moveTo>
                    <a:pt x="22872" y="36576"/>
                  </a:moveTo>
                  <a:lnTo>
                    <a:pt x="1536" y="36576"/>
                  </a:lnTo>
                  <a:lnTo>
                    <a:pt x="1536" y="38087"/>
                  </a:lnTo>
                  <a:lnTo>
                    <a:pt x="22872" y="38087"/>
                  </a:lnTo>
                  <a:lnTo>
                    <a:pt x="22872" y="36576"/>
                  </a:lnTo>
                  <a:close/>
                </a:path>
                <a:path w="934719" h="55245">
                  <a:moveTo>
                    <a:pt x="22872" y="32004"/>
                  </a:moveTo>
                  <a:lnTo>
                    <a:pt x="1536" y="32004"/>
                  </a:lnTo>
                  <a:lnTo>
                    <a:pt x="1536" y="33515"/>
                  </a:lnTo>
                  <a:lnTo>
                    <a:pt x="1536" y="35052"/>
                  </a:lnTo>
                  <a:lnTo>
                    <a:pt x="1536" y="36563"/>
                  </a:lnTo>
                  <a:lnTo>
                    <a:pt x="22872" y="36563"/>
                  </a:lnTo>
                  <a:lnTo>
                    <a:pt x="22872" y="35052"/>
                  </a:lnTo>
                  <a:lnTo>
                    <a:pt x="22872" y="33515"/>
                  </a:lnTo>
                  <a:lnTo>
                    <a:pt x="22872" y="32004"/>
                  </a:lnTo>
                  <a:close/>
                </a:path>
                <a:path w="934719" h="55245">
                  <a:moveTo>
                    <a:pt x="22872" y="30480"/>
                  </a:moveTo>
                  <a:lnTo>
                    <a:pt x="1536" y="30480"/>
                  </a:lnTo>
                  <a:lnTo>
                    <a:pt x="1536" y="31991"/>
                  </a:lnTo>
                  <a:lnTo>
                    <a:pt x="22872" y="31991"/>
                  </a:lnTo>
                  <a:lnTo>
                    <a:pt x="22872" y="30480"/>
                  </a:lnTo>
                  <a:close/>
                </a:path>
                <a:path w="934719" h="55245">
                  <a:moveTo>
                    <a:pt x="22872" y="28956"/>
                  </a:moveTo>
                  <a:lnTo>
                    <a:pt x="1536" y="28956"/>
                  </a:lnTo>
                  <a:lnTo>
                    <a:pt x="1536" y="30467"/>
                  </a:lnTo>
                  <a:lnTo>
                    <a:pt x="22872" y="30467"/>
                  </a:lnTo>
                  <a:lnTo>
                    <a:pt x="22872" y="28956"/>
                  </a:lnTo>
                  <a:close/>
                </a:path>
                <a:path w="934719" h="55245">
                  <a:moveTo>
                    <a:pt x="24396" y="45720"/>
                  </a:moveTo>
                  <a:lnTo>
                    <a:pt x="3060" y="45720"/>
                  </a:lnTo>
                  <a:lnTo>
                    <a:pt x="3060" y="47231"/>
                  </a:lnTo>
                  <a:lnTo>
                    <a:pt x="24396" y="47231"/>
                  </a:lnTo>
                  <a:lnTo>
                    <a:pt x="24396" y="45720"/>
                  </a:lnTo>
                  <a:close/>
                </a:path>
                <a:path w="934719" h="55245">
                  <a:moveTo>
                    <a:pt x="24396" y="44196"/>
                  </a:moveTo>
                  <a:lnTo>
                    <a:pt x="3060" y="44196"/>
                  </a:lnTo>
                  <a:lnTo>
                    <a:pt x="3060" y="45707"/>
                  </a:lnTo>
                  <a:lnTo>
                    <a:pt x="24396" y="45707"/>
                  </a:lnTo>
                  <a:lnTo>
                    <a:pt x="24396" y="44196"/>
                  </a:lnTo>
                  <a:close/>
                </a:path>
                <a:path w="934719" h="55245">
                  <a:moveTo>
                    <a:pt x="24396" y="41135"/>
                  </a:moveTo>
                  <a:lnTo>
                    <a:pt x="22872" y="41135"/>
                  </a:lnTo>
                  <a:lnTo>
                    <a:pt x="22872" y="39624"/>
                  </a:lnTo>
                  <a:lnTo>
                    <a:pt x="1536" y="39624"/>
                  </a:lnTo>
                  <a:lnTo>
                    <a:pt x="1536" y="41135"/>
                  </a:lnTo>
                  <a:lnTo>
                    <a:pt x="3060" y="41135"/>
                  </a:lnTo>
                  <a:lnTo>
                    <a:pt x="3060" y="42672"/>
                  </a:lnTo>
                  <a:lnTo>
                    <a:pt x="3060" y="44183"/>
                  </a:lnTo>
                  <a:lnTo>
                    <a:pt x="24396" y="44183"/>
                  </a:lnTo>
                  <a:lnTo>
                    <a:pt x="24396" y="42672"/>
                  </a:lnTo>
                  <a:lnTo>
                    <a:pt x="24396" y="41135"/>
                  </a:lnTo>
                  <a:close/>
                </a:path>
                <a:path w="934719" h="55245">
                  <a:moveTo>
                    <a:pt x="25920" y="51816"/>
                  </a:moveTo>
                  <a:lnTo>
                    <a:pt x="4584" y="51816"/>
                  </a:lnTo>
                  <a:lnTo>
                    <a:pt x="4584" y="53327"/>
                  </a:lnTo>
                  <a:lnTo>
                    <a:pt x="25920" y="53327"/>
                  </a:lnTo>
                  <a:lnTo>
                    <a:pt x="25920" y="51816"/>
                  </a:lnTo>
                  <a:close/>
                </a:path>
                <a:path w="934719" h="55245">
                  <a:moveTo>
                    <a:pt x="25920" y="47244"/>
                  </a:moveTo>
                  <a:lnTo>
                    <a:pt x="3060" y="47244"/>
                  </a:lnTo>
                  <a:lnTo>
                    <a:pt x="3060" y="48755"/>
                  </a:lnTo>
                  <a:lnTo>
                    <a:pt x="4584" y="48755"/>
                  </a:lnTo>
                  <a:lnTo>
                    <a:pt x="4584" y="50279"/>
                  </a:lnTo>
                  <a:lnTo>
                    <a:pt x="4584" y="51803"/>
                  </a:lnTo>
                  <a:lnTo>
                    <a:pt x="25920" y="51803"/>
                  </a:lnTo>
                  <a:lnTo>
                    <a:pt x="25920" y="50292"/>
                  </a:lnTo>
                  <a:lnTo>
                    <a:pt x="25920" y="48755"/>
                  </a:lnTo>
                  <a:lnTo>
                    <a:pt x="25920" y="47244"/>
                  </a:lnTo>
                  <a:close/>
                </a:path>
                <a:path w="934719" h="55245">
                  <a:moveTo>
                    <a:pt x="27444" y="53340"/>
                  </a:moveTo>
                  <a:lnTo>
                    <a:pt x="4584" y="53340"/>
                  </a:lnTo>
                  <a:lnTo>
                    <a:pt x="4584" y="54851"/>
                  </a:lnTo>
                  <a:lnTo>
                    <a:pt x="27444" y="54851"/>
                  </a:lnTo>
                  <a:lnTo>
                    <a:pt x="27444" y="53340"/>
                  </a:lnTo>
                  <a:close/>
                </a:path>
                <a:path w="934719" h="55245">
                  <a:moveTo>
                    <a:pt x="932700" y="51816"/>
                  </a:moveTo>
                  <a:lnTo>
                    <a:pt x="909840" y="51816"/>
                  </a:lnTo>
                  <a:lnTo>
                    <a:pt x="909840" y="53327"/>
                  </a:lnTo>
                  <a:lnTo>
                    <a:pt x="932700" y="53327"/>
                  </a:lnTo>
                  <a:lnTo>
                    <a:pt x="932700" y="51816"/>
                  </a:lnTo>
                  <a:close/>
                </a:path>
                <a:path w="934719" h="55245">
                  <a:moveTo>
                    <a:pt x="932700" y="47244"/>
                  </a:moveTo>
                  <a:lnTo>
                    <a:pt x="911364" y="47244"/>
                  </a:lnTo>
                  <a:lnTo>
                    <a:pt x="911364" y="48755"/>
                  </a:lnTo>
                  <a:lnTo>
                    <a:pt x="911364" y="50279"/>
                  </a:lnTo>
                  <a:lnTo>
                    <a:pt x="909840" y="50279"/>
                  </a:lnTo>
                  <a:lnTo>
                    <a:pt x="909840" y="51803"/>
                  </a:lnTo>
                  <a:lnTo>
                    <a:pt x="932700" y="51803"/>
                  </a:lnTo>
                  <a:lnTo>
                    <a:pt x="932700" y="50292"/>
                  </a:lnTo>
                  <a:lnTo>
                    <a:pt x="932700" y="48755"/>
                  </a:lnTo>
                  <a:lnTo>
                    <a:pt x="932700" y="47244"/>
                  </a:lnTo>
                  <a:close/>
                </a:path>
                <a:path w="934719" h="55245">
                  <a:moveTo>
                    <a:pt x="932700" y="45720"/>
                  </a:moveTo>
                  <a:lnTo>
                    <a:pt x="911364" y="45720"/>
                  </a:lnTo>
                  <a:lnTo>
                    <a:pt x="911364" y="47231"/>
                  </a:lnTo>
                  <a:lnTo>
                    <a:pt x="932700" y="47231"/>
                  </a:lnTo>
                  <a:lnTo>
                    <a:pt x="932700" y="45720"/>
                  </a:lnTo>
                  <a:close/>
                </a:path>
                <a:path w="934719" h="55245">
                  <a:moveTo>
                    <a:pt x="932700" y="44196"/>
                  </a:moveTo>
                  <a:lnTo>
                    <a:pt x="911364" y="44196"/>
                  </a:lnTo>
                  <a:lnTo>
                    <a:pt x="911364" y="45707"/>
                  </a:lnTo>
                  <a:lnTo>
                    <a:pt x="932700" y="45707"/>
                  </a:lnTo>
                  <a:lnTo>
                    <a:pt x="932700" y="44196"/>
                  </a:lnTo>
                  <a:close/>
                </a:path>
                <a:path w="934719" h="55245">
                  <a:moveTo>
                    <a:pt x="934224" y="39624"/>
                  </a:moveTo>
                  <a:lnTo>
                    <a:pt x="912888" y="39624"/>
                  </a:lnTo>
                  <a:lnTo>
                    <a:pt x="912888" y="41135"/>
                  </a:lnTo>
                  <a:lnTo>
                    <a:pt x="911364" y="41135"/>
                  </a:lnTo>
                  <a:lnTo>
                    <a:pt x="911364" y="42672"/>
                  </a:lnTo>
                  <a:lnTo>
                    <a:pt x="911364" y="44183"/>
                  </a:lnTo>
                  <a:lnTo>
                    <a:pt x="932700" y="44183"/>
                  </a:lnTo>
                  <a:lnTo>
                    <a:pt x="932700" y="42672"/>
                  </a:lnTo>
                  <a:lnTo>
                    <a:pt x="932700" y="41135"/>
                  </a:lnTo>
                  <a:lnTo>
                    <a:pt x="934224" y="41135"/>
                  </a:lnTo>
                  <a:lnTo>
                    <a:pt x="934224" y="39624"/>
                  </a:lnTo>
                  <a:close/>
                </a:path>
                <a:path w="934719" h="55245">
                  <a:moveTo>
                    <a:pt x="934224" y="38100"/>
                  </a:moveTo>
                  <a:lnTo>
                    <a:pt x="912888" y="38100"/>
                  </a:lnTo>
                  <a:lnTo>
                    <a:pt x="912888" y="39611"/>
                  </a:lnTo>
                  <a:lnTo>
                    <a:pt x="934224" y="39611"/>
                  </a:lnTo>
                  <a:lnTo>
                    <a:pt x="934224" y="38100"/>
                  </a:lnTo>
                  <a:close/>
                </a:path>
                <a:path w="934719" h="55245">
                  <a:moveTo>
                    <a:pt x="934224" y="36576"/>
                  </a:moveTo>
                  <a:lnTo>
                    <a:pt x="912888" y="36576"/>
                  </a:lnTo>
                  <a:lnTo>
                    <a:pt x="912888" y="38087"/>
                  </a:lnTo>
                  <a:lnTo>
                    <a:pt x="934224" y="38087"/>
                  </a:lnTo>
                  <a:lnTo>
                    <a:pt x="934224" y="36576"/>
                  </a:lnTo>
                  <a:close/>
                </a:path>
                <a:path w="934719" h="55245">
                  <a:moveTo>
                    <a:pt x="934224" y="32004"/>
                  </a:moveTo>
                  <a:lnTo>
                    <a:pt x="912888" y="32004"/>
                  </a:lnTo>
                  <a:lnTo>
                    <a:pt x="912888" y="33515"/>
                  </a:lnTo>
                  <a:lnTo>
                    <a:pt x="912888" y="35052"/>
                  </a:lnTo>
                  <a:lnTo>
                    <a:pt x="912888" y="36563"/>
                  </a:lnTo>
                  <a:lnTo>
                    <a:pt x="934224" y="36563"/>
                  </a:lnTo>
                  <a:lnTo>
                    <a:pt x="934224" y="35052"/>
                  </a:lnTo>
                  <a:lnTo>
                    <a:pt x="934224" y="33515"/>
                  </a:lnTo>
                  <a:lnTo>
                    <a:pt x="934224" y="32004"/>
                  </a:lnTo>
                  <a:close/>
                </a:path>
                <a:path w="934719" h="55245">
                  <a:moveTo>
                    <a:pt x="934224" y="30480"/>
                  </a:moveTo>
                  <a:lnTo>
                    <a:pt x="912888" y="30480"/>
                  </a:lnTo>
                  <a:lnTo>
                    <a:pt x="912888" y="31991"/>
                  </a:lnTo>
                  <a:lnTo>
                    <a:pt x="934224" y="31991"/>
                  </a:lnTo>
                  <a:lnTo>
                    <a:pt x="934224" y="30480"/>
                  </a:lnTo>
                  <a:close/>
                </a:path>
                <a:path w="934719" h="55245">
                  <a:moveTo>
                    <a:pt x="934224" y="28956"/>
                  </a:moveTo>
                  <a:lnTo>
                    <a:pt x="912888" y="28956"/>
                  </a:lnTo>
                  <a:lnTo>
                    <a:pt x="912888" y="30467"/>
                  </a:lnTo>
                  <a:lnTo>
                    <a:pt x="934224" y="30467"/>
                  </a:lnTo>
                  <a:lnTo>
                    <a:pt x="934224" y="28956"/>
                  </a:lnTo>
                  <a:close/>
                </a:path>
                <a:path w="934719" h="55245">
                  <a:moveTo>
                    <a:pt x="934224" y="24384"/>
                  </a:moveTo>
                  <a:lnTo>
                    <a:pt x="912888" y="24384"/>
                  </a:lnTo>
                  <a:lnTo>
                    <a:pt x="912888" y="25895"/>
                  </a:lnTo>
                  <a:lnTo>
                    <a:pt x="912888" y="27432"/>
                  </a:lnTo>
                  <a:lnTo>
                    <a:pt x="912888" y="28943"/>
                  </a:lnTo>
                  <a:lnTo>
                    <a:pt x="934224" y="28943"/>
                  </a:lnTo>
                  <a:lnTo>
                    <a:pt x="934224" y="27432"/>
                  </a:lnTo>
                  <a:lnTo>
                    <a:pt x="934224" y="25895"/>
                  </a:lnTo>
                  <a:lnTo>
                    <a:pt x="934224" y="24384"/>
                  </a:lnTo>
                  <a:close/>
                </a:path>
                <a:path w="934719" h="55245">
                  <a:moveTo>
                    <a:pt x="934224" y="22860"/>
                  </a:moveTo>
                  <a:lnTo>
                    <a:pt x="912888" y="22860"/>
                  </a:lnTo>
                  <a:lnTo>
                    <a:pt x="912888" y="24371"/>
                  </a:lnTo>
                  <a:lnTo>
                    <a:pt x="934224" y="24371"/>
                  </a:lnTo>
                  <a:lnTo>
                    <a:pt x="934224" y="22860"/>
                  </a:lnTo>
                  <a:close/>
                </a:path>
                <a:path w="934719" h="55245">
                  <a:moveTo>
                    <a:pt x="934224" y="21336"/>
                  </a:moveTo>
                  <a:lnTo>
                    <a:pt x="912888" y="21336"/>
                  </a:lnTo>
                  <a:lnTo>
                    <a:pt x="912888" y="22847"/>
                  </a:lnTo>
                  <a:lnTo>
                    <a:pt x="934224" y="22847"/>
                  </a:lnTo>
                  <a:lnTo>
                    <a:pt x="934224" y="21336"/>
                  </a:lnTo>
                  <a:close/>
                </a:path>
                <a:path w="934719" h="55245">
                  <a:moveTo>
                    <a:pt x="934224" y="16764"/>
                  </a:moveTo>
                  <a:lnTo>
                    <a:pt x="912888" y="16764"/>
                  </a:lnTo>
                  <a:lnTo>
                    <a:pt x="912888" y="18275"/>
                  </a:lnTo>
                  <a:lnTo>
                    <a:pt x="912888" y="19812"/>
                  </a:lnTo>
                  <a:lnTo>
                    <a:pt x="912888" y="21323"/>
                  </a:lnTo>
                  <a:lnTo>
                    <a:pt x="934224" y="21323"/>
                  </a:lnTo>
                  <a:lnTo>
                    <a:pt x="934224" y="19812"/>
                  </a:lnTo>
                  <a:lnTo>
                    <a:pt x="934224" y="18275"/>
                  </a:lnTo>
                  <a:lnTo>
                    <a:pt x="934224" y="16764"/>
                  </a:lnTo>
                  <a:close/>
                </a:path>
                <a:path w="934719" h="55245">
                  <a:moveTo>
                    <a:pt x="934224" y="15240"/>
                  </a:moveTo>
                  <a:lnTo>
                    <a:pt x="912888" y="15240"/>
                  </a:lnTo>
                  <a:lnTo>
                    <a:pt x="912888" y="16751"/>
                  </a:lnTo>
                  <a:lnTo>
                    <a:pt x="934224" y="16751"/>
                  </a:lnTo>
                  <a:lnTo>
                    <a:pt x="934224" y="15240"/>
                  </a:lnTo>
                  <a:close/>
                </a:path>
                <a:path w="934719" h="55245">
                  <a:moveTo>
                    <a:pt x="934224" y="13716"/>
                  </a:moveTo>
                  <a:lnTo>
                    <a:pt x="912888" y="13716"/>
                  </a:lnTo>
                  <a:lnTo>
                    <a:pt x="912888" y="15227"/>
                  </a:lnTo>
                  <a:lnTo>
                    <a:pt x="934224" y="15227"/>
                  </a:lnTo>
                  <a:lnTo>
                    <a:pt x="934224" y="13716"/>
                  </a:lnTo>
                  <a:close/>
                </a:path>
                <a:path w="934719" h="55245">
                  <a:moveTo>
                    <a:pt x="934224" y="9144"/>
                  </a:moveTo>
                  <a:lnTo>
                    <a:pt x="912888" y="9144"/>
                  </a:lnTo>
                  <a:lnTo>
                    <a:pt x="912888" y="10655"/>
                  </a:lnTo>
                  <a:lnTo>
                    <a:pt x="912888" y="12179"/>
                  </a:lnTo>
                  <a:lnTo>
                    <a:pt x="912888" y="13703"/>
                  </a:lnTo>
                  <a:lnTo>
                    <a:pt x="934224" y="13703"/>
                  </a:lnTo>
                  <a:lnTo>
                    <a:pt x="934224" y="12192"/>
                  </a:lnTo>
                  <a:lnTo>
                    <a:pt x="934224" y="10655"/>
                  </a:lnTo>
                  <a:lnTo>
                    <a:pt x="934224" y="9144"/>
                  </a:lnTo>
                  <a:close/>
                </a:path>
                <a:path w="934719" h="55245">
                  <a:moveTo>
                    <a:pt x="934224" y="7620"/>
                  </a:moveTo>
                  <a:lnTo>
                    <a:pt x="912888" y="7620"/>
                  </a:lnTo>
                  <a:lnTo>
                    <a:pt x="912888" y="9131"/>
                  </a:lnTo>
                  <a:lnTo>
                    <a:pt x="934224" y="9131"/>
                  </a:lnTo>
                  <a:lnTo>
                    <a:pt x="934224" y="7620"/>
                  </a:lnTo>
                  <a:close/>
                </a:path>
                <a:path w="934719" h="55245">
                  <a:moveTo>
                    <a:pt x="934224" y="6096"/>
                  </a:moveTo>
                  <a:lnTo>
                    <a:pt x="912888" y="6096"/>
                  </a:lnTo>
                  <a:lnTo>
                    <a:pt x="912888" y="7607"/>
                  </a:lnTo>
                  <a:lnTo>
                    <a:pt x="934224" y="7607"/>
                  </a:lnTo>
                  <a:lnTo>
                    <a:pt x="934224" y="6096"/>
                  </a:lnTo>
                  <a:close/>
                </a:path>
                <a:path w="934719" h="55245">
                  <a:moveTo>
                    <a:pt x="934224" y="1524"/>
                  </a:moveTo>
                  <a:lnTo>
                    <a:pt x="912888" y="1524"/>
                  </a:lnTo>
                  <a:lnTo>
                    <a:pt x="912888" y="3035"/>
                  </a:lnTo>
                  <a:lnTo>
                    <a:pt x="912888" y="4572"/>
                  </a:lnTo>
                  <a:lnTo>
                    <a:pt x="912888" y="6083"/>
                  </a:lnTo>
                  <a:lnTo>
                    <a:pt x="934224" y="6083"/>
                  </a:lnTo>
                  <a:lnTo>
                    <a:pt x="934224" y="4572"/>
                  </a:lnTo>
                  <a:lnTo>
                    <a:pt x="934224" y="3035"/>
                  </a:lnTo>
                  <a:lnTo>
                    <a:pt x="934224" y="1524"/>
                  </a:lnTo>
                  <a:close/>
                </a:path>
                <a:path w="934719" h="55245">
                  <a:moveTo>
                    <a:pt x="934224" y="0"/>
                  </a:moveTo>
                  <a:lnTo>
                    <a:pt x="912888" y="0"/>
                  </a:lnTo>
                  <a:lnTo>
                    <a:pt x="912888" y="1511"/>
                  </a:lnTo>
                  <a:lnTo>
                    <a:pt x="934224" y="1511"/>
                  </a:lnTo>
                  <a:lnTo>
                    <a:pt x="9342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507744" y="4027182"/>
              <a:ext cx="927100" cy="55244"/>
            </a:xfrm>
            <a:custGeom>
              <a:avLst/>
              <a:gdLst/>
              <a:ahLst/>
              <a:cxnLst/>
              <a:rect l="l" t="t" r="r" b="b"/>
              <a:pathLst>
                <a:path w="927100" h="55245">
                  <a:moveTo>
                    <a:pt x="22860" y="6096"/>
                  </a:moveTo>
                  <a:lnTo>
                    <a:pt x="1524" y="6096"/>
                  </a:lnTo>
                  <a:lnTo>
                    <a:pt x="1524" y="7607"/>
                  </a:lnTo>
                  <a:lnTo>
                    <a:pt x="22860" y="7607"/>
                  </a:lnTo>
                  <a:lnTo>
                    <a:pt x="22860" y="6096"/>
                  </a:lnTo>
                  <a:close/>
                </a:path>
                <a:path w="927100" h="55245">
                  <a:moveTo>
                    <a:pt x="22860" y="1524"/>
                  </a:moveTo>
                  <a:lnTo>
                    <a:pt x="1524" y="1524"/>
                  </a:lnTo>
                  <a:lnTo>
                    <a:pt x="1524" y="3035"/>
                  </a:lnTo>
                  <a:lnTo>
                    <a:pt x="1524" y="4572"/>
                  </a:lnTo>
                  <a:lnTo>
                    <a:pt x="1524" y="6083"/>
                  </a:lnTo>
                  <a:lnTo>
                    <a:pt x="22860" y="6083"/>
                  </a:lnTo>
                  <a:lnTo>
                    <a:pt x="22860" y="4572"/>
                  </a:lnTo>
                  <a:lnTo>
                    <a:pt x="22860" y="3035"/>
                  </a:lnTo>
                  <a:lnTo>
                    <a:pt x="22860" y="1524"/>
                  </a:lnTo>
                  <a:close/>
                </a:path>
                <a:path w="927100" h="55245">
                  <a:moveTo>
                    <a:pt x="22860" y="0"/>
                  </a:moveTo>
                  <a:lnTo>
                    <a:pt x="0" y="0"/>
                  </a:lnTo>
                  <a:lnTo>
                    <a:pt x="0" y="1511"/>
                  </a:lnTo>
                  <a:lnTo>
                    <a:pt x="22860" y="1511"/>
                  </a:lnTo>
                  <a:lnTo>
                    <a:pt x="22860" y="0"/>
                  </a:lnTo>
                  <a:close/>
                </a:path>
                <a:path w="927100" h="55245">
                  <a:moveTo>
                    <a:pt x="24371" y="7620"/>
                  </a:moveTo>
                  <a:lnTo>
                    <a:pt x="3035" y="7620"/>
                  </a:lnTo>
                  <a:lnTo>
                    <a:pt x="3035" y="9131"/>
                  </a:lnTo>
                  <a:lnTo>
                    <a:pt x="24371" y="9131"/>
                  </a:lnTo>
                  <a:lnTo>
                    <a:pt x="24371" y="7620"/>
                  </a:lnTo>
                  <a:close/>
                </a:path>
                <a:path w="927100" h="55245">
                  <a:moveTo>
                    <a:pt x="25895" y="13716"/>
                  </a:moveTo>
                  <a:lnTo>
                    <a:pt x="3035" y="13716"/>
                  </a:lnTo>
                  <a:lnTo>
                    <a:pt x="3035" y="15227"/>
                  </a:lnTo>
                  <a:lnTo>
                    <a:pt x="25895" y="15227"/>
                  </a:lnTo>
                  <a:lnTo>
                    <a:pt x="25895" y="13716"/>
                  </a:lnTo>
                  <a:close/>
                </a:path>
                <a:path w="927100" h="55245">
                  <a:moveTo>
                    <a:pt x="25895" y="12192"/>
                  </a:moveTo>
                  <a:lnTo>
                    <a:pt x="24371" y="12192"/>
                  </a:lnTo>
                  <a:lnTo>
                    <a:pt x="24371" y="10655"/>
                  </a:lnTo>
                  <a:lnTo>
                    <a:pt x="24371" y="9144"/>
                  </a:lnTo>
                  <a:lnTo>
                    <a:pt x="3035" y="9144"/>
                  </a:lnTo>
                  <a:lnTo>
                    <a:pt x="3035" y="10655"/>
                  </a:lnTo>
                  <a:lnTo>
                    <a:pt x="3035" y="12192"/>
                  </a:lnTo>
                  <a:lnTo>
                    <a:pt x="3035" y="13703"/>
                  </a:lnTo>
                  <a:lnTo>
                    <a:pt x="25895" y="13703"/>
                  </a:lnTo>
                  <a:lnTo>
                    <a:pt x="25895" y="12192"/>
                  </a:lnTo>
                  <a:close/>
                </a:path>
                <a:path w="927100" h="55245">
                  <a:moveTo>
                    <a:pt x="27432" y="15240"/>
                  </a:moveTo>
                  <a:lnTo>
                    <a:pt x="4572" y="15240"/>
                  </a:lnTo>
                  <a:lnTo>
                    <a:pt x="4572" y="16751"/>
                  </a:lnTo>
                  <a:lnTo>
                    <a:pt x="27432" y="16751"/>
                  </a:lnTo>
                  <a:lnTo>
                    <a:pt x="27432" y="15240"/>
                  </a:lnTo>
                  <a:close/>
                </a:path>
                <a:path w="927100" h="55245">
                  <a:moveTo>
                    <a:pt x="28956" y="19812"/>
                  </a:moveTo>
                  <a:lnTo>
                    <a:pt x="28943" y="18275"/>
                  </a:lnTo>
                  <a:lnTo>
                    <a:pt x="27432" y="18275"/>
                  </a:lnTo>
                  <a:lnTo>
                    <a:pt x="27432" y="16764"/>
                  </a:lnTo>
                  <a:lnTo>
                    <a:pt x="4572" y="16764"/>
                  </a:lnTo>
                  <a:lnTo>
                    <a:pt x="4572" y="18275"/>
                  </a:lnTo>
                  <a:lnTo>
                    <a:pt x="4572" y="19812"/>
                  </a:lnTo>
                  <a:lnTo>
                    <a:pt x="6096" y="19812"/>
                  </a:lnTo>
                  <a:lnTo>
                    <a:pt x="6096" y="21323"/>
                  </a:lnTo>
                  <a:lnTo>
                    <a:pt x="28956" y="21323"/>
                  </a:lnTo>
                  <a:lnTo>
                    <a:pt x="28956" y="19812"/>
                  </a:lnTo>
                  <a:close/>
                </a:path>
                <a:path w="927100" h="55245">
                  <a:moveTo>
                    <a:pt x="30467" y="21336"/>
                  </a:moveTo>
                  <a:lnTo>
                    <a:pt x="6096" y="21336"/>
                  </a:lnTo>
                  <a:lnTo>
                    <a:pt x="6096" y="22847"/>
                  </a:lnTo>
                  <a:lnTo>
                    <a:pt x="30467" y="22847"/>
                  </a:lnTo>
                  <a:lnTo>
                    <a:pt x="30467" y="21336"/>
                  </a:lnTo>
                  <a:close/>
                </a:path>
                <a:path w="927100" h="55245">
                  <a:moveTo>
                    <a:pt x="30480" y="22860"/>
                  </a:moveTo>
                  <a:lnTo>
                    <a:pt x="7620" y="22860"/>
                  </a:lnTo>
                  <a:lnTo>
                    <a:pt x="7620" y="24371"/>
                  </a:lnTo>
                  <a:lnTo>
                    <a:pt x="30480" y="24371"/>
                  </a:lnTo>
                  <a:lnTo>
                    <a:pt x="30480" y="22860"/>
                  </a:lnTo>
                  <a:close/>
                </a:path>
                <a:path w="927100" h="55245">
                  <a:moveTo>
                    <a:pt x="35052" y="27432"/>
                  </a:moveTo>
                  <a:lnTo>
                    <a:pt x="32004" y="27432"/>
                  </a:lnTo>
                  <a:lnTo>
                    <a:pt x="32004" y="25895"/>
                  </a:lnTo>
                  <a:lnTo>
                    <a:pt x="31991" y="24384"/>
                  </a:lnTo>
                  <a:lnTo>
                    <a:pt x="7620" y="24384"/>
                  </a:lnTo>
                  <a:lnTo>
                    <a:pt x="7620" y="25895"/>
                  </a:lnTo>
                  <a:lnTo>
                    <a:pt x="9144" y="25895"/>
                  </a:lnTo>
                  <a:lnTo>
                    <a:pt x="9144" y="27432"/>
                  </a:lnTo>
                  <a:lnTo>
                    <a:pt x="9144" y="28943"/>
                  </a:lnTo>
                  <a:lnTo>
                    <a:pt x="35052" y="28943"/>
                  </a:lnTo>
                  <a:lnTo>
                    <a:pt x="35052" y="27432"/>
                  </a:lnTo>
                  <a:close/>
                </a:path>
                <a:path w="927100" h="55245">
                  <a:moveTo>
                    <a:pt x="36563" y="30480"/>
                  </a:moveTo>
                  <a:lnTo>
                    <a:pt x="10655" y="30480"/>
                  </a:lnTo>
                  <a:lnTo>
                    <a:pt x="10655" y="31991"/>
                  </a:lnTo>
                  <a:lnTo>
                    <a:pt x="36563" y="31991"/>
                  </a:lnTo>
                  <a:lnTo>
                    <a:pt x="36563" y="30480"/>
                  </a:lnTo>
                  <a:close/>
                </a:path>
                <a:path w="927100" h="55245">
                  <a:moveTo>
                    <a:pt x="36563" y="28956"/>
                  </a:moveTo>
                  <a:lnTo>
                    <a:pt x="10655" y="28956"/>
                  </a:lnTo>
                  <a:lnTo>
                    <a:pt x="10655" y="30467"/>
                  </a:lnTo>
                  <a:lnTo>
                    <a:pt x="36563" y="30467"/>
                  </a:lnTo>
                  <a:lnTo>
                    <a:pt x="36563" y="28956"/>
                  </a:lnTo>
                  <a:close/>
                </a:path>
                <a:path w="927100" h="55245">
                  <a:moveTo>
                    <a:pt x="41148" y="36576"/>
                  </a:moveTo>
                  <a:lnTo>
                    <a:pt x="13716" y="36576"/>
                  </a:lnTo>
                  <a:lnTo>
                    <a:pt x="13716" y="38087"/>
                  </a:lnTo>
                  <a:lnTo>
                    <a:pt x="41148" y="38087"/>
                  </a:lnTo>
                  <a:lnTo>
                    <a:pt x="41148" y="36576"/>
                  </a:lnTo>
                  <a:close/>
                </a:path>
                <a:path w="927100" h="55245">
                  <a:moveTo>
                    <a:pt x="41148" y="35039"/>
                  </a:moveTo>
                  <a:lnTo>
                    <a:pt x="39611" y="35039"/>
                  </a:lnTo>
                  <a:lnTo>
                    <a:pt x="39611" y="33515"/>
                  </a:lnTo>
                  <a:lnTo>
                    <a:pt x="38087" y="33515"/>
                  </a:lnTo>
                  <a:lnTo>
                    <a:pt x="38087" y="32004"/>
                  </a:lnTo>
                  <a:lnTo>
                    <a:pt x="12192" y="32004"/>
                  </a:lnTo>
                  <a:lnTo>
                    <a:pt x="12192" y="33515"/>
                  </a:lnTo>
                  <a:lnTo>
                    <a:pt x="12192" y="35052"/>
                  </a:lnTo>
                  <a:lnTo>
                    <a:pt x="13716" y="35052"/>
                  </a:lnTo>
                  <a:lnTo>
                    <a:pt x="13716" y="36563"/>
                  </a:lnTo>
                  <a:lnTo>
                    <a:pt x="41148" y="36563"/>
                  </a:lnTo>
                  <a:lnTo>
                    <a:pt x="41148" y="35039"/>
                  </a:lnTo>
                  <a:close/>
                </a:path>
                <a:path w="927100" h="55245">
                  <a:moveTo>
                    <a:pt x="42672" y="38100"/>
                  </a:moveTo>
                  <a:lnTo>
                    <a:pt x="15240" y="38100"/>
                  </a:lnTo>
                  <a:lnTo>
                    <a:pt x="15240" y="39611"/>
                  </a:lnTo>
                  <a:lnTo>
                    <a:pt x="42672" y="39611"/>
                  </a:lnTo>
                  <a:lnTo>
                    <a:pt x="42672" y="38100"/>
                  </a:lnTo>
                  <a:close/>
                </a:path>
                <a:path w="927100" h="55245">
                  <a:moveTo>
                    <a:pt x="45707" y="41135"/>
                  </a:moveTo>
                  <a:lnTo>
                    <a:pt x="44196" y="41135"/>
                  </a:lnTo>
                  <a:lnTo>
                    <a:pt x="44196" y="39624"/>
                  </a:lnTo>
                  <a:lnTo>
                    <a:pt x="16764" y="39624"/>
                  </a:lnTo>
                  <a:lnTo>
                    <a:pt x="16764" y="41135"/>
                  </a:lnTo>
                  <a:lnTo>
                    <a:pt x="18275" y="41135"/>
                  </a:lnTo>
                  <a:lnTo>
                    <a:pt x="18275" y="42672"/>
                  </a:lnTo>
                  <a:lnTo>
                    <a:pt x="19812" y="42672"/>
                  </a:lnTo>
                  <a:lnTo>
                    <a:pt x="19812" y="44183"/>
                  </a:lnTo>
                  <a:lnTo>
                    <a:pt x="45707" y="44183"/>
                  </a:lnTo>
                  <a:lnTo>
                    <a:pt x="45707" y="42672"/>
                  </a:lnTo>
                  <a:lnTo>
                    <a:pt x="45707" y="41135"/>
                  </a:lnTo>
                  <a:close/>
                </a:path>
                <a:path w="927100" h="55245">
                  <a:moveTo>
                    <a:pt x="47231" y="44196"/>
                  </a:moveTo>
                  <a:lnTo>
                    <a:pt x="21336" y="44196"/>
                  </a:lnTo>
                  <a:lnTo>
                    <a:pt x="21336" y="45707"/>
                  </a:lnTo>
                  <a:lnTo>
                    <a:pt x="47231" y="45707"/>
                  </a:lnTo>
                  <a:lnTo>
                    <a:pt x="47231" y="44196"/>
                  </a:lnTo>
                  <a:close/>
                </a:path>
                <a:path w="927100" h="55245">
                  <a:moveTo>
                    <a:pt x="48768" y="45720"/>
                  </a:moveTo>
                  <a:lnTo>
                    <a:pt x="21336" y="45720"/>
                  </a:lnTo>
                  <a:lnTo>
                    <a:pt x="21336" y="47231"/>
                  </a:lnTo>
                  <a:lnTo>
                    <a:pt x="48768" y="47231"/>
                  </a:lnTo>
                  <a:lnTo>
                    <a:pt x="48768" y="45720"/>
                  </a:lnTo>
                  <a:close/>
                </a:path>
                <a:path w="927100" h="55245">
                  <a:moveTo>
                    <a:pt x="54851" y="50292"/>
                  </a:moveTo>
                  <a:lnTo>
                    <a:pt x="53340" y="50292"/>
                  </a:lnTo>
                  <a:lnTo>
                    <a:pt x="53340" y="48755"/>
                  </a:lnTo>
                  <a:lnTo>
                    <a:pt x="51816" y="48755"/>
                  </a:lnTo>
                  <a:lnTo>
                    <a:pt x="51816" y="47244"/>
                  </a:lnTo>
                  <a:lnTo>
                    <a:pt x="22860" y="47244"/>
                  </a:lnTo>
                  <a:lnTo>
                    <a:pt x="22860" y="48755"/>
                  </a:lnTo>
                  <a:lnTo>
                    <a:pt x="24384" y="48755"/>
                  </a:lnTo>
                  <a:lnTo>
                    <a:pt x="24384" y="50292"/>
                  </a:lnTo>
                  <a:lnTo>
                    <a:pt x="25895" y="50292"/>
                  </a:lnTo>
                  <a:lnTo>
                    <a:pt x="25895" y="51803"/>
                  </a:lnTo>
                  <a:lnTo>
                    <a:pt x="54851" y="51803"/>
                  </a:lnTo>
                  <a:lnTo>
                    <a:pt x="54851" y="50292"/>
                  </a:lnTo>
                  <a:close/>
                </a:path>
                <a:path w="927100" h="55245">
                  <a:moveTo>
                    <a:pt x="56375" y="51816"/>
                  </a:moveTo>
                  <a:lnTo>
                    <a:pt x="25895" y="51816"/>
                  </a:lnTo>
                  <a:lnTo>
                    <a:pt x="25895" y="53327"/>
                  </a:lnTo>
                  <a:lnTo>
                    <a:pt x="56375" y="53327"/>
                  </a:lnTo>
                  <a:lnTo>
                    <a:pt x="56375" y="51816"/>
                  </a:lnTo>
                  <a:close/>
                </a:path>
                <a:path w="927100" h="55245">
                  <a:moveTo>
                    <a:pt x="57912" y="53340"/>
                  </a:moveTo>
                  <a:lnTo>
                    <a:pt x="27432" y="53340"/>
                  </a:lnTo>
                  <a:lnTo>
                    <a:pt x="27432" y="54851"/>
                  </a:lnTo>
                  <a:lnTo>
                    <a:pt x="57912" y="54851"/>
                  </a:lnTo>
                  <a:lnTo>
                    <a:pt x="57912" y="53340"/>
                  </a:lnTo>
                  <a:close/>
                </a:path>
                <a:path w="927100" h="55245">
                  <a:moveTo>
                    <a:pt x="900671" y="51816"/>
                  </a:moveTo>
                  <a:lnTo>
                    <a:pt x="868680" y="51816"/>
                  </a:lnTo>
                  <a:lnTo>
                    <a:pt x="868680" y="53327"/>
                  </a:lnTo>
                  <a:lnTo>
                    <a:pt x="900671" y="53327"/>
                  </a:lnTo>
                  <a:lnTo>
                    <a:pt x="900671" y="51816"/>
                  </a:lnTo>
                  <a:close/>
                </a:path>
                <a:path w="927100" h="55245">
                  <a:moveTo>
                    <a:pt x="903732" y="47244"/>
                  </a:moveTo>
                  <a:lnTo>
                    <a:pt x="874776" y="47244"/>
                  </a:lnTo>
                  <a:lnTo>
                    <a:pt x="874776" y="48755"/>
                  </a:lnTo>
                  <a:lnTo>
                    <a:pt x="873252" y="48755"/>
                  </a:lnTo>
                  <a:lnTo>
                    <a:pt x="873252" y="50292"/>
                  </a:lnTo>
                  <a:lnTo>
                    <a:pt x="871728" y="50292"/>
                  </a:lnTo>
                  <a:lnTo>
                    <a:pt x="871728" y="51803"/>
                  </a:lnTo>
                  <a:lnTo>
                    <a:pt x="902208" y="51803"/>
                  </a:lnTo>
                  <a:lnTo>
                    <a:pt x="902208" y="50292"/>
                  </a:lnTo>
                  <a:lnTo>
                    <a:pt x="902208" y="48755"/>
                  </a:lnTo>
                  <a:lnTo>
                    <a:pt x="903732" y="48755"/>
                  </a:lnTo>
                  <a:lnTo>
                    <a:pt x="903732" y="47244"/>
                  </a:lnTo>
                  <a:close/>
                </a:path>
                <a:path w="927100" h="55245">
                  <a:moveTo>
                    <a:pt x="905256" y="45720"/>
                  </a:moveTo>
                  <a:lnTo>
                    <a:pt x="877824" y="45720"/>
                  </a:lnTo>
                  <a:lnTo>
                    <a:pt x="877824" y="47231"/>
                  </a:lnTo>
                  <a:lnTo>
                    <a:pt x="905256" y="47231"/>
                  </a:lnTo>
                  <a:lnTo>
                    <a:pt x="905256" y="45720"/>
                  </a:lnTo>
                  <a:close/>
                </a:path>
                <a:path w="927100" h="55245">
                  <a:moveTo>
                    <a:pt x="906767" y="44196"/>
                  </a:moveTo>
                  <a:lnTo>
                    <a:pt x="879348" y="44196"/>
                  </a:lnTo>
                  <a:lnTo>
                    <a:pt x="879348" y="45707"/>
                  </a:lnTo>
                  <a:lnTo>
                    <a:pt x="906767" y="45707"/>
                  </a:lnTo>
                  <a:lnTo>
                    <a:pt x="906767" y="44196"/>
                  </a:lnTo>
                  <a:close/>
                </a:path>
                <a:path w="927100" h="55245">
                  <a:moveTo>
                    <a:pt x="909828" y="39624"/>
                  </a:moveTo>
                  <a:lnTo>
                    <a:pt x="882396" y="39624"/>
                  </a:lnTo>
                  <a:lnTo>
                    <a:pt x="882396" y="41135"/>
                  </a:lnTo>
                  <a:lnTo>
                    <a:pt x="882396" y="42672"/>
                  </a:lnTo>
                  <a:lnTo>
                    <a:pt x="880872" y="42672"/>
                  </a:lnTo>
                  <a:lnTo>
                    <a:pt x="880872" y="44183"/>
                  </a:lnTo>
                  <a:lnTo>
                    <a:pt x="906767" y="44183"/>
                  </a:lnTo>
                  <a:lnTo>
                    <a:pt x="906767" y="42672"/>
                  </a:lnTo>
                  <a:lnTo>
                    <a:pt x="908291" y="42672"/>
                  </a:lnTo>
                  <a:lnTo>
                    <a:pt x="908291" y="41135"/>
                  </a:lnTo>
                  <a:lnTo>
                    <a:pt x="909828" y="41135"/>
                  </a:lnTo>
                  <a:lnTo>
                    <a:pt x="909828" y="39624"/>
                  </a:lnTo>
                  <a:close/>
                </a:path>
                <a:path w="927100" h="55245">
                  <a:moveTo>
                    <a:pt x="909828" y="38100"/>
                  </a:moveTo>
                  <a:lnTo>
                    <a:pt x="883920" y="38100"/>
                  </a:lnTo>
                  <a:lnTo>
                    <a:pt x="883920" y="39611"/>
                  </a:lnTo>
                  <a:lnTo>
                    <a:pt x="909828" y="39611"/>
                  </a:lnTo>
                  <a:lnTo>
                    <a:pt x="909828" y="38100"/>
                  </a:lnTo>
                  <a:close/>
                </a:path>
                <a:path w="927100" h="55245">
                  <a:moveTo>
                    <a:pt x="911352" y="36576"/>
                  </a:moveTo>
                  <a:lnTo>
                    <a:pt x="885444" y="36576"/>
                  </a:lnTo>
                  <a:lnTo>
                    <a:pt x="885444" y="38087"/>
                  </a:lnTo>
                  <a:lnTo>
                    <a:pt x="911352" y="38087"/>
                  </a:lnTo>
                  <a:lnTo>
                    <a:pt x="911352" y="36576"/>
                  </a:lnTo>
                  <a:close/>
                </a:path>
                <a:path w="927100" h="55245">
                  <a:moveTo>
                    <a:pt x="912863" y="32004"/>
                  </a:moveTo>
                  <a:lnTo>
                    <a:pt x="888492" y="32004"/>
                  </a:lnTo>
                  <a:lnTo>
                    <a:pt x="888492" y="33515"/>
                  </a:lnTo>
                  <a:lnTo>
                    <a:pt x="886968" y="33515"/>
                  </a:lnTo>
                  <a:lnTo>
                    <a:pt x="886968" y="35039"/>
                  </a:lnTo>
                  <a:lnTo>
                    <a:pt x="886968" y="36563"/>
                  </a:lnTo>
                  <a:lnTo>
                    <a:pt x="911339" y="36563"/>
                  </a:lnTo>
                  <a:lnTo>
                    <a:pt x="911339" y="35052"/>
                  </a:lnTo>
                  <a:lnTo>
                    <a:pt x="912863" y="35052"/>
                  </a:lnTo>
                  <a:lnTo>
                    <a:pt x="912863" y="33515"/>
                  </a:lnTo>
                  <a:lnTo>
                    <a:pt x="912863" y="32004"/>
                  </a:lnTo>
                  <a:close/>
                </a:path>
                <a:path w="927100" h="55245">
                  <a:moveTo>
                    <a:pt x="914387" y="30480"/>
                  </a:moveTo>
                  <a:lnTo>
                    <a:pt x="890016" y="30480"/>
                  </a:lnTo>
                  <a:lnTo>
                    <a:pt x="890016" y="31991"/>
                  </a:lnTo>
                  <a:lnTo>
                    <a:pt x="914387" y="31991"/>
                  </a:lnTo>
                  <a:lnTo>
                    <a:pt x="914387" y="30480"/>
                  </a:lnTo>
                  <a:close/>
                </a:path>
                <a:path w="927100" h="55245">
                  <a:moveTo>
                    <a:pt x="914400" y="28956"/>
                  </a:moveTo>
                  <a:lnTo>
                    <a:pt x="891540" y="28956"/>
                  </a:lnTo>
                  <a:lnTo>
                    <a:pt x="891540" y="30467"/>
                  </a:lnTo>
                  <a:lnTo>
                    <a:pt x="914400" y="30467"/>
                  </a:lnTo>
                  <a:lnTo>
                    <a:pt x="914400" y="28956"/>
                  </a:lnTo>
                  <a:close/>
                </a:path>
                <a:path w="927100" h="55245">
                  <a:moveTo>
                    <a:pt x="917448" y="24384"/>
                  </a:moveTo>
                  <a:lnTo>
                    <a:pt x="893064" y="24384"/>
                  </a:lnTo>
                  <a:lnTo>
                    <a:pt x="893064" y="25895"/>
                  </a:lnTo>
                  <a:lnTo>
                    <a:pt x="893064" y="27432"/>
                  </a:lnTo>
                  <a:lnTo>
                    <a:pt x="891540" y="27432"/>
                  </a:lnTo>
                  <a:lnTo>
                    <a:pt x="891540" y="28943"/>
                  </a:lnTo>
                  <a:lnTo>
                    <a:pt x="915911" y="28943"/>
                  </a:lnTo>
                  <a:lnTo>
                    <a:pt x="915911" y="27432"/>
                  </a:lnTo>
                  <a:lnTo>
                    <a:pt x="915924" y="25895"/>
                  </a:lnTo>
                  <a:lnTo>
                    <a:pt x="917448" y="25895"/>
                  </a:lnTo>
                  <a:lnTo>
                    <a:pt x="917448" y="24384"/>
                  </a:lnTo>
                  <a:close/>
                </a:path>
                <a:path w="927100" h="55245">
                  <a:moveTo>
                    <a:pt x="917448" y="22860"/>
                  </a:moveTo>
                  <a:lnTo>
                    <a:pt x="894588" y="22860"/>
                  </a:lnTo>
                  <a:lnTo>
                    <a:pt x="894588" y="24371"/>
                  </a:lnTo>
                  <a:lnTo>
                    <a:pt x="917448" y="24371"/>
                  </a:lnTo>
                  <a:lnTo>
                    <a:pt x="917448" y="22860"/>
                  </a:lnTo>
                  <a:close/>
                </a:path>
                <a:path w="927100" h="55245">
                  <a:moveTo>
                    <a:pt x="918959" y="21336"/>
                  </a:moveTo>
                  <a:lnTo>
                    <a:pt x="894588" y="21336"/>
                  </a:lnTo>
                  <a:lnTo>
                    <a:pt x="894588" y="22847"/>
                  </a:lnTo>
                  <a:lnTo>
                    <a:pt x="918959" y="22847"/>
                  </a:lnTo>
                  <a:lnTo>
                    <a:pt x="918959" y="21336"/>
                  </a:lnTo>
                  <a:close/>
                </a:path>
                <a:path w="927100" h="55245">
                  <a:moveTo>
                    <a:pt x="920496" y="16764"/>
                  </a:moveTo>
                  <a:lnTo>
                    <a:pt x="897636" y="16764"/>
                  </a:lnTo>
                  <a:lnTo>
                    <a:pt x="897636" y="18275"/>
                  </a:lnTo>
                  <a:lnTo>
                    <a:pt x="896112" y="18275"/>
                  </a:lnTo>
                  <a:lnTo>
                    <a:pt x="896112" y="19812"/>
                  </a:lnTo>
                  <a:lnTo>
                    <a:pt x="896112" y="21323"/>
                  </a:lnTo>
                  <a:lnTo>
                    <a:pt x="918972" y="21323"/>
                  </a:lnTo>
                  <a:lnTo>
                    <a:pt x="918972" y="19812"/>
                  </a:lnTo>
                  <a:lnTo>
                    <a:pt x="920483" y="19812"/>
                  </a:lnTo>
                  <a:lnTo>
                    <a:pt x="920483" y="18275"/>
                  </a:lnTo>
                  <a:lnTo>
                    <a:pt x="920496" y="16764"/>
                  </a:lnTo>
                  <a:close/>
                </a:path>
                <a:path w="927100" h="55245">
                  <a:moveTo>
                    <a:pt x="922007" y="15240"/>
                  </a:moveTo>
                  <a:lnTo>
                    <a:pt x="897636" y="15240"/>
                  </a:lnTo>
                  <a:lnTo>
                    <a:pt x="897636" y="16751"/>
                  </a:lnTo>
                  <a:lnTo>
                    <a:pt x="922007" y="16751"/>
                  </a:lnTo>
                  <a:lnTo>
                    <a:pt x="922007" y="15240"/>
                  </a:lnTo>
                  <a:close/>
                </a:path>
                <a:path w="927100" h="55245">
                  <a:moveTo>
                    <a:pt x="922020" y="13716"/>
                  </a:moveTo>
                  <a:lnTo>
                    <a:pt x="899160" y="13716"/>
                  </a:lnTo>
                  <a:lnTo>
                    <a:pt x="899160" y="15227"/>
                  </a:lnTo>
                  <a:lnTo>
                    <a:pt x="922020" y="15227"/>
                  </a:lnTo>
                  <a:lnTo>
                    <a:pt x="922020" y="13716"/>
                  </a:lnTo>
                  <a:close/>
                </a:path>
                <a:path w="927100" h="55245">
                  <a:moveTo>
                    <a:pt x="923544" y="9144"/>
                  </a:moveTo>
                  <a:lnTo>
                    <a:pt x="900684" y="9144"/>
                  </a:lnTo>
                  <a:lnTo>
                    <a:pt x="900684" y="10655"/>
                  </a:lnTo>
                  <a:lnTo>
                    <a:pt x="900684" y="12192"/>
                  </a:lnTo>
                  <a:lnTo>
                    <a:pt x="899160" y="12192"/>
                  </a:lnTo>
                  <a:lnTo>
                    <a:pt x="899160" y="13703"/>
                  </a:lnTo>
                  <a:lnTo>
                    <a:pt x="922020" y="13703"/>
                  </a:lnTo>
                  <a:lnTo>
                    <a:pt x="922020" y="12192"/>
                  </a:lnTo>
                  <a:lnTo>
                    <a:pt x="923544" y="12192"/>
                  </a:lnTo>
                  <a:lnTo>
                    <a:pt x="923544" y="10655"/>
                  </a:lnTo>
                  <a:lnTo>
                    <a:pt x="923544" y="9144"/>
                  </a:lnTo>
                  <a:close/>
                </a:path>
                <a:path w="927100" h="55245">
                  <a:moveTo>
                    <a:pt x="925068" y="7620"/>
                  </a:moveTo>
                  <a:lnTo>
                    <a:pt x="902208" y="7620"/>
                  </a:lnTo>
                  <a:lnTo>
                    <a:pt x="902208" y="9131"/>
                  </a:lnTo>
                  <a:lnTo>
                    <a:pt x="925068" y="9131"/>
                  </a:lnTo>
                  <a:lnTo>
                    <a:pt x="925068" y="7620"/>
                  </a:lnTo>
                  <a:close/>
                </a:path>
                <a:path w="927100" h="55245">
                  <a:moveTo>
                    <a:pt x="925068" y="6096"/>
                  </a:moveTo>
                  <a:lnTo>
                    <a:pt x="902208" y="6096"/>
                  </a:lnTo>
                  <a:lnTo>
                    <a:pt x="902208" y="7607"/>
                  </a:lnTo>
                  <a:lnTo>
                    <a:pt x="925068" y="7607"/>
                  </a:lnTo>
                  <a:lnTo>
                    <a:pt x="925068" y="6096"/>
                  </a:lnTo>
                  <a:close/>
                </a:path>
                <a:path w="927100" h="55245">
                  <a:moveTo>
                    <a:pt x="926592" y="1524"/>
                  </a:moveTo>
                  <a:lnTo>
                    <a:pt x="903732" y="1524"/>
                  </a:lnTo>
                  <a:lnTo>
                    <a:pt x="903732" y="3035"/>
                  </a:lnTo>
                  <a:lnTo>
                    <a:pt x="903732" y="4572"/>
                  </a:lnTo>
                  <a:lnTo>
                    <a:pt x="902208" y="4572"/>
                  </a:lnTo>
                  <a:lnTo>
                    <a:pt x="902208" y="6083"/>
                  </a:lnTo>
                  <a:lnTo>
                    <a:pt x="925068" y="6083"/>
                  </a:lnTo>
                  <a:lnTo>
                    <a:pt x="925068" y="4572"/>
                  </a:lnTo>
                  <a:lnTo>
                    <a:pt x="926592" y="4572"/>
                  </a:lnTo>
                  <a:lnTo>
                    <a:pt x="926592" y="3035"/>
                  </a:lnTo>
                  <a:lnTo>
                    <a:pt x="926592" y="1524"/>
                  </a:lnTo>
                  <a:close/>
                </a:path>
                <a:path w="927100" h="55245">
                  <a:moveTo>
                    <a:pt x="926592" y="0"/>
                  </a:moveTo>
                  <a:lnTo>
                    <a:pt x="905256" y="0"/>
                  </a:lnTo>
                  <a:lnTo>
                    <a:pt x="905256" y="1511"/>
                  </a:lnTo>
                  <a:lnTo>
                    <a:pt x="926592" y="1511"/>
                  </a:lnTo>
                  <a:lnTo>
                    <a:pt x="92659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535176" y="4080522"/>
              <a:ext cx="871855" cy="41275"/>
            </a:xfrm>
            <a:custGeom>
              <a:avLst/>
              <a:gdLst/>
              <a:ahLst/>
              <a:cxnLst/>
              <a:rect l="l" t="t" r="r" b="b"/>
              <a:pathLst>
                <a:path w="871855" h="41275">
                  <a:moveTo>
                    <a:pt x="30480" y="0"/>
                  </a:moveTo>
                  <a:lnTo>
                    <a:pt x="0" y="0"/>
                  </a:lnTo>
                  <a:lnTo>
                    <a:pt x="0" y="1511"/>
                  </a:lnTo>
                  <a:lnTo>
                    <a:pt x="30480" y="1511"/>
                  </a:lnTo>
                  <a:lnTo>
                    <a:pt x="30480" y="0"/>
                  </a:lnTo>
                  <a:close/>
                </a:path>
                <a:path w="871855" h="41275">
                  <a:moveTo>
                    <a:pt x="39624" y="4572"/>
                  </a:moveTo>
                  <a:lnTo>
                    <a:pt x="36576" y="4572"/>
                  </a:lnTo>
                  <a:lnTo>
                    <a:pt x="36576" y="3035"/>
                  </a:lnTo>
                  <a:lnTo>
                    <a:pt x="33515" y="3035"/>
                  </a:lnTo>
                  <a:lnTo>
                    <a:pt x="33515" y="1524"/>
                  </a:lnTo>
                  <a:lnTo>
                    <a:pt x="1524" y="1524"/>
                  </a:lnTo>
                  <a:lnTo>
                    <a:pt x="1524" y="3035"/>
                  </a:lnTo>
                  <a:lnTo>
                    <a:pt x="3048" y="3035"/>
                  </a:lnTo>
                  <a:lnTo>
                    <a:pt x="3048" y="4572"/>
                  </a:lnTo>
                  <a:lnTo>
                    <a:pt x="3048" y="6083"/>
                  </a:lnTo>
                  <a:lnTo>
                    <a:pt x="39624" y="6083"/>
                  </a:lnTo>
                  <a:lnTo>
                    <a:pt x="39624" y="4572"/>
                  </a:lnTo>
                  <a:close/>
                </a:path>
                <a:path w="871855" h="41275">
                  <a:moveTo>
                    <a:pt x="42672" y="6096"/>
                  </a:moveTo>
                  <a:lnTo>
                    <a:pt x="4572" y="6096"/>
                  </a:lnTo>
                  <a:lnTo>
                    <a:pt x="4572" y="7607"/>
                  </a:lnTo>
                  <a:lnTo>
                    <a:pt x="42672" y="7607"/>
                  </a:lnTo>
                  <a:lnTo>
                    <a:pt x="42672" y="6096"/>
                  </a:lnTo>
                  <a:close/>
                </a:path>
                <a:path w="871855" h="41275">
                  <a:moveTo>
                    <a:pt x="45707" y="7620"/>
                  </a:moveTo>
                  <a:lnTo>
                    <a:pt x="6083" y="7620"/>
                  </a:lnTo>
                  <a:lnTo>
                    <a:pt x="6083" y="9131"/>
                  </a:lnTo>
                  <a:lnTo>
                    <a:pt x="45707" y="9131"/>
                  </a:lnTo>
                  <a:lnTo>
                    <a:pt x="45707" y="7620"/>
                  </a:lnTo>
                  <a:close/>
                </a:path>
                <a:path w="871855" h="41275">
                  <a:moveTo>
                    <a:pt x="53340" y="12192"/>
                  </a:moveTo>
                  <a:lnTo>
                    <a:pt x="51816" y="12192"/>
                  </a:lnTo>
                  <a:lnTo>
                    <a:pt x="51816" y="10655"/>
                  </a:lnTo>
                  <a:lnTo>
                    <a:pt x="48755" y="10655"/>
                  </a:lnTo>
                  <a:lnTo>
                    <a:pt x="48755" y="9144"/>
                  </a:lnTo>
                  <a:lnTo>
                    <a:pt x="9144" y="9144"/>
                  </a:lnTo>
                  <a:lnTo>
                    <a:pt x="9144" y="10655"/>
                  </a:lnTo>
                  <a:lnTo>
                    <a:pt x="10668" y="10655"/>
                  </a:lnTo>
                  <a:lnTo>
                    <a:pt x="10668" y="12192"/>
                  </a:lnTo>
                  <a:lnTo>
                    <a:pt x="12192" y="12192"/>
                  </a:lnTo>
                  <a:lnTo>
                    <a:pt x="12192" y="13703"/>
                  </a:lnTo>
                  <a:lnTo>
                    <a:pt x="53340" y="13703"/>
                  </a:lnTo>
                  <a:lnTo>
                    <a:pt x="53340" y="12192"/>
                  </a:lnTo>
                  <a:close/>
                </a:path>
                <a:path w="871855" h="41275">
                  <a:moveTo>
                    <a:pt x="57899" y="13716"/>
                  </a:moveTo>
                  <a:lnTo>
                    <a:pt x="13703" y="13716"/>
                  </a:lnTo>
                  <a:lnTo>
                    <a:pt x="13703" y="15227"/>
                  </a:lnTo>
                  <a:lnTo>
                    <a:pt x="57899" y="15227"/>
                  </a:lnTo>
                  <a:lnTo>
                    <a:pt x="57899" y="13716"/>
                  </a:lnTo>
                  <a:close/>
                </a:path>
                <a:path w="871855" h="41275">
                  <a:moveTo>
                    <a:pt x="62471" y="15240"/>
                  </a:moveTo>
                  <a:lnTo>
                    <a:pt x="15240" y="15240"/>
                  </a:lnTo>
                  <a:lnTo>
                    <a:pt x="15240" y="16751"/>
                  </a:lnTo>
                  <a:lnTo>
                    <a:pt x="62471" y="16751"/>
                  </a:lnTo>
                  <a:lnTo>
                    <a:pt x="62471" y="15240"/>
                  </a:lnTo>
                  <a:close/>
                </a:path>
                <a:path w="871855" h="41275">
                  <a:moveTo>
                    <a:pt x="77711" y="19799"/>
                  </a:moveTo>
                  <a:lnTo>
                    <a:pt x="70104" y="19799"/>
                  </a:lnTo>
                  <a:lnTo>
                    <a:pt x="70104" y="18275"/>
                  </a:lnTo>
                  <a:lnTo>
                    <a:pt x="67056" y="18275"/>
                  </a:lnTo>
                  <a:lnTo>
                    <a:pt x="67056" y="16764"/>
                  </a:lnTo>
                  <a:lnTo>
                    <a:pt x="18288" y="16764"/>
                  </a:lnTo>
                  <a:lnTo>
                    <a:pt x="18288" y="18275"/>
                  </a:lnTo>
                  <a:lnTo>
                    <a:pt x="19812" y="18275"/>
                  </a:lnTo>
                  <a:lnTo>
                    <a:pt x="19812" y="19812"/>
                  </a:lnTo>
                  <a:lnTo>
                    <a:pt x="21323" y="19812"/>
                  </a:lnTo>
                  <a:lnTo>
                    <a:pt x="21323" y="21323"/>
                  </a:lnTo>
                  <a:lnTo>
                    <a:pt x="77711" y="21323"/>
                  </a:lnTo>
                  <a:lnTo>
                    <a:pt x="77711" y="19799"/>
                  </a:lnTo>
                  <a:close/>
                </a:path>
                <a:path w="871855" h="41275">
                  <a:moveTo>
                    <a:pt x="800100" y="39624"/>
                  </a:moveTo>
                  <a:lnTo>
                    <a:pt x="70104" y="39624"/>
                  </a:lnTo>
                  <a:lnTo>
                    <a:pt x="70104" y="41135"/>
                  </a:lnTo>
                  <a:lnTo>
                    <a:pt x="800100" y="41135"/>
                  </a:lnTo>
                  <a:lnTo>
                    <a:pt x="800100" y="39624"/>
                  </a:lnTo>
                  <a:close/>
                </a:path>
                <a:path w="871855" h="41275">
                  <a:moveTo>
                    <a:pt x="807720" y="38100"/>
                  </a:moveTo>
                  <a:lnTo>
                    <a:pt x="62484" y="38100"/>
                  </a:lnTo>
                  <a:lnTo>
                    <a:pt x="62484" y="39611"/>
                  </a:lnTo>
                  <a:lnTo>
                    <a:pt x="807720" y="39611"/>
                  </a:lnTo>
                  <a:lnTo>
                    <a:pt x="807720" y="38100"/>
                  </a:lnTo>
                  <a:close/>
                </a:path>
                <a:path w="871855" h="41275">
                  <a:moveTo>
                    <a:pt x="812292" y="36576"/>
                  </a:moveTo>
                  <a:lnTo>
                    <a:pt x="57912" y="36576"/>
                  </a:lnTo>
                  <a:lnTo>
                    <a:pt x="57912" y="38087"/>
                  </a:lnTo>
                  <a:lnTo>
                    <a:pt x="812292" y="38087"/>
                  </a:lnTo>
                  <a:lnTo>
                    <a:pt x="812292" y="36576"/>
                  </a:lnTo>
                  <a:close/>
                </a:path>
                <a:path w="871855" h="41275">
                  <a:moveTo>
                    <a:pt x="825995" y="32004"/>
                  </a:moveTo>
                  <a:lnTo>
                    <a:pt x="44183" y="32004"/>
                  </a:lnTo>
                  <a:lnTo>
                    <a:pt x="44183" y="33515"/>
                  </a:lnTo>
                  <a:lnTo>
                    <a:pt x="50292" y="33515"/>
                  </a:lnTo>
                  <a:lnTo>
                    <a:pt x="50292" y="35052"/>
                  </a:lnTo>
                  <a:lnTo>
                    <a:pt x="53340" y="35052"/>
                  </a:lnTo>
                  <a:lnTo>
                    <a:pt x="53340" y="36563"/>
                  </a:lnTo>
                  <a:lnTo>
                    <a:pt x="816851" y="36563"/>
                  </a:lnTo>
                  <a:lnTo>
                    <a:pt x="816851" y="35052"/>
                  </a:lnTo>
                  <a:lnTo>
                    <a:pt x="819912" y="35052"/>
                  </a:lnTo>
                  <a:lnTo>
                    <a:pt x="819912" y="33515"/>
                  </a:lnTo>
                  <a:lnTo>
                    <a:pt x="825995" y="33515"/>
                  </a:lnTo>
                  <a:lnTo>
                    <a:pt x="825995" y="32004"/>
                  </a:lnTo>
                  <a:close/>
                </a:path>
                <a:path w="871855" h="41275">
                  <a:moveTo>
                    <a:pt x="827532" y="30480"/>
                  </a:moveTo>
                  <a:lnTo>
                    <a:pt x="42672" y="30480"/>
                  </a:lnTo>
                  <a:lnTo>
                    <a:pt x="42672" y="31991"/>
                  </a:lnTo>
                  <a:lnTo>
                    <a:pt x="827532" y="31991"/>
                  </a:lnTo>
                  <a:lnTo>
                    <a:pt x="827532" y="30480"/>
                  </a:lnTo>
                  <a:close/>
                </a:path>
                <a:path w="871855" h="41275">
                  <a:moveTo>
                    <a:pt x="830580" y="28956"/>
                  </a:moveTo>
                  <a:lnTo>
                    <a:pt x="39624" y="28956"/>
                  </a:lnTo>
                  <a:lnTo>
                    <a:pt x="39624" y="30467"/>
                  </a:lnTo>
                  <a:lnTo>
                    <a:pt x="830580" y="30467"/>
                  </a:lnTo>
                  <a:lnTo>
                    <a:pt x="830580" y="28956"/>
                  </a:lnTo>
                  <a:close/>
                </a:path>
                <a:path w="871855" h="41275">
                  <a:moveTo>
                    <a:pt x="839724" y="24384"/>
                  </a:moveTo>
                  <a:lnTo>
                    <a:pt x="32004" y="24384"/>
                  </a:lnTo>
                  <a:lnTo>
                    <a:pt x="32004" y="25895"/>
                  </a:lnTo>
                  <a:lnTo>
                    <a:pt x="33528" y="25895"/>
                  </a:lnTo>
                  <a:lnTo>
                    <a:pt x="33528" y="27432"/>
                  </a:lnTo>
                  <a:lnTo>
                    <a:pt x="36563" y="27432"/>
                  </a:lnTo>
                  <a:lnTo>
                    <a:pt x="36563" y="28943"/>
                  </a:lnTo>
                  <a:lnTo>
                    <a:pt x="833615" y="28943"/>
                  </a:lnTo>
                  <a:lnTo>
                    <a:pt x="833615" y="27432"/>
                  </a:lnTo>
                  <a:lnTo>
                    <a:pt x="836676" y="27432"/>
                  </a:lnTo>
                  <a:lnTo>
                    <a:pt x="836676" y="25895"/>
                  </a:lnTo>
                  <a:lnTo>
                    <a:pt x="839724" y="25895"/>
                  </a:lnTo>
                  <a:lnTo>
                    <a:pt x="839724" y="24384"/>
                  </a:lnTo>
                  <a:close/>
                </a:path>
                <a:path w="871855" h="41275">
                  <a:moveTo>
                    <a:pt x="842759" y="22860"/>
                  </a:moveTo>
                  <a:lnTo>
                    <a:pt x="28943" y="22860"/>
                  </a:lnTo>
                  <a:lnTo>
                    <a:pt x="28943" y="24371"/>
                  </a:lnTo>
                  <a:lnTo>
                    <a:pt x="842759" y="24371"/>
                  </a:lnTo>
                  <a:lnTo>
                    <a:pt x="842759" y="22860"/>
                  </a:lnTo>
                  <a:close/>
                </a:path>
                <a:path w="871855" h="41275">
                  <a:moveTo>
                    <a:pt x="845820" y="21336"/>
                  </a:moveTo>
                  <a:lnTo>
                    <a:pt x="25908" y="21336"/>
                  </a:lnTo>
                  <a:lnTo>
                    <a:pt x="25908" y="22847"/>
                  </a:lnTo>
                  <a:lnTo>
                    <a:pt x="845820" y="22847"/>
                  </a:lnTo>
                  <a:lnTo>
                    <a:pt x="845820" y="21336"/>
                  </a:lnTo>
                  <a:close/>
                </a:path>
                <a:path w="871855" h="41275">
                  <a:moveTo>
                    <a:pt x="853440" y="16764"/>
                  </a:moveTo>
                  <a:lnTo>
                    <a:pt x="804672" y="16764"/>
                  </a:lnTo>
                  <a:lnTo>
                    <a:pt x="804672" y="18275"/>
                  </a:lnTo>
                  <a:lnTo>
                    <a:pt x="800100" y="18275"/>
                  </a:lnTo>
                  <a:lnTo>
                    <a:pt x="800100" y="19799"/>
                  </a:lnTo>
                  <a:lnTo>
                    <a:pt x="792480" y="19799"/>
                  </a:lnTo>
                  <a:lnTo>
                    <a:pt x="792480" y="21323"/>
                  </a:lnTo>
                  <a:lnTo>
                    <a:pt x="848855" y="21323"/>
                  </a:lnTo>
                  <a:lnTo>
                    <a:pt x="848855" y="19812"/>
                  </a:lnTo>
                  <a:lnTo>
                    <a:pt x="850379" y="19812"/>
                  </a:lnTo>
                  <a:lnTo>
                    <a:pt x="850379" y="18275"/>
                  </a:lnTo>
                  <a:lnTo>
                    <a:pt x="853440" y="18275"/>
                  </a:lnTo>
                  <a:lnTo>
                    <a:pt x="853440" y="16764"/>
                  </a:lnTo>
                  <a:close/>
                </a:path>
                <a:path w="871855" h="41275">
                  <a:moveTo>
                    <a:pt x="854964" y="15240"/>
                  </a:moveTo>
                  <a:lnTo>
                    <a:pt x="809244" y="15240"/>
                  </a:lnTo>
                  <a:lnTo>
                    <a:pt x="809244" y="16751"/>
                  </a:lnTo>
                  <a:lnTo>
                    <a:pt x="854964" y="16751"/>
                  </a:lnTo>
                  <a:lnTo>
                    <a:pt x="854964" y="15240"/>
                  </a:lnTo>
                  <a:close/>
                </a:path>
                <a:path w="871855" h="41275">
                  <a:moveTo>
                    <a:pt x="856488" y="13716"/>
                  </a:moveTo>
                  <a:lnTo>
                    <a:pt x="812292" y="13716"/>
                  </a:lnTo>
                  <a:lnTo>
                    <a:pt x="812292" y="15227"/>
                  </a:lnTo>
                  <a:lnTo>
                    <a:pt x="856488" y="15227"/>
                  </a:lnTo>
                  <a:lnTo>
                    <a:pt x="856488" y="13716"/>
                  </a:lnTo>
                  <a:close/>
                </a:path>
                <a:path w="871855" h="41275">
                  <a:moveTo>
                    <a:pt x="862571" y="9144"/>
                  </a:moveTo>
                  <a:lnTo>
                    <a:pt x="822960" y="9144"/>
                  </a:lnTo>
                  <a:lnTo>
                    <a:pt x="822960" y="10655"/>
                  </a:lnTo>
                  <a:lnTo>
                    <a:pt x="819912" y="10655"/>
                  </a:lnTo>
                  <a:lnTo>
                    <a:pt x="819912" y="12192"/>
                  </a:lnTo>
                  <a:lnTo>
                    <a:pt x="818388" y="12192"/>
                  </a:lnTo>
                  <a:lnTo>
                    <a:pt x="818388" y="13703"/>
                  </a:lnTo>
                  <a:lnTo>
                    <a:pt x="859536" y="13703"/>
                  </a:lnTo>
                  <a:lnTo>
                    <a:pt x="859536" y="12192"/>
                  </a:lnTo>
                  <a:lnTo>
                    <a:pt x="861060" y="12192"/>
                  </a:lnTo>
                  <a:lnTo>
                    <a:pt x="861060" y="10655"/>
                  </a:lnTo>
                  <a:lnTo>
                    <a:pt x="862571" y="10655"/>
                  </a:lnTo>
                  <a:lnTo>
                    <a:pt x="862571" y="9144"/>
                  </a:lnTo>
                  <a:close/>
                </a:path>
                <a:path w="871855" h="41275">
                  <a:moveTo>
                    <a:pt x="865619" y="7620"/>
                  </a:moveTo>
                  <a:lnTo>
                    <a:pt x="826008" y="7620"/>
                  </a:lnTo>
                  <a:lnTo>
                    <a:pt x="826008" y="9131"/>
                  </a:lnTo>
                  <a:lnTo>
                    <a:pt x="865619" y="9131"/>
                  </a:lnTo>
                  <a:lnTo>
                    <a:pt x="865619" y="7620"/>
                  </a:lnTo>
                  <a:close/>
                </a:path>
                <a:path w="871855" h="41275">
                  <a:moveTo>
                    <a:pt x="867156" y="6096"/>
                  </a:moveTo>
                  <a:lnTo>
                    <a:pt x="829056" y="6096"/>
                  </a:lnTo>
                  <a:lnTo>
                    <a:pt x="829056" y="7607"/>
                  </a:lnTo>
                  <a:lnTo>
                    <a:pt x="867156" y="7607"/>
                  </a:lnTo>
                  <a:lnTo>
                    <a:pt x="867156" y="6096"/>
                  </a:lnTo>
                  <a:close/>
                </a:path>
                <a:path w="871855" h="41275">
                  <a:moveTo>
                    <a:pt x="870204" y="3035"/>
                  </a:moveTo>
                  <a:lnTo>
                    <a:pt x="870191" y="1524"/>
                  </a:lnTo>
                  <a:lnTo>
                    <a:pt x="838200" y="1524"/>
                  </a:lnTo>
                  <a:lnTo>
                    <a:pt x="838200" y="3035"/>
                  </a:lnTo>
                  <a:lnTo>
                    <a:pt x="835152" y="3035"/>
                  </a:lnTo>
                  <a:lnTo>
                    <a:pt x="835152" y="4572"/>
                  </a:lnTo>
                  <a:lnTo>
                    <a:pt x="832104" y="4572"/>
                  </a:lnTo>
                  <a:lnTo>
                    <a:pt x="832104" y="6083"/>
                  </a:lnTo>
                  <a:lnTo>
                    <a:pt x="868680" y="6083"/>
                  </a:lnTo>
                  <a:lnTo>
                    <a:pt x="868680" y="4572"/>
                  </a:lnTo>
                  <a:lnTo>
                    <a:pt x="870204" y="4572"/>
                  </a:lnTo>
                  <a:lnTo>
                    <a:pt x="870204" y="3035"/>
                  </a:lnTo>
                  <a:close/>
                </a:path>
                <a:path w="871855" h="41275">
                  <a:moveTo>
                    <a:pt x="871715" y="0"/>
                  </a:moveTo>
                  <a:lnTo>
                    <a:pt x="839724" y="0"/>
                  </a:lnTo>
                  <a:lnTo>
                    <a:pt x="839724" y="1511"/>
                  </a:lnTo>
                  <a:lnTo>
                    <a:pt x="871715" y="1511"/>
                  </a:lnTo>
                  <a:lnTo>
                    <a:pt x="8717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6580124" y="3550412"/>
            <a:ext cx="889000" cy="16927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000" b="1" spc="15" dirty="0">
                <a:latin typeface="Arial"/>
                <a:cs typeface="Arial"/>
              </a:rPr>
              <a:t>MODULADOR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6163057" y="3150870"/>
            <a:ext cx="5302250" cy="1306830"/>
            <a:chOff x="1108457" y="3150870"/>
            <a:chExt cx="5302250" cy="1306830"/>
          </a:xfrm>
        </p:grpSpPr>
        <p:sp>
          <p:nvSpPr>
            <p:cNvPr id="27" name="object 27"/>
            <p:cNvSpPr/>
            <p:nvPr/>
          </p:nvSpPr>
          <p:spPr>
            <a:xfrm>
              <a:off x="1108456" y="3433584"/>
              <a:ext cx="1819910" cy="1024255"/>
            </a:xfrm>
            <a:custGeom>
              <a:avLst/>
              <a:gdLst/>
              <a:ahLst/>
              <a:cxnLst/>
              <a:rect l="l" t="t" r="r" b="b"/>
              <a:pathLst>
                <a:path w="1819910" h="1024254">
                  <a:moveTo>
                    <a:pt x="419100" y="60960"/>
                  </a:moveTo>
                  <a:lnTo>
                    <a:pt x="295643" y="0"/>
                  </a:lnTo>
                  <a:lnTo>
                    <a:pt x="295643" y="47244"/>
                  </a:lnTo>
                  <a:lnTo>
                    <a:pt x="0" y="47244"/>
                  </a:lnTo>
                  <a:lnTo>
                    <a:pt x="0" y="74663"/>
                  </a:lnTo>
                  <a:lnTo>
                    <a:pt x="295643" y="74663"/>
                  </a:lnTo>
                  <a:lnTo>
                    <a:pt x="295643" y="123431"/>
                  </a:lnTo>
                  <a:lnTo>
                    <a:pt x="419100" y="60960"/>
                  </a:lnTo>
                  <a:close/>
                </a:path>
                <a:path w="1819910" h="1024254">
                  <a:moveTo>
                    <a:pt x="423672" y="316979"/>
                  </a:moveTo>
                  <a:lnTo>
                    <a:pt x="300228" y="254495"/>
                  </a:lnTo>
                  <a:lnTo>
                    <a:pt x="300228" y="301739"/>
                  </a:lnTo>
                  <a:lnTo>
                    <a:pt x="4559" y="301739"/>
                  </a:lnTo>
                  <a:lnTo>
                    <a:pt x="4559" y="330695"/>
                  </a:lnTo>
                  <a:lnTo>
                    <a:pt x="300228" y="330695"/>
                  </a:lnTo>
                  <a:lnTo>
                    <a:pt x="300228" y="379463"/>
                  </a:lnTo>
                  <a:lnTo>
                    <a:pt x="423672" y="316979"/>
                  </a:lnTo>
                  <a:close/>
                </a:path>
                <a:path w="1819910" h="1024254">
                  <a:moveTo>
                    <a:pt x="1819656" y="1024115"/>
                  </a:moveTo>
                  <a:lnTo>
                    <a:pt x="1812124" y="160020"/>
                  </a:lnTo>
                  <a:lnTo>
                    <a:pt x="1816608" y="160020"/>
                  </a:lnTo>
                  <a:lnTo>
                    <a:pt x="1816608" y="138671"/>
                  </a:lnTo>
                  <a:lnTo>
                    <a:pt x="1322832" y="138671"/>
                  </a:lnTo>
                  <a:lnTo>
                    <a:pt x="1322832" y="160020"/>
                  </a:lnTo>
                  <a:lnTo>
                    <a:pt x="1792287" y="160020"/>
                  </a:lnTo>
                  <a:lnTo>
                    <a:pt x="1798320" y="1024115"/>
                  </a:lnTo>
                  <a:lnTo>
                    <a:pt x="1819656" y="102411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800096" y="3902963"/>
              <a:ext cx="228600" cy="193675"/>
            </a:xfrm>
            <a:custGeom>
              <a:avLst/>
              <a:gdLst/>
              <a:ahLst/>
              <a:cxnLst/>
              <a:rect l="l" t="t" r="r" b="b"/>
              <a:pathLst>
                <a:path w="228600" h="193675">
                  <a:moveTo>
                    <a:pt x="228600" y="0"/>
                  </a:moveTo>
                  <a:lnTo>
                    <a:pt x="0" y="0"/>
                  </a:lnTo>
                  <a:lnTo>
                    <a:pt x="114300" y="193548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775712" y="3890022"/>
              <a:ext cx="277495" cy="68580"/>
            </a:xfrm>
            <a:custGeom>
              <a:avLst/>
              <a:gdLst/>
              <a:ahLst/>
              <a:cxnLst/>
              <a:rect l="l" t="t" r="r" b="b"/>
              <a:pathLst>
                <a:path w="277494" h="68579">
                  <a:moveTo>
                    <a:pt x="48768" y="28956"/>
                  </a:moveTo>
                  <a:lnTo>
                    <a:pt x="18288" y="28956"/>
                  </a:lnTo>
                  <a:lnTo>
                    <a:pt x="18288" y="30467"/>
                  </a:lnTo>
                  <a:lnTo>
                    <a:pt x="48768" y="30467"/>
                  </a:lnTo>
                  <a:lnTo>
                    <a:pt x="48768" y="28956"/>
                  </a:lnTo>
                  <a:close/>
                </a:path>
                <a:path w="277494" h="68579">
                  <a:moveTo>
                    <a:pt x="50279" y="30480"/>
                  </a:moveTo>
                  <a:lnTo>
                    <a:pt x="18288" y="30480"/>
                  </a:lnTo>
                  <a:lnTo>
                    <a:pt x="18288" y="31991"/>
                  </a:lnTo>
                  <a:lnTo>
                    <a:pt x="50279" y="31991"/>
                  </a:lnTo>
                  <a:lnTo>
                    <a:pt x="50279" y="30480"/>
                  </a:lnTo>
                  <a:close/>
                </a:path>
                <a:path w="277494" h="68579">
                  <a:moveTo>
                    <a:pt x="51816" y="35052"/>
                  </a:moveTo>
                  <a:lnTo>
                    <a:pt x="51803" y="33515"/>
                  </a:lnTo>
                  <a:lnTo>
                    <a:pt x="50279" y="33515"/>
                  </a:lnTo>
                  <a:lnTo>
                    <a:pt x="50279" y="32004"/>
                  </a:lnTo>
                  <a:lnTo>
                    <a:pt x="19799" y="32004"/>
                  </a:lnTo>
                  <a:lnTo>
                    <a:pt x="19799" y="33515"/>
                  </a:lnTo>
                  <a:lnTo>
                    <a:pt x="19799" y="35052"/>
                  </a:lnTo>
                  <a:lnTo>
                    <a:pt x="21336" y="35052"/>
                  </a:lnTo>
                  <a:lnTo>
                    <a:pt x="21336" y="36563"/>
                  </a:lnTo>
                  <a:lnTo>
                    <a:pt x="51816" y="36563"/>
                  </a:lnTo>
                  <a:lnTo>
                    <a:pt x="51816" y="35052"/>
                  </a:lnTo>
                  <a:close/>
                </a:path>
                <a:path w="277494" h="68579">
                  <a:moveTo>
                    <a:pt x="53340" y="38100"/>
                  </a:moveTo>
                  <a:lnTo>
                    <a:pt x="22860" y="38100"/>
                  </a:lnTo>
                  <a:lnTo>
                    <a:pt x="22860" y="39611"/>
                  </a:lnTo>
                  <a:lnTo>
                    <a:pt x="53340" y="39611"/>
                  </a:lnTo>
                  <a:lnTo>
                    <a:pt x="53340" y="38100"/>
                  </a:lnTo>
                  <a:close/>
                </a:path>
                <a:path w="277494" h="68579">
                  <a:moveTo>
                    <a:pt x="53340" y="36576"/>
                  </a:moveTo>
                  <a:lnTo>
                    <a:pt x="21336" y="36576"/>
                  </a:lnTo>
                  <a:lnTo>
                    <a:pt x="21336" y="38087"/>
                  </a:lnTo>
                  <a:lnTo>
                    <a:pt x="53340" y="38087"/>
                  </a:lnTo>
                  <a:lnTo>
                    <a:pt x="53340" y="36576"/>
                  </a:lnTo>
                  <a:close/>
                </a:path>
                <a:path w="277494" h="68579">
                  <a:moveTo>
                    <a:pt x="56388" y="42672"/>
                  </a:moveTo>
                  <a:lnTo>
                    <a:pt x="56375" y="41135"/>
                  </a:lnTo>
                  <a:lnTo>
                    <a:pt x="54864" y="41135"/>
                  </a:lnTo>
                  <a:lnTo>
                    <a:pt x="54864" y="39624"/>
                  </a:lnTo>
                  <a:lnTo>
                    <a:pt x="24384" y="39624"/>
                  </a:lnTo>
                  <a:lnTo>
                    <a:pt x="24384" y="41135"/>
                  </a:lnTo>
                  <a:lnTo>
                    <a:pt x="24384" y="42672"/>
                  </a:lnTo>
                  <a:lnTo>
                    <a:pt x="25908" y="42672"/>
                  </a:lnTo>
                  <a:lnTo>
                    <a:pt x="25908" y="44183"/>
                  </a:lnTo>
                  <a:lnTo>
                    <a:pt x="56388" y="44183"/>
                  </a:lnTo>
                  <a:lnTo>
                    <a:pt x="56388" y="42672"/>
                  </a:lnTo>
                  <a:close/>
                </a:path>
                <a:path w="277494" h="68579">
                  <a:moveTo>
                    <a:pt x="57899" y="45720"/>
                  </a:moveTo>
                  <a:lnTo>
                    <a:pt x="27419" y="45720"/>
                  </a:lnTo>
                  <a:lnTo>
                    <a:pt x="27419" y="47231"/>
                  </a:lnTo>
                  <a:lnTo>
                    <a:pt x="57899" y="47231"/>
                  </a:lnTo>
                  <a:lnTo>
                    <a:pt x="57899" y="45720"/>
                  </a:lnTo>
                  <a:close/>
                </a:path>
                <a:path w="277494" h="68579">
                  <a:moveTo>
                    <a:pt x="57899" y="44196"/>
                  </a:moveTo>
                  <a:lnTo>
                    <a:pt x="25908" y="44196"/>
                  </a:lnTo>
                  <a:lnTo>
                    <a:pt x="25908" y="45707"/>
                  </a:lnTo>
                  <a:lnTo>
                    <a:pt x="57899" y="45707"/>
                  </a:lnTo>
                  <a:lnTo>
                    <a:pt x="57899" y="44196"/>
                  </a:lnTo>
                  <a:close/>
                </a:path>
                <a:path w="277494" h="68579">
                  <a:moveTo>
                    <a:pt x="60960" y="48755"/>
                  </a:moveTo>
                  <a:lnTo>
                    <a:pt x="59436" y="48755"/>
                  </a:lnTo>
                  <a:lnTo>
                    <a:pt x="59436" y="47244"/>
                  </a:lnTo>
                  <a:lnTo>
                    <a:pt x="28956" y="47244"/>
                  </a:lnTo>
                  <a:lnTo>
                    <a:pt x="28956" y="48755"/>
                  </a:lnTo>
                  <a:lnTo>
                    <a:pt x="28956" y="50292"/>
                  </a:lnTo>
                  <a:lnTo>
                    <a:pt x="30480" y="50292"/>
                  </a:lnTo>
                  <a:lnTo>
                    <a:pt x="30480" y="51803"/>
                  </a:lnTo>
                  <a:lnTo>
                    <a:pt x="60960" y="51803"/>
                  </a:lnTo>
                  <a:lnTo>
                    <a:pt x="60960" y="50292"/>
                  </a:lnTo>
                  <a:lnTo>
                    <a:pt x="60960" y="48755"/>
                  </a:lnTo>
                  <a:close/>
                </a:path>
                <a:path w="277494" h="68579">
                  <a:moveTo>
                    <a:pt x="62471" y="51816"/>
                  </a:moveTo>
                  <a:lnTo>
                    <a:pt x="30480" y="51816"/>
                  </a:lnTo>
                  <a:lnTo>
                    <a:pt x="30480" y="53327"/>
                  </a:lnTo>
                  <a:lnTo>
                    <a:pt x="62471" y="53327"/>
                  </a:lnTo>
                  <a:lnTo>
                    <a:pt x="62471" y="51816"/>
                  </a:lnTo>
                  <a:close/>
                </a:path>
                <a:path w="277494" h="68579">
                  <a:moveTo>
                    <a:pt x="62484" y="53340"/>
                  </a:moveTo>
                  <a:lnTo>
                    <a:pt x="32004" y="53340"/>
                  </a:lnTo>
                  <a:lnTo>
                    <a:pt x="32004" y="54851"/>
                  </a:lnTo>
                  <a:lnTo>
                    <a:pt x="62484" y="54851"/>
                  </a:lnTo>
                  <a:lnTo>
                    <a:pt x="62484" y="53340"/>
                  </a:lnTo>
                  <a:close/>
                </a:path>
                <a:path w="277494" h="68579">
                  <a:moveTo>
                    <a:pt x="65519" y="56375"/>
                  </a:moveTo>
                  <a:lnTo>
                    <a:pt x="63995" y="56375"/>
                  </a:lnTo>
                  <a:lnTo>
                    <a:pt x="63995" y="54864"/>
                  </a:lnTo>
                  <a:lnTo>
                    <a:pt x="32004" y="54864"/>
                  </a:lnTo>
                  <a:lnTo>
                    <a:pt x="32004" y="56375"/>
                  </a:lnTo>
                  <a:lnTo>
                    <a:pt x="33528" y="56375"/>
                  </a:lnTo>
                  <a:lnTo>
                    <a:pt x="33528" y="57912"/>
                  </a:lnTo>
                  <a:lnTo>
                    <a:pt x="35039" y="57912"/>
                  </a:lnTo>
                  <a:lnTo>
                    <a:pt x="35039" y="59423"/>
                  </a:lnTo>
                  <a:lnTo>
                    <a:pt x="65519" y="59423"/>
                  </a:lnTo>
                  <a:lnTo>
                    <a:pt x="65519" y="57912"/>
                  </a:lnTo>
                  <a:lnTo>
                    <a:pt x="65519" y="56375"/>
                  </a:lnTo>
                  <a:close/>
                </a:path>
                <a:path w="277494" h="68579">
                  <a:moveTo>
                    <a:pt x="67043" y="59436"/>
                  </a:moveTo>
                  <a:lnTo>
                    <a:pt x="35039" y="59436"/>
                  </a:lnTo>
                  <a:lnTo>
                    <a:pt x="35039" y="60947"/>
                  </a:lnTo>
                  <a:lnTo>
                    <a:pt x="67043" y="60947"/>
                  </a:lnTo>
                  <a:lnTo>
                    <a:pt x="67043" y="59436"/>
                  </a:lnTo>
                  <a:close/>
                </a:path>
                <a:path w="277494" h="68579">
                  <a:moveTo>
                    <a:pt x="67056" y="60960"/>
                  </a:moveTo>
                  <a:lnTo>
                    <a:pt x="36576" y="60960"/>
                  </a:lnTo>
                  <a:lnTo>
                    <a:pt x="36576" y="62471"/>
                  </a:lnTo>
                  <a:lnTo>
                    <a:pt x="67056" y="62471"/>
                  </a:lnTo>
                  <a:lnTo>
                    <a:pt x="67056" y="60960"/>
                  </a:lnTo>
                  <a:close/>
                </a:path>
                <a:path w="277494" h="68579">
                  <a:moveTo>
                    <a:pt x="70104" y="65532"/>
                  </a:moveTo>
                  <a:lnTo>
                    <a:pt x="70091" y="63995"/>
                  </a:lnTo>
                  <a:lnTo>
                    <a:pt x="68580" y="63995"/>
                  </a:lnTo>
                  <a:lnTo>
                    <a:pt x="68580" y="62484"/>
                  </a:lnTo>
                  <a:lnTo>
                    <a:pt x="36576" y="62484"/>
                  </a:lnTo>
                  <a:lnTo>
                    <a:pt x="36576" y="63995"/>
                  </a:lnTo>
                  <a:lnTo>
                    <a:pt x="38100" y="63995"/>
                  </a:lnTo>
                  <a:lnTo>
                    <a:pt x="38100" y="65532"/>
                  </a:lnTo>
                  <a:lnTo>
                    <a:pt x="39624" y="65532"/>
                  </a:lnTo>
                  <a:lnTo>
                    <a:pt x="39624" y="67043"/>
                  </a:lnTo>
                  <a:lnTo>
                    <a:pt x="70104" y="67043"/>
                  </a:lnTo>
                  <a:lnTo>
                    <a:pt x="70104" y="65532"/>
                  </a:lnTo>
                  <a:close/>
                </a:path>
                <a:path w="277494" h="68579">
                  <a:moveTo>
                    <a:pt x="71615" y="67056"/>
                  </a:moveTo>
                  <a:lnTo>
                    <a:pt x="39624" y="67056"/>
                  </a:lnTo>
                  <a:lnTo>
                    <a:pt x="39624" y="68567"/>
                  </a:lnTo>
                  <a:lnTo>
                    <a:pt x="71615" y="68567"/>
                  </a:lnTo>
                  <a:lnTo>
                    <a:pt x="71615" y="67056"/>
                  </a:lnTo>
                  <a:close/>
                </a:path>
                <a:path w="277494" h="68579">
                  <a:moveTo>
                    <a:pt x="240779" y="62484"/>
                  </a:moveTo>
                  <a:lnTo>
                    <a:pt x="208788" y="62484"/>
                  </a:lnTo>
                  <a:lnTo>
                    <a:pt x="208788" y="63995"/>
                  </a:lnTo>
                  <a:lnTo>
                    <a:pt x="207264" y="63995"/>
                  </a:lnTo>
                  <a:lnTo>
                    <a:pt x="207264" y="65532"/>
                  </a:lnTo>
                  <a:lnTo>
                    <a:pt x="207264" y="67043"/>
                  </a:lnTo>
                  <a:lnTo>
                    <a:pt x="237744" y="67043"/>
                  </a:lnTo>
                  <a:lnTo>
                    <a:pt x="237744" y="65532"/>
                  </a:lnTo>
                  <a:lnTo>
                    <a:pt x="239255" y="65532"/>
                  </a:lnTo>
                  <a:lnTo>
                    <a:pt x="239255" y="63995"/>
                  </a:lnTo>
                  <a:lnTo>
                    <a:pt x="240779" y="63995"/>
                  </a:lnTo>
                  <a:lnTo>
                    <a:pt x="240779" y="62484"/>
                  </a:lnTo>
                  <a:close/>
                </a:path>
                <a:path w="277494" h="68579">
                  <a:moveTo>
                    <a:pt x="240779" y="60960"/>
                  </a:moveTo>
                  <a:lnTo>
                    <a:pt x="210299" y="60960"/>
                  </a:lnTo>
                  <a:lnTo>
                    <a:pt x="210299" y="62471"/>
                  </a:lnTo>
                  <a:lnTo>
                    <a:pt x="240779" y="62471"/>
                  </a:lnTo>
                  <a:lnTo>
                    <a:pt x="240779" y="60960"/>
                  </a:lnTo>
                  <a:close/>
                </a:path>
                <a:path w="277494" h="68579">
                  <a:moveTo>
                    <a:pt x="242303" y="59436"/>
                  </a:moveTo>
                  <a:lnTo>
                    <a:pt x="210299" y="59436"/>
                  </a:lnTo>
                  <a:lnTo>
                    <a:pt x="210299" y="60947"/>
                  </a:lnTo>
                  <a:lnTo>
                    <a:pt x="242303" y="60947"/>
                  </a:lnTo>
                  <a:lnTo>
                    <a:pt x="242303" y="59436"/>
                  </a:lnTo>
                  <a:close/>
                </a:path>
                <a:path w="277494" h="68579">
                  <a:moveTo>
                    <a:pt x="245351" y="54864"/>
                  </a:moveTo>
                  <a:lnTo>
                    <a:pt x="213360" y="54864"/>
                  </a:lnTo>
                  <a:lnTo>
                    <a:pt x="213360" y="56375"/>
                  </a:lnTo>
                  <a:lnTo>
                    <a:pt x="211836" y="56375"/>
                  </a:lnTo>
                  <a:lnTo>
                    <a:pt x="211836" y="57899"/>
                  </a:lnTo>
                  <a:lnTo>
                    <a:pt x="211836" y="59423"/>
                  </a:lnTo>
                  <a:lnTo>
                    <a:pt x="242316" y="59423"/>
                  </a:lnTo>
                  <a:lnTo>
                    <a:pt x="242316" y="57912"/>
                  </a:lnTo>
                  <a:lnTo>
                    <a:pt x="243840" y="57912"/>
                  </a:lnTo>
                  <a:lnTo>
                    <a:pt x="243840" y="56375"/>
                  </a:lnTo>
                  <a:lnTo>
                    <a:pt x="245351" y="56375"/>
                  </a:lnTo>
                  <a:lnTo>
                    <a:pt x="245351" y="54864"/>
                  </a:lnTo>
                  <a:close/>
                </a:path>
                <a:path w="277494" h="68579">
                  <a:moveTo>
                    <a:pt x="245364" y="53340"/>
                  </a:moveTo>
                  <a:lnTo>
                    <a:pt x="214884" y="53340"/>
                  </a:lnTo>
                  <a:lnTo>
                    <a:pt x="214884" y="54851"/>
                  </a:lnTo>
                  <a:lnTo>
                    <a:pt x="245364" y="54851"/>
                  </a:lnTo>
                  <a:lnTo>
                    <a:pt x="245364" y="53340"/>
                  </a:lnTo>
                  <a:close/>
                </a:path>
                <a:path w="277494" h="68579">
                  <a:moveTo>
                    <a:pt x="246875" y="51816"/>
                  </a:moveTo>
                  <a:lnTo>
                    <a:pt x="214884" y="51816"/>
                  </a:lnTo>
                  <a:lnTo>
                    <a:pt x="214884" y="53327"/>
                  </a:lnTo>
                  <a:lnTo>
                    <a:pt x="246875" y="53327"/>
                  </a:lnTo>
                  <a:lnTo>
                    <a:pt x="246875" y="51816"/>
                  </a:lnTo>
                  <a:close/>
                </a:path>
                <a:path w="277494" h="68579">
                  <a:moveTo>
                    <a:pt x="248399" y="47244"/>
                  </a:moveTo>
                  <a:lnTo>
                    <a:pt x="217919" y="47244"/>
                  </a:lnTo>
                  <a:lnTo>
                    <a:pt x="217919" y="48755"/>
                  </a:lnTo>
                  <a:lnTo>
                    <a:pt x="216408" y="48755"/>
                  </a:lnTo>
                  <a:lnTo>
                    <a:pt x="216408" y="50292"/>
                  </a:lnTo>
                  <a:lnTo>
                    <a:pt x="216408" y="51803"/>
                  </a:lnTo>
                  <a:lnTo>
                    <a:pt x="246888" y="51803"/>
                  </a:lnTo>
                  <a:lnTo>
                    <a:pt x="246888" y="50292"/>
                  </a:lnTo>
                  <a:lnTo>
                    <a:pt x="248399" y="50292"/>
                  </a:lnTo>
                  <a:lnTo>
                    <a:pt x="248399" y="48755"/>
                  </a:lnTo>
                  <a:lnTo>
                    <a:pt x="248399" y="47244"/>
                  </a:lnTo>
                  <a:close/>
                </a:path>
                <a:path w="277494" h="68579">
                  <a:moveTo>
                    <a:pt x="249936" y="45720"/>
                  </a:moveTo>
                  <a:lnTo>
                    <a:pt x="219456" y="45720"/>
                  </a:lnTo>
                  <a:lnTo>
                    <a:pt x="219456" y="47231"/>
                  </a:lnTo>
                  <a:lnTo>
                    <a:pt x="249936" y="47231"/>
                  </a:lnTo>
                  <a:lnTo>
                    <a:pt x="249936" y="45720"/>
                  </a:lnTo>
                  <a:close/>
                </a:path>
                <a:path w="277494" h="68579">
                  <a:moveTo>
                    <a:pt x="251460" y="44196"/>
                  </a:moveTo>
                  <a:lnTo>
                    <a:pt x="219456" y="44196"/>
                  </a:lnTo>
                  <a:lnTo>
                    <a:pt x="219456" y="45707"/>
                  </a:lnTo>
                  <a:lnTo>
                    <a:pt x="251460" y="45707"/>
                  </a:lnTo>
                  <a:lnTo>
                    <a:pt x="251460" y="44196"/>
                  </a:lnTo>
                  <a:close/>
                </a:path>
                <a:path w="277494" h="68579">
                  <a:moveTo>
                    <a:pt x="252984" y="39624"/>
                  </a:moveTo>
                  <a:lnTo>
                    <a:pt x="222504" y="39624"/>
                  </a:lnTo>
                  <a:lnTo>
                    <a:pt x="222504" y="41135"/>
                  </a:lnTo>
                  <a:lnTo>
                    <a:pt x="220980" y="41135"/>
                  </a:lnTo>
                  <a:lnTo>
                    <a:pt x="220980" y="42672"/>
                  </a:lnTo>
                  <a:lnTo>
                    <a:pt x="220980" y="44183"/>
                  </a:lnTo>
                  <a:lnTo>
                    <a:pt x="251460" y="44183"/>
                  </a:lnTo>
                  <a:lnTo>
                    <a:pt x="251460" y="42672"/>
                  </a:lnTo>
                  <a:lnTo>
                    <a:pt x="252971" y="42672"/>
                  </a:lnTo>
                  <a:lnTo>
                    <a:pt x="252971" y="41135"/>
                  </a:lnTo>
                  <a:lnTo>
                    <a:pt x="252984" y="39624"/>
                  </a:lnTo>
                  <a:close/>
                </a:path>
                <a:path w="277494" h="68579">
                  <a:moveTo>
                    <a:pt x="254508" y="38100"/>
                  </a:moveTo>
                  <a:lnTo>
                    <a:pt x="224028" y="38100"/>
                  </a:lnTo>
                  <a:lnTo>
                    <a:pt x="224028" y="39611"/>
                  </a:lnTo>
                  <a:lnTo>
                    <a:pt x="254508" y="39611"/>
                  </a:lnTo>
                  <a:lnTo>
                    <a:pt x="254508" y="38100"/>
                  </a:lnTo>
                  <a:close/>
                </a:path>
                <a:path w="277494" h="68579">
                  <a:moveTo>
                    <a:pt x="256019" y="36576"/>
                  </a:moveTo>
                  <a:lnTo>
                    <a:pt x="224028" y="36576"/>
                  </a:lnTo>
                  <a:lnTo>
                    <a:pt x="224028" y="38087"/>
                  </a:lnTo>
                  <a:lnTo>
                    <a:pt x="256019" y="38087"/>
                  </a:lnTo>
                  <a:lnTo>
                    <a:pt x="256019" y="36576"/>
                  </a:lnTo>
                  <a:close/>
                </a:path>
                <a:path w="277494" h="68579">
                  <a:moveTo>
                    <a:pt x="257556" y="32004"/>
                  </a:moveTo>
                  <a:lnTo>
                    <a:pt x="227076" y="32004"/>
                  </a:lnTo>
                  <a:lnTo>
                    <a:pt x="227076" y="33515"/>
                  </a:lnTo>
                  <a:lnTo>
                    <a:pt x="225539" y="33515"/>
                  </a:lnTo>
                  <a:lnTo>
                    <a:pt x="225539" y="35052"/>
                  </a:lnTo>
                  <a:lnTo>
                    <a:pt x="225539" y="36563"/>
                  </a:lnTo>
                  <a:lnTo>
                    <a:pt x="256019" y="36563"/>
                  </a:lnTo>
                  <a:lnTo>
                    <a:pt x="256019" y="35052"/>
                  </a:lnTo>
                  <a:lnTo>
                    <a:pt x="257543" y="35052"/>
                  </a:lnTo>
                  <a:lnTo>
                    <a:pt x="257543" y="33515"/>
                  </a:lnTo>
                  <a:lnTo>
                    <a:pt x="257556" y="32004"/>
                  </a:lnTo>
                  <a:close/>
                </a:path>
                <a:path w="277494" h="68579">
                  <a:moveTo>
                    <a:pt x="259080" y="30480"/>
                  </a:moveTo>
                  <a:lnTo>
                    <a:pt x="228600" y="30480"/>
                  </a:lnTo>
                  <a:lnTo>
                    <a:pt x="228600" y="31991"/>
                  </a:lnTo>
                  <a:lnTo>
                    <a:pt x="259080" y="31991"/>
                  </a:lnTo>
                  <a:lnTo>
                    <a:pt x="259080" y="30480"/>
                  </a:lnTo>
                  <a:close/>
                </a:path>
                <a:path w="277494" h="68579">
                  <a:moveTo>
                    <a:pt x="259080" y="28956"/>
                  </a:moveTo>
                  <a:lnTo>
                    <a:pt x="228600" y="28956"/>
                  </a:lnTo>
                  <a:lnTo>
                    <a:pt x="228600" y="30467"/>
                  </a:lnTo>
                  <a:lnTo>
                    <a:pt x="259080" y="30467"/>
                  </a:lnTo>
                  <a:lnTo>
                    <a:pt x="259080" y="28956"/>
                  </a:lnTo>
                  <a:close/>
                </a:path>
                <a:path w="277494" h="68579">
                  <a:moveTo>
                    <a:pt x="262115" y="24384"/>
                  </a:moveTo>
                  <a:lnTo>
                    <a:pt x="15240" y="24384"/>
                  </a:lnTo>
                  <a:lnTo>
                    <a:pt x="15240" y="25895"/>
                  </a:lnTo>
                  <a:lnTo>
                    <a:pt x="15240" y="27432"/>
                  </a:lnTo>
                  <a:lnTo>
                    <a:pt x="16764" y="27432"/>
                  </a:lnTo>
                  <a:lnTo>
                    <a:pt x="16764" y="28943"/>
                  </a:lnTo>
                  <a:lnTo>
                    <a:pt x="47244" y="28943"/>
                  </a:lnTo>
                  <a:lnTo>
                    <a:pt x="47244" y="27432"/>
                  </a:lnTo>
                  <a:lnTo>
                    <a:pt x="230124" y="27432"/>
                  </a:lnTo>
                  <a:lnTo>
                    <a:pt x="230124" y="28943"/>
                  </a:lnTo>
                  <a:lnTo>
                    <a:pt x="260604" y="28943"/>
                  </a:lnTo>
                  <a:lnTo>
                    <a:pt x="260604" y="27432"/>
                  </a:lnTo>
                  <a:lnTo>
                    <a:pt x="262115" y="27432"/>
                  </a:lnTo>
                  <a:lnTo>
                    <a:pt x="262115" y="25895"/>
                  </a:lnTo>
                  <a:lnTo>
                    <a:pt x="262115" y="24384"/>
                  </a:lnTo>
                  <a:close/>
                </a:path>
                <a:path w="277494" h="68579">
                  <a:moveTo>
                    <a:pt x="263652" y="22860"/>
                  </a:moveTo>
                  <a:lnTo>
                    <a:pt x="13716" y="22860"/>
                  </a:lnTo>
                  <a:lnTo>
                    <a:pt x="13716" y="24371"/>
                  </a:lnTo>
                  <a:lnTo>
                    <a:pt x="263652" y="24371"/>
                  </a:lnTo>
                  <a:lnTo>
                    <a:pt x="263652" y="22860"/>
                  </a:lnTo>
                  <a:close/>
                </a:path>
                <a:path w="277494" h="68579">
                  <a:moveTo>
                    <a:pt x="263652" y="21336"/>
                  </a:moveTo>
                  <a:lnTo>
                    <a:pt x="13716" y="21336"/>
                  </a:lnTo>
                  <a:lnTo>
                    <a:pt x="13716" y="22847"/>
                  </a:lnTo>
                  <a:lnTo>
                    <a:pt x="263652" y="22847"/>
                  </a:lnTo>
                  <a:lnTo>
                    <a:pt x="263652" y="21336"/>
                  </a:lnTo>
                  <a:close/>
                </a:path>
                <a:path w="277494" h="68579">
                  <a:moveTo>
                    <a:pt x="266700" y="16764"/>
                  </a:moveTo>
                  <a:lnTo>
                    <a:pt x="10668" y="16764"/>
                  </a:lnTo>
                  <a:lnTo>
                    <a:pt x="10668" y="18275"/>
                  </a:lnTo>
                  <a:lnTo>
                    <a:pt x="10668" y="19812"/>
                  </a:lnTo>
                  <a:lnTo>
                    <a:pt x="12179" y="19812"/>
                  </a:lnTo>
                  <a:lnTo>
                    <a:pt x="12179" y="21323"/>
                  </a:lnTo>
                  <a:lnTo>
                    <a:pt x="265163" y="21323"/>
                  </a:lnTo>
                  <a:lnTo>
                    <a:pt x="265163" y="19812"/>
                  </a:lnTo>
                  <a:lnTo>
                    <a:pt x="266700" y="19812"/>
                  </a:lnTo>
                  <a:lnTo>
                    <a:pt x="266700" y="18275"/>
                  </a:lnTo>
                  <a:lnTo>
                    <a:pt x="266700" y="16764"/>
                  </a:lnTo>
                  <a:close/>
                </a:path>
                <a:path w="277494" h="68579">
                  <a:moveTo>
                    <a:pt x="268224" y="15240"/>
                  </a:moveTo>
                  <a:lnTo>
                    <a:pt x="9144" y="15240"/>
                  </a:lnTo>
                  <a:lnTo>
                    <a:pt x="9144" y="16751"/>
                  </a:lnTo>
                  <a:lnTo>
                    <a:pt x="268224" y="16751"/>
                  </a:lnTo>
                  <a:lnTo>
                    <a:pt x="268224" y="15240"/>
                  </a:lnTo>
                  <a:close/>
                </a:path>
                <a:path w="277494" h="68579">
                  <a:moveTo>
                    <a:pt x="268224" y="13716"/>
                  </a:moveTo>
                  <a:lnTo>
                    <a:pt x="9144" y="13716"/>
                  </a:lnTo>
                  <a:lnTo>
                    <a:pt x="9144" y="15227"/>
                  </a:lnTo>
                  <a:lnTo>
                    <a:pt x="268224" y="15227"/>
                  </a:lnTo>
                  <a:lnTo>
                    <a:pt x="268224" y="13716"/>
                  </a:lnTo>
                  <a:close/>
                </a:path>
                <a:path w="277494" h="68579">
                  <a:moveTo>
                    <a:pt x="271272" y="9144"/>
                  </a:moveTo>
                  <a:lnTo>
                    <a:pt x="6096" y="9144"/>
                  </a:lnTo>
                  <a:lnTo>
                    <a:pt x="6096" y="10655"/>
                  </a:lnTo>
                  <a:lnTo>
                    <a:pt x="6096" y="12192"/>
                  </a:lnTo>
                  <a:lnTo>
                    <a:pt x="7620" y="12192"/>
                  </a:lnTo>
                  <a:lnTo>
                    <a:pt x="7620" y="13703"/>
                  </a:lnTo>
                  <a:lnTo>
                    <a:pt x="269735" y="13703"/>
                  </a:lnTo>
                  <a:lnTo>
                    <a:pt x="269735" y="12192"/>
                  </a:lnTo>
                  <a:lnTo>
                    <a:pt x="271272" y="12192"/>
                  </a:lnTo>
                  <a:lnTo>
                    <a:pt x="271272" y="10655"/>
                  </a:lnTo>
                  <a:lnTo>
                    <a:pt x="271272" y="9144"/>
                  </a:lnTo>
                  <a:close/>
                </a:path>
                <a:path w="277494" h="68579">
                  <a:moveTo>
                    <a:pt x="272783" y="7620"/>
                  </a:moveTo>
                  <a:lnTo>
                    <a:pt x="4559" y="7620"/>
                  </a:lnTo>
                  <a:lnTo>
                    <a:pt x="4559" y="9131"/>
                  </a:lnTo>
                  <a:lnTo>
                    <a:pt x="272783" y="9131"/>
                  </a:lnTo>
                  <a:lnTo>
                    <a:pt x="272783" y="7620"/>
                  </a:lnTo>
                  <a:close/>
                </a:path>
                <a:path w="277494" h="68579">
                  <a:moveTo>
                    <a:pt x="274320" y="6096"/>
                  </a:moveTo>
                  <a:lnTo>
                    <a:pt x="3048" y="6096"/>
                  </a:lnTo>
                  <a:lnTo>
                    <a:pt x="3048" y="7607"/>
                  </a:lnTo>
                  <a:lnTo>
                    <a:pt x="274320" y="7607"/>
                  </a:lnTo>
                  <a:lnTo>
                    <a:pt x="274320" y="6096"/>
                  </a:lnTo>
                  <a:close/>
                </a:path>
                <a:path w="277494" h="68579">
                  <a:moveTo>
                    <a:pt x="275844" y="1524"/>
                  </a:moveTo>
                  <a:lnTo>
                    <a:pt x="1524" y="1524"/>
                  </a:lnTo>
                  <a:lnTo>
                    <a:pt x="1524" y="3035"/>
                  </a:lnTo>
                  <a:lnTo>
                    <a:pt x="1524" y="4572"/>
                  </a:lnTo>
                  <a:lnTo>
                    <a:pt x="3048" y="4572"/>
                  </a:lnTo>
                  <a:lnTo>
                    <a:pt x="3048" y="6083"/>
                  </a:lnTo>
                  <a:lnTo>
                    <a:pt x="274320" y="6083"/>
                  </a:lnTo>
                  <a:lnTo>
                    <a:pt x="274320" y="4572"/>
                  </a:lnTo>
                  <a:lnTo>
                    <a:pt x="275844" y="4572"/>
                  </a:lnTo>
                  <a:lnTo>
                    <a:pt x="275844" y="3035"/>
                  </a:lnTo>
                  <a:lnTo>
                    <a:pt x="275844" y="1524"/>
                  </a:lnTo>
                  <a:close/>
                </a:path>
                <a:path w="277494" h="68579">
                  <a:moveTo>
                    <a:pt x="277355" y="0"/>
                  </a:moveTo>
                  <a:lnTo>
                    <a:pt x="0" y="0"/>
                  </a:lnTo>
                  <a:lnTo>
                    <a:pt x="0" y="1511"/>
                  </a:lnTo>
                  <a:lnTo>
                    <a:pt x="277355" y="1511"/>
                  </a:lnTo>
                  <a:lnTo>
                    <a:pt x="2773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815336" y="3957078"/>
              <a:ext cx="198120" cy="55244"/>
            </a:xfrm>
            <a:custGeom>
              <a:avLst/>
              <a:gdLst/>
              <a:ahLst/>
              <a:cxnLst/>
              <a:rect l="l" t="t" r="r" b="b"/>
              <a:pathLst>
                <a:path w="198119" h="55245">
                  <a:moveTo>
                    <a:pt x="31991" y="0"/>
                  </a:moveTo>
                  <a:lnTo>
                    <a:pt x="0" y="0"/>
                  </a:lnTo>
                  <a:lnTo>
                    <a:pt x="0" y="1511"/>
                  </a:lnTo>
                  <a:lnTo>
                    <a:pt x="31991" y="1511"/>
                  </a:lnTo>
                  <a:lnTo>
                    <a:pt x="31991" y="0"/>
                  </a:lnTo>
                  <a:close/>
                </a:path>
                <a:path w="198119" h="55245">
                  <a:moveTo>
                    <a:pt x="32004" y="1524"/>
                  </a:moveTo>
                  <a:lnTo>
                    <a:pt x="1524" y="1524"/>
                  </a:lnTo>
                  <a:lnTo>
                    <a:pt x="1524" y="3035"/>
                  </a:lnTo>
                  <a:lnTo>
                    <a:pt x="32004" y="3035"/>
                  </a:lnTo>
                  <a:lnTo>
                    <a:pt x="32004" y="1524"/>
                  </a:lnTo>
                  <a:close/>
                </a:path>
                <a:path w="198119" h="55245">
                  <a:moveTo>
                    <a:pt x="35052" y="6096"/>
                  </a:moveTo>
                  <a:lnTo>
                    <a:pt x="35039" y="4559"/>
                  </a:lnTo>
                  <a:lnTo>
                    <a:pt x="33515" y="4559"/>
                  </a:lnTo>
                  <a:lnTo>
                    <a:pt x="33515" y="3048"/>
                  </a:lnTo>
                  <a:lnTo>
                    <a:pt x="1524" y="3048"/>
                  </a:lnTo>
                  <a:lnTo>
                    <a:pt x="1524" y="4559"/>
                  </a:lnTo>
                  <a:lnTo>
                    <a:pt x="3035" y="4559"/>
                  </a:lnTo>
                  <a:lnTo>
                    <a:pt x="3035" y="6096"/>
                  </a:lnTo>
                  <a:lnTo>
                    <a:pt x="4572" y="6096"/>
                  </a:lnTo>
                  <a:lnTo>
                    <a:pt x="4572" y="7607"/>
                  </a:lnTo>
                  <a:lnTo>
                    <a:pt x="35052" y="7607"/>
                  </a:lnTo>
                  <a:lnTo>
                    <a:pt x="35052" y="6096"/>
                  </a:lnTo>
                  <a:close/>
                </a:path>
                <a:path w="198119" h="55245">
                  <a:moveTo>
                    <a:pt x="36576" y="9144"/>
                  </a:moveTo>
                  <a:lnTo>
                    <a:pt x="6096" y="9144"/>
                  </a:lnTo>
                  <a:lnTo>
                    <a:pt x="6096" y="10655"/>
                  </a:lnTo>
                  <a:lnTo>
                    <a:pt x="36576" y="10655"/>
                  </a:lnTo>
                  <a:lnTo>
                    <a:pt x="36576" y="9144"/>
                  </a:lnTo>
                  <a:close/>
                </a:path>
                <a:path w="198119" h="55245">
                  <a:moveTo>
                    <a:pt x="36576" y="7620"/>
                  </a:moveTo>
                  <a:lnTo>
                    <a:pt x="4572" y="7620"/>
                  </a:lnTo>
                  <a:lnTo>
                    <a:pt x="4572" y="9131"/>
                  </a:lnTo>
                  <a:lnTo>
                    <a:pt x="36576" y="9131"/>
                  </a:lnTo>
                  <a:lnTo>
                    <a:pt x="36576" y="7620"/>
                  </a:lnTo>
                  <a:close/>
                </a:path>
                <a:path w="198119" h="55245">
                  <a:moveTo>
                    <a:pt x="39611" y="12179"/>
                  </a:moveTo>
                  <a:lnTo>
                    <a:pt x="38087" y="12179"/>
                  </a:lnTo>
                  <a:lnTo>
                    <a:pt x="38087" y="10668"/>
                  </a:lnTo>
                  <a:lnTo>
                    <a:pt x="6096" y="10668"/>
                  </a:lnTo>
                  <a:lnTo>
                    <a:pt x="6096" y="12179"/>
                  </a:lnTo>
                  <a:lnTo>
                    <a:pt x="7620" y="12179"/>
                  </a:lnTo>
                  <a:lnTo>
                    <a:pt x="7620" y="13716"/>
                  </a:lnTo>
                  <a:lnTo>
                    <a:pt x="7620" y="15227"/>
                  </a:lnTo>
                  <a:lnTo>
                    <a:pt x="39611" y="15227"/>
                  </a:lnTo>
                  <a:lnTo>
                    <a:pt x="39611" y="13716"/>
                  </a:lnTo>
                  <a:lnTo>
                    <a:pt x="39611" y="12179"/>
                  </a:lnTo>
                  <a:close/>
                </a:path>
                <a:path w="198119" h="55245">
                  <a:moveTo>
                    <a:pt x="41135" y="16764"/>
                  </a:moveTo>
                  <a:lnTo>
                    <a:pt x="10655" y="16764"/>
                  </a:lnTo>
                  <a:lnTo>
                    <a:pt x="10655" y="18275"/>
                  </a:lnTo>
                  <a:lnTo>
                    <a:pt x="41135" y="18275"/>
                  </a:lnTo>
                  <a:lnTo>
                    <a:pt x="41135" y="16764"/>
                  </a:lnTo>
                  <a:close/>
                </a:path>
                <a:path w="198119" h="55245">
                  <a:moveTo>
                    <a:pt x="41135" y="15240"/>
                  </a:moveTo>
                  <a:lnTo>
                    <a:pt x="9144" y="15240"/>
                  </a:lnTo>
                  <a:lnTo>
                    <a:pt x="9144" y="16751"/>
                  </a:lnTo>
                  <a:lnTo>
                    <a:pt x="41135" y="16751"/>
                  </a:lnTo>
                  <a:lnTo>
                    <a:pt x="41135" y="15240"/>
                  </a:lnTo>
                  <a:close/>
                </a:path>
                <a:path w="198119" h="55245">
                  <a:moveTo>
                    <a:pt x="44196" y="21336"/>
                  </a:moveTo>
                  <a:lnTo>
                    <a:pt x="42672" y="21336"/>
                  </a:lnTo>
                  <a:lnTo>
                    <a:pt x="42672" y="19799"/>
                  </a:lnTo>
                  <a:lnTo>
                    <a:pt x="42659" y="18288"/>
                  </a:lnTo>
                  <a:lnTo>
                    <a:pt x="10655" y="18288"/>
                  </a:lnTo>
                  <a:lnTo>
                    <a:pt x="10655" y="19799"/>
                  </a:lnTo>
                  <a:lnTo>
                    <a:pt x="12192" y="19799"/>
                  </a:lnTo>
                  <a:lnTo>
                    <a:pt x="12192" y="21336"/>
                  </a:lnTo>
                  <a:lnTo>
                    <a:pt x="12192" y="22847"/>
                  </a:lnTo>
                  <a:lnTo>
                    <a:pt x="44196" y="22847"/>
                  </a:lnTo>
                  <a:lnTo>
                    <a:pt x="44196" y="21336"/>
                  </a:lnTo>
                  <a:close/>
                </a:path>
                <a:path w="198119" h="55245">
                  <a:moveTo>
                    <a:pt x="45707" y="22860"/>
                  </a:moveTo>
                  <a:lnTo>
                    <a:pt x="13716" y="22860"/>
                  </a:lnTo>
                  <a:lnTo>
                    <a:pt x="13716" y="24371"/>
                  </a:lnTo>
                  <a:lnTo>
                    <a:pt x="45707" y="24371"/>
                  </a:lnTo>
                  <a:lnTo>
                    <a:pt x="45707" y="22860"/>
                  </a:lnTo>
                  <a:close/>
                </a:path>
                <a:path w="198119" h="55245">
                  <a:moveTo>
                    <a:pt x="45720" y="24384"/>
                  </a:moveTo>
                  <a:lnTo>
                    <a:pt x="15240" y="24384"/>
                  </a:lnTo>
                  <a:lnTo>
                    <a:pt x="15240" y="25895"/>
                  </a:lnTo>
                  <a:lnTo>
                    <a:pt x="45720" y="25895"/>
                  </a:lnTo>
                  <a:lnTo>
                    <a:pt x="45720" y="24384"/>
                  </a:lnTo>
                  <a:close/>
                </a:path>
                <a:path w="198119" h="55245">
                  <a:moveTo>
                    <a:pt x="48755" y="28943"/>
                  </a:moveTo>
                  <a:lnTo>
                    <a:pt x="47244" y="28943"/>
                  </a:lnTo>
                  <a:lnTo>
                    <a:pt x="47244" y="27419"/>
                  </a:lnTo>
                  <a:lnTo>
                    <a:pt x="47231" y="25908"/>
                  </a:lnTo>
                  <a:lnTo>
                    <a:pt x="15240" y="25908"/>
                  </a:lnTo>
                  <a:lnTo>
                    <a:pt x="15240" y="27419"/>
                  </a:lnTo>
                  <a:lnTo>
                    <a:pt x="16764" y="27419"/>
                  </a:lnTo>
                  <a:lnTo>
                    <a:pt x="16764" y="28943"/>
                  </a:lnTo>
                  <a:lnTo>
                    <a:pt x="16764" y="30467"/>
                  </a:lnTo>
                  <a:lnTo>
                    <a:pt x="48755" y="30467"/>
                  </a:lnTo>
                  <a:lnTo>
                    <a:pt x="48755" y="28943"/>
                  </a:lnTo>
                  <a:close/>
                </a:path>
                <a:path w="198119" h="55245">
                  <a:moveTo>
                    <a:pt x="50279" y="32004"/>
                  </a:moveTo>
                  <a:lnTo>
                    <a:pt x="18275" y="32004"/>
                  </a:lnTo>
                  <a:lnTo>
                    <a:pt x="18275" y="33515"/>
                  </a:lnTo>
                  <a:lnTo>
                    <a:pt x="50279" y="33515"/>
                  </a:lnTo>
                  <a:lnTo>
                    <a:pt x="50279" y="32004"/>
                  </a:lnTo>
                  <a:close/>
                </a:path>
                <a:path w="198119" h="55245">
                  <a:moveTo>
                    <a:pt x="50279" y="30480"/>
                  </a:moveTo>
                  <a:lnTo>
                    <a:pt x="18275" y="30480"/>
                  </a:lnTo>
                  <a:lnTo>
                    <a:pt x="18275" y="31991"/>
                  </a:lnTo>
                  <a:lnTo>
                    <a:pt x="50279" y="31991"/>
                  </a:lnTo>
                  <a:lnTo>
                    <a:pt x="50279" y="30480"/>
                  </a:lnTo>
                  <a:close/>
                </a:path>
                <a:path w="198119" h="55245">
                  <a:moveTo>
                    <a:pt x="53327" y="36576"/>
                  </a:moveTo>
                  <a:lnTo>
                    <a:pt x="51816" y="36576"/>
                  </a:lnTo>
                  <a:lnTo>
                    <a:pt x="51816" y="35039"/>
                  </a:lnTo>
                  <a:lnTo>
                    <a:pt x="51816" y="33528"/>
                  </a:lnTo>
                  <a:lnTo>
                    <a:pt x="19812" y="33528"/>
                  </a:lnTo>
                  <a:lnTo>
                    <a:pt x="19812" y="35039"/>
                  </a:lnTo>
                  <a:lnTo>
                    <a:pt x="21336" y="35039"/>
                  </a:lnTo>
                  <a:lnTo>
                    <a:pt x="21336" y="36576"/>
                  </a:lnTo>
                  <a:lnTo>
                    <a:pt x="21336" y="38087"/>
                  </a:lnTo>
                  <a:lnTo>
                    <a:pt x="53327" y="38087"/>
                  </a:lnTo>
                  <a:lnTo>
                    <a:pt x="53327" y="36576"/>
                  </a:lnTo>
                  <a:close/>
                </a:path>
                <a:path w="198119" h="55245">
                  <a:moveTo>
                    <a:pt x="54851" y="39624"/>
                  </a:moveTo>
                  <a:lnTo>
                    <a:pt x="22860" y="39624"/>
                  </a:lnTo>
                  <a:lnTo>
                    <a:pt x="22860" y="41135"/>
                  </a:lnTo>
                  <a:lnTo>
                    <a:pt x="54851" y="41135"/>
                  </a:lnTo>
                  <a:lnTo>
                    <a:pt x="54851" y="39624"/>
                  </a:lnTo>
                  <a:close/>
                </a:path>
                <a:path w="198119" h="55245">
                  <a:moveTo>
                    <a:pt x="54851" y="38100"/>
                  </a:moveTo>
                  <a:lnTo>
                    <a:pt x="22860" y="38100"/>
                  </a:lnTo>
                  <a:lnTo>
                    <a:pt x="22860" y="39611"/>
                  </a:lnTo>
                  <a:lnTo>
                    <a:pt x="54851" y="39611"/>
                  </a:lnTo>
                  <a:lnTo>
                    <a:pt x="54851" y="38100"/>
                  </a:lnTo>
                  <a:close/>
                </a:path>
                <a:path w="198119" h="55245">
                  <a:moveTo>
                    <a:pt x="57899" y="44196"/>
                  </a:moveTo>
                  <a:lnTo>
                    <a:pt x="56375" y="44196"/>
                  </a:lnTo>
                  <a:lnTo>
                    <a:pt x="56375" y="42659"/>
                  </a:lnTo>
                  <a:lnTo>
                    <a:pt x="56375" y="41148"/>
                  </a:lnTo>
                  <a:lnTo>
                    <a:pt x="24384" y="41148"/>
                  </a:lnTo>
                  <a:lnTo>
                    <a:pt x="24384" y="42659"/>
                  </a:lnTo>
                  <a:lnTo>
                    <a:pt x="25895" y="42659"/>
                  </a:lnTo>
                  <a:lnTo>
                    <a:pt x="25895" y="44196"/>
                  </a:lnTo>
                  <a:lnTo>
                    <a:pt x="25895" y="45707"/>
                  </a:lnTo>
                  <a:lnTo>
                    <a:pt x="57899" y="45707"/>
                  </a:lnTo>
                  <a:lnTo>
                    <a:pt x="57899" y="44196"/>
                  </a:lnTo>
                  <a:close/>
                </a:path>
                <a:path w="198119" h="55245">
                  <a:moveTo>
                    <a:pt x="59436" y="47244"/>
                  </a:moveTo>
                  <a:lnTo>
                    <a:pt x="27432" y="47244"/>
                  </a:lnTo>
                  <a:lnTo>
                    <a:pt x="27432" y="48755"/>
                  </a:lnTo>
                  <a:lnTo>
                    <a:pt x="59436" y="48755"/>
                  </a:lnTo>
                  <a:lnTo>
                    <a:pt x="59436" y="47244"/>
                  </a:lnTo>
                  <a:close/>
                </a:path>
                <a:path w="198119" h="55245">
                  <a:moveTo>
                    <a:pt x="59436" y="45720"/>
                  </a:moveTo>
                  <a:lnTo>
                    <a:pt x="27432" y="45720"/>
                  </a:lnTo>
                  <a:lnTo>
                    <a:pt x="27432" y="47231"/>
                  </a:lnTo>
                  <a:lnTo>
                    <a:pt x="59436" y="47231"/>
                  </a:lnTo>
                  <a:lnTo>
                    <a:pt x="59436" y="45720"/>
                  </a:lnTo>
                  <a:close/>
                </a:path>
                <a:path w="198119" h="55245">
                  <a:moveTo>
                    <a:pt x="62471" y="51816"/>
                  </a:moveTo>
                  <a:lnTo>
                    <a:pt x="60960" y="51816"/>
                  </a:lnTo>
                  <a:lnTo>
                    <a:pt x="60960" y="50279"/>
                  </a:lnTo>
                  <a:lnTo>
                    <a:pt x="60947" y="48768"/>
                  </a:lnTo>
                  <a:lnTo>
                    <a:pt x="28956" y="48768"/>
                  </a:lnTo>
                  <a:lnTo>
                    <a:pt x="28956" y="50279"/>
                  </a:lnTo>
                  <a:lnTo>
                    <a:pt x="30480" y="50279"/>
                  </a:lnTo>
                  <a:lnTo>
                    <a:pt x="30480" y="51816"/>
                  </a:lnTo>
                  <a:lnTo>
                    <a:pt x="30480" y="53327"/>
                  </a:lnTo>
                  <a:lnTo>
                    <a:pt x="62471" y="53327"/>
                  </a:lnTo>
                  <a:lnTo>
                    <a:pt x="62471" y="51816"/>
                  </a:lnTo>
                  <a:close/>
                </a:path>
                <a:path w="198119" h="55245">
                  <a:moveTo>
                    <a:pt x="63995" y="53340"/>
                  </a:moveTo>
                  <a:lnTo>
                    <a:pt x="32004" y="53340"/>
                  </a:lnTo>
                  <a:lnTo>
                    <a:pt x="32004" y="54851"/>
                  </a:lnTo>
                  <a:lnTo>
                    <a:pt x="63995" y="54851"/>
                  </a:lnTo>
                  <a:lnTo>
                    <a:pt x="63995" y="53340"/>
                  </a:lnTo>
                  <a:close/>
                </a:path>
                <a:path w="198119" h="55245">
                  <a:moveTo>
                    <a:pt x="169151" y="48768"/>
                  </a:moveTo>
                  <a:lnTo>
                    <a:pt x="137160" y="48768"/>
                  </a:lnTo>
                  <a:lnTo>
                    <a:pt x="137160" y="50279"/>
                  </a:lnTo>
                  <a:lnTo>
                    <a:pt x="137160" y="51816"/>
                  </a:lnTo>
                  <a:lnTo>
                    <a:pt x="135636" y="51816"/>
                  </a:lnTo>
                  <a:lnTo>
                    <a:pt x="135636" y="53327"/>
                  </a:lnTo>
                  <a:lnTo>
                    <a:pt x="167627" y="53327"/>
                  </a:lnTo>
                  <a:lnTo>
                    <a:pt x="167627" y="51816"/>
                  </a:lnTo>
                  <a:lnTo>
                    <a:pt x="169151" y="51816"/>
                  </a:lnTo>
                  <a:lnTo>
                    <a:pt x="169151" y="50279"/>
                  </a:lnTo>
                  <a:lnTo>
                    <a:pt x="169151" y="48768"/>
                  </a:lnTo>
                  <a:close/>
                </a:path>
                <a:path w="198119" h="55245">
                  <a:moveTo>
                    <a:pt x="170675" y="47244"/>
                  </a:moveTo>
                  <a:lnTo>
                    <a:pt x="138684" y="47244"/>
                  </a:lnTo>
                  <a:lnTo>
                    <a:pt x="138684" y="48755"/>
                  </a:lnTo>
                  <a:lnTo>
                    <a:pt x="170675" y="48755"/>
                  </a:lnTo>
                  <a:lnTo>
                    <a:pt x="170675" y="47244"/>
                  </a:lnTo>
                  <a:close/>
                </a:path>
                <a:path w="198119" h="55245">
                  <a:moveTo>
                    <a:pt x="170675" y="45720"/>
                  </a:moveTo>
                  <a:lnTo>
                    <a:pt x="138684" y="45720"/>
                  </a:lnTo>
                  <a:lnTo>
                    <a:pt x="138684" y="47231"/>
                  </a:lnTo>
                  <a:lnTo>
                    <a:pt x="170675" y="47231"/>
                  </a:lnTo>
                  <a:lnTo>
                    <a:pt x="170675" y="45720"/>
                  </a:lnTo>
                  <a:close/>
                </a:path>
                <a:path w="198119" h="55245">
                  <a:moveTo>
                    <a:pt x="173736" y="41148"/>
                  </a:moveTo>
                  <a:lnTo>
                    <a:pt x="141732" y="41148"/>
                  </a:lnTo>
                  <a:lnTo>
                    <a:pt x="141732" y="42659"/>
                  </a:lnTo>
                  <a:lnTo>
                    <a:pt x="141732" y="44196"/>
                  </a:lnTo>
                  <a:lnTo>
                    <a:pt x="140195" y="44196"/>
                  </a:lnTo>
                  <a:lnTo>
                    <a:pt x="140195" y="45707"/>
                  </a:lnTo>
                  <a:lnTo>
                    <a:pt x="172199" y="45707"/>
                  </a:lnTo>
                  <a:lnTo>
                    <a:pt x="172199" y="44196"/>
                  </a:lnTo>
                  <a:lnTo>
                    <a:pt x="172212" y="42659"/>
                  </a:lnTo>
                  <a:lnTo>
                    <a:pt x="173736" y="42659"/>
                  </a:lnTo>
                  <a:lnTo>
                    <a:pt x="173736" y="41148"/>
                  </a:lnTo>
                  <a:close/>
                </a:path>
                <a:path w="198119" h="55245">
                  <a:moveTo>
                    <a:pt x="175247" y="39624"/>
                  </a:moveTo>
                  <a:lnTo>
                    <a:pt x="143256" y="39624"/>
                  </a:lnTo>
                  <a:lnTo>
                    <a:pt x="143256" y="41135"/>
                  </a:lnTo>
                  <a:lnTo>
                    <a:pt x="175247" y="41135"/>
                  </a:lnTo>
                  <a:lnTo>
                    <a:pt x="175247" y="39624"/>
                  </a:lnTo>
                  <a:close/>
                </a:path>
                <a:path w="198119" h="55245">
                  <a:moveTo>
                    <a:pt x="175247" y="38100"/>
                  </a:moveTo>
                  <a:lnTo>
                    <a:pt x="143256" y="38100"/>
                  </a:lnTo>
                  <a:lnTo>
                    <a:pt x="143256" y="39611"/>
                  </a:lnTo>
                  <a:lnTo>
                    <a:pt x="175247" y="39611"/>
                  </a:lnTo>
                  <a:lnTo>
                    <a:pt x="175247" y="38100"/>
                  </a:lnTo>
                  <a:close/>
                </a:path>
                <a:path w="198119" h="55245">
                  <a:moveTo>
                    <a:pt x="178295" y="33528"/>
                  </a:moveTo>
                  <a:lnTo>
                    <a:pt x="146304" y="33528"/>
                  </a:lnTo>
                  <a:lnTo>
                    <a:pt x="146304" y="35039"/>
                  </a:lnTo>
                  <a:lnTo>
                    <a:pt x="146304" y="36576"/>
                  </a:lnTo>
                  <a:lnTo>
                    <a:pt x="144780" y="36576"/>
                  </a:lnTo>
                  <a:lnTo>
                    <a:pt x="144780" y="38087"/>
                  </a:lnTo>
                  <a:lnTo>
                    <a:pt x="176771" y="38087"/>
                  </a:lnTo>
                  <a:lnTo>
                    <a:pt x="176771" y="36576"/>
                  </a:lnTo>
                  <a:lnTo>
                    <a:pt x="176784" y="35039"/>
                  </a:lnTo>
                  <a:lnTo>
                    <a:pt x="178295" y="35039"/>
                  </a:lnTo>
                  <a:lnTo>
                    <a:pt x="178295" y="33528"/>
                  </a:lnTo>
                  <a:close/>
                </a:path>
                <a:path w="198119" h="55245">
                  <a:moveTo>
                    <a:pt x="179819" y="32004"/>
                  </a:moveTo>
                  <a:lnTo>
                    <a:pt x="147815" y="32004"/>
                  </a:lnTo>
                  <a:lnTo>
                    <a:pt x="147815" y="33515"/>
                  </a:lnTo>
                  <a:lnTo>
                    <a:pt x="179819" y="33515"/>
                  </a:lnTo>
                  <a:lnTo>
                    <a:pt x="179819" y="32004"/>
                  </a:lnTo>
                  <a:close/>
                </a:path>
                <a:path w="198119" h="55245">
                  <a:moveTo>
                    <a:pt x="179819" y="30480"/>
                  </a:moveTo>
                  <a:lnTo>
                    <a:pt x="147815" y="30480"/>
                  </a:lnTo>
                  <a:lnTo>
                    <a:pt x="147815" y="31991"/>
                  </a:lnTo>
                  <a:lnTo>
                    <a:pt x="179819" y="31991"/>
                  </a:lnTo>
                  <a:lnTo>
                    <a:pt x="179819" y="30480"/>
                  </a:lnTo>
                  <a:close/>
                </a:path>
                <a:path w="198119" h="55245">
                  <a:moveTo>
                    <a:pt x="182867" y="25908"/>
                  </a:moveTo>
                  <a:lnTo>
                    <a:pt x="150876" y="25908"/>
                  </a:lnTo>
                  <a:lnTo>
                    <a:pt x="150876" y="27419"/>
                  </a:lnTo>
                  <a:lnTo>
                    <a:pt x="150876" y="28943"/>
                  </a:lnTo>
                  <a:lnTo>
                    <a:pt x="149352" y="28943"/>
                  </a:lnTo>
                  <a:lnTo>
                    <a:pt x="149352" y="30467"/>
                  </a:lnTo>
                  <a:lnTo>
                    <a:pt x="181356" y="30467"/>
                  </a:lnTo>
                  <a:lnTo>
                    <a:pt x="181356" y="28956"/>
                  </a:lnTo>
                  <a:lnTo>
                    <a:pt x="181356" y="27419"/>
                  </a:lnTo>
                  <a:lnTo>
                    <a:pt x="182867" y="27419"/>
                  </a:lnTo>
                  <a:lnTo>
                    <a:pt x="182867" y="25908"/>
                  </a:lnTo>
                  <a:close/>
                </a:path>
                <a:path w="198119" h="55245">
                  <a:moveTo>
                    <a:pt x="182880" y="24384"/>
                  </a:moveTo>
                  <a:lnTo>
                    <a:pt x="152400" y="24384"/>
                  </a:lnTo>
                  <a:lnTo>
                    <a:pt x="152400" y="25895"/>
                  </a:lnTo>
                  <a:lnTo>
                    <a:pt x="182880" y="25895"/>
                  </a:lnTo>
                  <a:lnTo>
                    <a:pt x="182880" y="24384"/>
                  </a:lnTo>
                  <a:close/>
                </a:path>
                <a:path w="198119" h="55245">
                  <a:moveTo>
                    <a:pt x="184391" y="22860"/>
                  </a:moveTo>
                  <a:lnTo>
                    <a:pt x="152400" y="22860"/>
                  </a:lnTo>
                  <a:lnTo>
                    <a:pt x="152400" y="24371"/>
                  </a:lnTo>
                  <a:lnTo>
                    <a:pt x="184391" y="24371"/>
                  </a:lnTo>
                  <a:lnTo>
                    <a:pt x="184391" y="22860"/>
                  </a:lnTo>
                  <a:close/>
                </a:path>
                <a:path w="198119" h="55245">
                  <a:moveTo>
                    <a:pt x="187439" y="18288"/>
                  </a:moveTo>
                  <a:lnTo>
                    <a:pt x="155435" y="18288"/>
                  </a:lnTo>
                  <a:lnTo>
                    <a:pt x="155435" y="19799"/>
                  </a:lnTo>
                  <a:lnTo>
                    <a:pt x="155435" y="21336"/>
                  </a:lnTo>
                  <a:lnTo>
                    <a:pt x="153924" y="21336"/>
                  </a:lnTo>
                  <a:lnTo>
                    <a:pt x="153924" y="22847"/>
                  </a:lnTo>
                  <a:lnTo>
                    <a:pt x="185915" y="22847"/>
                  </a:lnTo>
                  <a:lnTo>
                    <a:pt x="185915" y="21336"/>
                  </a:lnTo>
                  <a:lnTo>
                    <a:pt x="185915" y="19799"/>
                  </a:lnTo>
                  <a:lnTo>
                    <a:pt x="187439" y="19799"/>
                  </a:lnTo>
                  <a:lnTo>
                    <a:pt x="187439" y="18288"/>
                  </a:lnTo>
                  <a:close/>
                </a:path>
                <a:path w="198119" h="55245">
                  <a:moveTo>
                    <a:pt x="187452" y="16764"/>
                  </a:moveTo>
                  <a:lnTo>
                    <a:pt x="156972" y="16764"/>
                  </a:lnTo>
                  <a:lnTo>
                    <a:pt x="156972" y="18275"/>
                  </a:lnTo>
                  <a:lnTo>
                    <a:pt x="187452" y="18275"/>
                  </a:lnTo>
                  <a:lnTo>
                    <a:pt x="187452" y="16764"/>
                  </a:lnTo>
                  <a:close/>
                </a:path>
                <a:path w="198119" h="55245">
                  <a:moveTo>
                    <a:pt x="188976" y="15240"/>
                  </a:moveTo>
                  <a:lnTo>
                    <a:pt x="156972" y="15240"/>
                  </a:lnTo>
                  <a:lnTo>
                    <a:pt x="156972" y="16751"/>
                  </a:lnTo>
                  <a:lnTo>
                    <a:pt x="188976" y="16751"/>
                  </a:lnTo>
                  <a:lnTo>
                    <a:pt x="188976" y="15240"/>
                  </a:lnTo>
                  <a:close/>
                </a:path>
                <a:path w="198119" h="55245">
                  <a:moveTo>
                    <a:pt x="192011" y="10668"/>
                  </a:moveTo>
                  <a:lnTo>
                    <a:pt x="160020" y="10668"/>
                  </a:lnTo>
                  <a:lnTo>
                    <a:pt x="160020" y="12179"/>
                  </a:lnTo>
                  <a:lnTo>
                    <a:pt x="160020" y="13716"/>
                  </a:lnTo>
                  <a:lnTo>
                    <a:pt x="158496" y="13716"/>
                  </a:lnTo>
                  <a:lnTo>
                    <a:pt x="158496" y="15227"/>
                  </a:lnTo>
                  <a:lnTo>
                    <a:pt x="190487" y="15227"/>
                  </a:lnTo>
                  <a:lnTo>
                    <a:pt x="190487" y="13716"/>
                  </a:lnTo>
                  <a:lnTo>
                    <a:pt x="190500" y="12179"/>
                  </a:lnTo>
                  <a:lnTo>
                    <a:pt x="192011" y="12179"/>
                  </a:lnTo>
                  <a:lnTo>
                    <a:pt x="192011" y="10668"/>
                  </a:lnTo>
                  <a:close/>
                </a:path>
                <a:path w="198119" h="55245">
                  <a:moveTo>
                    <a:pt x="192024" y="9144"/>
                  </a:moveTo>
                  <a:lnTo>
                    <a:pt x="161544" y="9144"/>
                  </a:lnTo>
                  <a:lnTo>
                    <a:pt x="161544" y="10655"/>
                  </a:lnTo>
                  <a:lnTo>
                    <a:pt x="192024" y="10655"/>
                  </a:lnTo>
                  <a:lnTo>
                    <a:pt x="192024" y="9144"/>
                  </a:lnTo>
                  <a:close/>
                </a:path>
                <a:path w="198119" h="55245">
                  <a:moveTo>
                    <a:pt x="193535" y="7620"/>
                  </a:moveTo>
                  <a:lnTo>
                    <a:pt x="161544" y="7620"/>
                  </a:lnTo>
                  <a:lnTo>
                    <a:pt x="161544" y="9131"/>
                  </a:lnTo>
                  <a:lnTo>
                    <a:pt x="193535" y="9131"/>
                  </a:lnTo>
                  <a:lnTo>
                    <a:pt x="193535" y="7620"/>
                  </a:lnTo>
                  <a:close/>
                </a:path>
                <a:path w="198119" h="55245">
                  <a:moveTo>
                    <a:pt x="196596" y="3048"/>
                  </a:moveTo>
                  <a:lnTo>
                    <a:pt x="164592" y="3048"/>
                  </a:lnTo>
                  <a:lnTo>
                    <a:pt x="164592" y="4559"/>
                  </a:lnTo>
                  <a:lnTo>
                    <a:pt x="163055" y="4559"/>
                  </a:lnTo>
                  <a:lnTo>
                    <a:pt x="163055" y="6096"/>
                  </a:lnTo>
                  <a:lnTo>
                    <a:pt x="163055" y="7607"/>
                  </a:lnTo>
                  <a:lnTo>
                    <a:pt x="193535" y="7607"/>
                  </a:lnTo>
                  <a:lnTo>
                    <a:pt x="193535" y="6096"/>
                  </a:lnTo>
                  <a:lnTo>
                    <a:pt x="195059" y="6096"/>
                  </a:lnTo>
                  <a:lnTo>
                    <a:pt x="195059" y="4559"/>
                  </a:lnTo>
                  <a:lnTo>
                    <a:pt x="196596" y="4559"/>
                  </a:lnTo>
                  <a:lnTo>
                    <a:pt x="196596" y="3048"/>
                  </a:lnTo>
                  <a:close/>
                </a:path>
                <a:path w="198119" h="55245">
                  <a:moveTo>
                    <a:pt x="196596" y="1524"/>
                  </a:moveTo>
                  <a:lnTo>
                    <a:pt x="166116" y="1524"/>
                  </a:lnTo>
                  <a:lnTo>
                    <a:pt x="166116" y="3035"/>
                  </a:lnTo>
                  <a:lnTo>
                    <a:pt x="196596" y="3035"/>
                  </a:lnTo>
                  <a:lnTo>
                    <a:pt x="196596" y="1524"/>
                  </a:lnTo>
                  <a:close/>
                </a:path>
                <a:path w="198119" h="55245">
                  <a:moveTo>
                    <a:pt x="198107" y="0"/>
                  </a:moveTo>
                  <a:lnTo>
                    <a:pt x="166116" y="0"/>
                  </a:lnTo>
                  <a:lnTo>
                    <a:pt x="166116" y="1511"/>
                  </a:lnTo>
                  <a:lnTo>
                    <a:pt x="198107" y="1511"/>
                  </a:lnTo>
                  <a:lnTo>
                    <a:pt x="1981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847340" y="4010418"/>
              <a:ext cx="134620" cy="55244"/>
            </a:xfrm>
            <a:custGeom>
              <a:avLst/>
              <a:gdLst/>
              <a:ahLst/>
              <a:cxnLst/>
              <a:rect l="l" t="t" r="r" b="b"/>
              <a:pathLst>
                <a:path w="134619" h="55245">
                  <a:moveTo>
                    <a:pt x="31991" y="1524"/>
                  </a:moveTo>
                  <a:lnTo>
                    <a:pt x="0" y="1524"/>
                  </a:lnTo>
                  <a:lnTo>
                    <a:pt x="0" y="3035"/>
                  </a:lnTo>
                  <a:lnTo>
                    <a:pt x="31991" y="3035"/>
                  </a:lnTo>
                  <a:lnTo>
                    <a:pt x="31991" y="1524"/>
                  </a:lnTo>
                  <a:close/>
                </a:path>
                <a:path w="134619" h="55245">
                  <a:moveTo>
                    <a:pt x="31991" y="0"/>
                  </a:moveTo>
                  <a:lnTo>
                    <a:pt x="0" y="0"/>
                  </a:lnTo>
                  <a:lnTo>
                    <a:pt x="0" y="1511"/>
                  </a:lnTo>
                  <a:lnTo>
                    <a:pt x="31991" y="1511"/>
                  </a:lnTo>
                  <a:lnTo>
                    <a:pt x="31991" y="0"/>
                  </a:lnTo>
                  <a:close/>
                </a:path>
                <a:path w="134619" h="55245">
                  <a:moveTo>
                    <a:pt x="35052" y="6096"/>
                  </a:moveTo>
                  <a:lnTo>
                    <a:pt x="33515" y="6096"/>
                  </a:lnTo>
                  <a:lnTo>
                    <a:pt x="33515" y="4559"/>
                  </a:lnTo>
                  <a:lnTo>
                    <a:pt x="33515" y="3048"/>
                  </a:lnTo>
                  <a:lnTo>
                    <a:pt x="1511" y="3048"/>
                  </a:lnTo>
                  <a:lnTo>
                    <a:pt x="1511" y="4559"/>
                  </a:lnTo>
                  <a:lnTo>
                    <a:pt x="1511" y="6096"/>
                  </a:lnTo>
                  <a:lnTo>
                    <a:pt x="3048" y="6096"/>
                  </a:lnTo>
                  <a:lnTo>
                    <a:pt x="3048" y="7607"/>
                  </a:lnTo>
                  <a:lnTo>
                    <a:pt x="35052" y="7607"/>
                  </a:lnTo>
                  <a:lnTo>
                    <a:pt x="35052" y="6096"/>
                  </a:lnTo>
                  <a:close/>
                </a:path>
                <a:path w="134619" h="55245">
                  <a:moveTo>
                    <a:pt x="36563" y="9144"/>
                  </a:moveTo>
                  <a:lnTo>
                    <a:pt x="4572" y="9144"/>
                  </a:lnTo>
                  <a:lnTo>
                    <a:pt x="4572" y="10655"/>
                  </a:lnTo>
                  <a:lnTo>
                    <a:pt x="36563" y="10655"/>
                  </a:lnTo>
                  <a:lnTo>
                    <a:pt x="36563" y="9144"/>
                  </a:lnTo>
                  <a:close/>
                </a:path>
                <a:path w="134619" h="55245">
                  <a:moveTo>
                    <a:pt x="36563" y="7620"/>
                  </a:moveTo>
                  <a:lnTo>
                    <a:pt x="4572" y="7620"/>
                  </a:lnTo>
                  <a:lnTo>
                    <a:pt x="4572" y="9131"/>
                  </a:lnTo>
                  <a:lnTo>
                    <a:pt x="36563" y="9131"/>
                  </a:lnTo>
                  <a:lnTo>
                    <a:pt x="36563" y="7620"/>
                  </a:lnTo>
                  <a:close/>
                </a:path>
                <a:path w="134619" h="55245">
                  <a:moveTo>
                    <a:pt x="39611" y="15240"/>
                  </a:moveTo>
                  <a:lnTo>
                    <a:pt x="9131" y="15240"/>
                  </a:lnTo>
                  <a:lnTo>
                    <a:pt x="9131" y="16751"/>
                  </a:lnTo>
                  <a:lnTo>
                    <a:pt x="39611" y="16751"/>
                  </a:lnTo>
                  <a:lnTo>
                    <a:pt x="39611" y="15240"/>
                  </a:lnTo>
                  <a:close/>
                </a:path>
                <a:path w="134619" h="55245">
                  <a:moveTo>
                    <a:pt x="39611" y="13703"/>
                  </a:moveTo>
                  <a:lnTo>
                    <a:pt x="38087" y="13703"/>
                  </a:lnTo>
                  <a:lnTo>
                    <a:pt x="38087" y="12179"/>
                  </a:lnTo>
                  <a:lnTo>
                    <a:pt x="38087" y="10668"/>
                  </a:lnTo>
                  <a:lnTo>
                    <a:pt x="6096" y="10668"/>
                  </a:lnTo>
                  <a:lnTo>
                    <a:pt x="6096" y="12179"/>
                  </a:lnTo>
                  <a:lnTo>
                    <a:pt x="6096" y="13716"/>
                  </a:lnTo>
                  <a:lnTo>
                    <a:pt x="7620" y="13716"/>
                  </a:lnTo>
                  <a:lnTo>
                    <a:pt x="7620" y="15227"/>
                  </a:lnTo>
                  <a:lnTo>
                    <a:pt x="39611" y="15227"/>
                  </a:lnTo>
                  <a:lnTo>
                    <a:pt x="39611" y="13703"/>
                  </a:lnTo>
                  <a:close/>
                </a:path>
                <a:path w="134619" h="55245">
                  <a:moveTo>
                    <a:pt x="41135" y="16764"/>
                  </a:moveTo>
                  <a:lnTo>
                    <a:pt x="9131" y="16764"/>
                  </a:lnTo>
                  <a:lnTo>
                    <a:pt x="9131" y="18275"/>
                  </a:lnTo>
                  <a:lnTo>
                    <a:pt x="41135" y="18275"/>
                  </a:lnTo>
                  <a:lnTo>
                    <a:pt x="41135" y="16764"/>
                  </a:lnTo>
                  <a:close/>
                </a:path>
                <a:path w="134619" h="55245">
                  <a:moveTo>
                    <a:pt x="44183" y="22860"/>
                  </a:moveTo>
                  <a:lnTo>
                    <a:pt x="12192" y="22860"/>
                  </a:lnTo>
                  <a:lnTo>
                    <a:pt x="12192" y="24371"/>
                  </a:lnTo>
                  <a:lnTo>
                    <a:pt x="44183" y="24371"/>
                  </a:lnTo>
                  <a:lnTo>
                    <a:pt x="44183" y="22860"/>
                  </a:lnTo>
                  <a:close/>
                </a:path>
                <a:path w="134619" h="55245">
                  <a:moveTo>
                    <a:pt x="44183" y="21336"/>
                  </a:moveTo>
                  <a:lnTo>
                    <a:pt x="42672" y="21336"/>
                  </a:lnTo>
                  <a:lnTo>
                    <a:pt x="42672" y="19799"/>
                  </a:lnTo>
                  <a:lnTo>
                    <a:pt x="42672" y="18288"/>
                  </a:lnTo>
                  <a:lnTo>
                    <a:pt x="10668" y="18288"/>
                  </a:lnTo>
                  <a:lnTo>
                    <a:pt x="10668" y="19799"/>
                  </a:lnTo>
                  <a:lnTo>
                    <a:pt x="10668" y="21336"/>
                  </a:lnTo>
                  <a:lnTo>
                    <a:pt x="12192" y="21336"/>
                  </a:lnTo>
                  <a:lnTo>
                    <a:pt x="12192" y="22847"/>
                  </a:lnTo>
                  <a:lnTo>
                    <a:pt x="44183" y="22847"/>
                  </a:lnTo>
                  <a:lnTo>
                    <a:pt x="44183" y="21336"/>
                  </a:lnTo>
                  <a:close/>
                </a:path>
                <a:path w="134619" h="55245">
                  <a:moveTo>
                    <a:pt x="45707" y="24384"/>
                  </a:moveTo>
                  <a:lnTo>
                    <a:pt x="13716" y="24384"/>
                  </a:lnTo>
                  <a:lnTo>
                    <a:pt x="13716" y="25895"/>
                  </a:lnTo>
                  <a:lnTo>
                    <a:pt x="45707" y="25895"/>
                  </a:lnTo>
                  <a:lnTo>
                    <a:pt x="45707" y="24384"/>
                  </a:lnTo>
                  <a:close/>
                </a:path>
                <a:path w="134619" h="55245">
                  <a:moveTo>
                    <a:pt x="48755" y="30480"/>
                  </a:moveTo>
                  <a:lnTo>
                    <a:pt x="16751" y="30480"/>
                  </a:lnTo>
                  <a:lnTo>
                    <a:pt x="16751" y="31991"/>
                  </a:lnTo>
                  <a:lnTo>
                    <a:pt x="48755" y="31991"/>
                  </a:lnTo>
                  <a:lnTo>
                    <a:pt x="48755" y="30480"/>
                  </a:lnTo>
                  <a:close/>
                </a:path>
                <a:path w="134619" h="55245">
                  <a:moveTo>
                    <a:pt x="48755" y="28956"/>
                  </a:moveTo>
                  <a:lnTo>
                    <a:pt x="47231" y="28956"/>
                  </a:lnTo>
                  <a:lnTo>
                    <a:pt x="47231" y="27419"/>
                  </a:lnTo>
                  <a:lnTo>
                    <a:pt x="47231" y="25908"/>
                  </a:lnTo>
                  <a:lnTo>
                    <a:pt x="15240" y="25908"/>
                  </a:lnTo>
                  <a:lnTo>
                    <a:pt x="15240" y="27419"/>
                  </a:lnTo>
                  <a:lnTo>
                    <a:pt x="15240" y="28956"/>
                  </a:lnTo>
                  <a:lnTo>
                    <a:pt x="16751" y="28956"/>
                  </a:lnTo>
                  <a:lnTo>
                    <a:pt x="16751" y="30467"/>
                  </a:lnTo>
                  <a:lnTo>
                    <a:pt x="48755" y="30467"/>
                  </a:lnTo>
                  <a:lnTo>
                    <a:pt x="48755" y="28956"/>
                  </a:lnTo>
                  <a:close/>
                </a:path>
                <a:path w="134619" h="55245">
                  <a:moveTo>
                    <a:pt x="50292" y="32004"/>
                  </a:moveTo>
                  <a:lnTo>
                    <a:pt x="18288" y="32004"/>
                  </a:lnTo>
                  <a:lnTo>
                    <a:pt x="18288" y="33515"/>
                  </a:lnTo>
                  <a:lnTo>
                    <a:pt x="50292" y="33515"/>
                  </a:lnTo>
                  <a:lnTo>
                    <a:pt x="50292" y="32004"/>
                  </a:lnTo>
                  <a:close/>
                </a:path>
                <a:path w="134619" h="55245">
                  <a:moveTo>
                    <a:pt x="53327" y="38100"/>
                  </a:moveTo>
                  <a:lnTo>
                    <a:pt x="21336" y="38100"/>
                  </a:lnTo>
                  <a:lnTo>
                    <a:pt x="21336" y="39611"/>
                  </a:lnTo>
                  <a:lnTo>
                    <a:pt x="53327" y="39611"/>
                  </a:lnTo>
                  <a:lnTo>
                    <a:pt x="53327" y="38100"/>
                  </a:lnTo>
                  <a:close/>
                </a:path>
                <a:path w="134619" h="55245">
                  <a:moveTo>
                    <a:pt x="53327" y="36576"/>
                  </a:moveTo>
                  <a:lnTo>
                    <a:pt x="51803" y="36576"/>
                  </a:lnTo>
                  <a:lnTo>
                    <a:pt x="51803" y="35039"/>
                  </a:lnTo>
                  <a:lnTo>
                    <a:pt x="51803" y="33528"/>
                  </a:lnTo>
                  <a:lnTo>
                    <a:pt x="19812" y="33528"/>
                  </a:lnTo>
                  <a:lnTo>
                    <a:pt x="19812" y="35039"/>
                  </a:lnTo>
                  <a:lnTo>
                    <a:pt x="19812" y="36576"/>
                  </a:lnTo>
                  <a:lnTo>
                    <a:pt x="21336" y="36576"/>
                  </a:lnTo>
                  <a:lnTo>
                    <a:pt x="21336" y="38087"/>
                  </a:lnTo>
                  <a:lnTo>
                    <a:pt x="53327" y="38087"/>
                  </a:lnTo>
                  <a:lnTo>
                    <a:pt x="53327" y="36576"/>
                  </a:lnTo>
                  <a:close/>
                </a:path>
                <a:path w="134619" h="55245">
                  <a:moveTo>
                    <a:pt x="54851" y="39624"/>
                  </a:moveTo>
                  <a:lnTo>
                    <a:pt x="22860" y="39624"/>
                  </a:lnTo>
                  <a:lnTo>
                    <a:pt x="22860" y="41135"/>
                  </a:lnTo>
                  <a:lnTo>
                    <a:pt x="54851" y="41135"/>
                  </a:lnTo>
                  <a:lnTo>
                    <a:pt x="54851" y="39624"/>
                  </a:lnTo>
                  <a:close/>
                </a:path>
                <a:path w="134619" h="55245">
                  <a:moveTo>
                    <a:pt x="57912" y="45720"/>
                  </a:moveTo>
                  <a:lnTo>
                    <a:pt x="25908" y="45720"/>
                  </a:lnTo>
                  <a:lnTo>
                    <a:pt x="25908" y="47231"/>
                  </a:lnTo>
                  <a:lnTo>
                    <a:pt x="57912" y="47231"/>
                  </a:lnTo>
                  <a:lnTo>
                    <a:pt x="57912" y="45720"/>
                  </a:lnTo>
                  <a:close/>
                </a:path>
                <a:path w="134619" h="55245">
                  <a:moveTo>
                    <a:pt x="57912" y="44196"/>
                  </a:moveTo>
                  <a:lnTo>
                    <a:pt x="56375" y="44196"/>
                  </a:lnTo>
                  <a:lnTo>
                    <a:pt x="56375" y="42659"/>
                  </a:lnTo>
                  <a:lnTo>
                    <a:pt x="56375" y="41148"/>
                  </a:lnTo>
                  <a:lnTo>
                    <a:pt x="22860" y="41148"/>
                  </a:lnTo>
                  <a:lnTo>
                    <a:pt x="22860" y="42659"/>
                  </a:lnTo>
                  <a:lnTo>
                    <a:pt x="24371" y="42659"/>
                  </a:lnTo>
                  <a:lnTo>
                    <a:pt x="24371" y="44196"/>
                  </a:lnTo>
                  <a:lnTo>
                    <a:pt x="25908" y="44196"/>
                  </a:lnTo>
                  <a:lnTo>
                    <a:pt x="25908" y="45707"/>
                  </a:lnTo>
                  <a:lnTo>
                    <a:pt x="57912" y="45707"/>
                  </a:lnTo>
                  <a:lnTo>
                    <a:pt x="57912" y="44196"/>
                  </a:lnTo>
                  <a:close/>
                </a:path>
                <a:path w="134619" h="55245">
                  <a:moveTo>
                    <a:pt x="59423" y="47244"/>
                  </a:moveTo>
                  <a:lnTo>
                    <a:pt x="27432" y="47244"/>
                  </a:lnTo>
                  <a:lnTo>
                    <a:pt x="27432" y="48755"/>
                  </a:lnTo>
                  <a:lnTo>
                    <a:pt x="59423" y="48755"/>
                  </a:lnTo>
                  <a:lnTo>
                    <a:pt x="59423" y="47244"/>
                  </a:lnTo>
                  <a:close/>
                </a:path>
                <a:path w="134619" h="55245">
                  <a:moveTo>
                    <a:pt x="62471" y="53340"/>
                  </a:moveTo>
                  <a:lnTo>
                    <a:pt x="30480" y="53340"/>
                  </a:lnTo>
                  <a:lnTo>
                    <a:pt x="30480" y="54851"/>
                  </a:lnTo>
                  <a:lnTo>
                    <a:pt x="62471" y="54851"/>
                  </a:lnTo>
                  <a:lnTo>
                    <a:pt x="62471" y="53340"/>
                  </a:lnTo>
                  <a:close/>
                </a:path>
                <a:path w="134619" h="55245">
                  <a:moveTo>
                    <a:pt x="62471" y="51803"/>
                  </a:moveTo>
                  <a:lnTo>
                    <a:pt x="60947" y="51803"/>
                  </a:lnTo>
                  <a:lnTo>
                    <a:pt x="60947" y="50279"/>
                  </a:lnTo>
                  <a:lnTo>
                    <a:pt x="60947" y="48768"/>
                  </a:lnTo>
                  <a:lnTo>
                    <a:pt x="27432" y="48768"/>
                  </a:lnTo>
                  <a:lnTo>
                    <a:pt x="27432" y="50279"/>
                  </a:lnTo>
                  <a:lnTo>
                    <a:pt x="28956" y="50279"/>
                  </a:lnTo>
                  <a:lnTo>
                    <a:pt x="28956" y="51816"/>
                  </a:lnTo>
                  <a:lnTo>
                    <a:pt x="30480" y="51816"/>
                  </a:lnTo>
                  <a:lnTo>
                    <a:pt x="30480" y="53327"/>
                  </a:lnTo>
                  <a:lnTo>
                    <a:pt x="62471" y="53327"/>
                  </a:lnTo>
                  <a:lnTo>
                    <a:pt x="62471" y="51803"/>
                  </a:lnTo>
                  <a:close/>
                </a:path>
                <a:path w="134619" h="55245">
                  <a:moveTo>
                    <a:pt x="106667" y="48768"/>
                  </a:moveTo>
                  <a:lnTo>
                    <a:pt x="73152" y="48768"/>
                  </a:lnTo>
                  <a:lnTo>
                    <a:pt x="73152" y="50279"/>
                  </a:lnTo>
                  <a:lnTo>
                    <a:pt x="73152" y="51803"/>
                  </a:lnTo>
                  <a:lnTo>
                    <a:pt x="71628" y="51803"/>
                  </a:lnTo>
                  <a:lnTo>
                    <a:pt x="71628" y="53327"/>
                  </a:lnTo>
                  <a:lnTo>
                    <a:pt x="103632" y="53327"/>
                  </a:lnTo>
                  <a:lnTo>
                    <a:pt x="103632" y="51816"/>
                  </a:lnTo>
                  <a:lnTo>
                    <a:pt x="105143" y="51816"/>
                  </a:lnTo>
                  <a:lnTo>
                    <a:pt x="105143" y="50279"/>
                  </a:lnTo>
                  <a:lnTo>
                    <a:pt x="106667" y="50279"/>
                  </a:lnTo>
                  <a:lnTo>
                    <a:pt x="106667" y="48768"/>
                  </a:lnTo>
                  <a:close/>
                </a:path>
                <a:path w="134619" h="55245">
                  <a:moveTo>
                    <a:pt x="106667" y="47244"/>
                  </a:moveTo>
                  <a:lnTo>
                    <a:pt x="74676" y="47244"/>
                  </a:lnTo>
                  <a:lnTo>
                    <a:pt x="74676" y="48755"/>
                  </a:lnTo>
                  <a:lnTo>
                    <a:pt x="106667" y="48755"/>
                  </a:lnTo>
                  <a:lnTo>
                    <a:pt x="106667" y="47244"/>
                  </a:lnTo>
                  <a:close/>
                </a:path>
                <a:path w="134619" h="55245">
                  <a:moveTo>
                    <a:pt x="108191" y="45720"/>
                  </a:moveTo>
                  <a:lnTo>
                    <a:pt x="76200" y="45720"/>
                  </a:lnTo>
                  <a:lnTo>
                    <a:pt x="76200" y="47231"/>
                  </a:lnTo>
                  <a:lnTo>
                    <a:pt x="108191" y="47231"/>
                  </a:lnTo>
                  <a:lnTo>
                    <a:pt x="108191" y="45720"/>
                  </a:lnTo>
                  <a:close/>
                </a:path>
                <a:path w="134619" h="55245">
                  <a:moveTo>
                    <a:pt x="111252" y="41148"/>
                  </a:moveTo>
                  <a:lnTo>
                    <a:pt x="77711" y="41148"/>
                  </a:lnTo>
                  <a:lnTo>
                    <a:pt x="77711" y="42659"/>
                  </a:lnTo>
                  <a:lnTo>
                    <a:pt x="77711" y="44196"/>
                  </a:lnTo>
                  <a:lnTo>
                    <a:pt x="76200" y="44196"/>
                  </a:lnTo>
                  <a:lnTo>
                    <a:pt x="76200" y="45707"/>
                  </a:lnTo>
                  <a:lnTo>
                    <a:pt x="108191" y="45707"/>
                  </a:lnTo>
                  <a:lnTo>
                    <a:pt x="108191" y="44196"/>
                  </a:lnTo>
                  <a:lnTo>
                    <a:pt x="109715" y="44196"/>
                  </a:lnTo>
                  <a:lnTo>
                    <a:pt x="109715" y="42659"/>
                  </a:lnTo>
                  <a:lnTo>
                    <a:pt x="111252" y="42659"/>
                  </a:lnTo>
                  <a:lnTo>
                    <a:pt x="111252" y="41148"/>
                  </a:lnTo>
                  <a:close/>
                </a:path>
                <a:path w="134619" h="55245">
                  <a:moveTo>
                    <a:pt x="111252" y="39624"/>
                  </a:moveTo>
                  <a:lnTo>
                    <a:pt x="79248" y="39624"/>
                  </a:lnTo>
                  <a:lnTo>
                    <a:pt x="79248" y="41135"/>
                  </a:lnTo>
                  <a:lnTo>
                    <a:pt x="111252" y="41135"/>
                  </a:lnTo>
                  <a:lnTo>
                    <a:pt x="111252" y="39624"/>
                  </a:lnTo>
                  <a:close/>
                </a:path>
                <a:path w="134619" h="55245">
                  <a:moveTo>
                    <a:pt x="112763" y="38100"/>
                  </a:moveTo>
                  <a:lnTo>
                    <a:pt x="80772" y="38100"/>
                  </a:lnTo>
                  <a:lnTo>
                    <a:pt x="80772" y="39611"/>
                  </a:lnTo>
                  <a:lnTo>
                    <a:pt x="112763" y="39611"/>
                  </a:lnTo>
                  <a:lnTo>
                    <a:pt x="112763" y="38100"/>
                  </a:lnTo>
                  <a:close/>
                </a:path>
                <a:path w="134619" h="55245">
                  <a:moveTo>
                    <a:pt x="114287" y="33528"/>
                  </a:moveTo>
                  <a:lnTo>
                    <a:pt x="82296" y="33528"/>
                  </a:lnTo>
                  <a:lnTo>
                    <a:pt x="82296" y="35039"/>
                  </a:lnTo>
                  <a:lnTo>
                    <a:pt x="82296" y="36576"/>
                  </a:lnTo>
                  <a:lnTo>
                    <a:pt x="80772" y="36576"/>
                  </a:lnTo>
                  <a:lnTo>
                    <a:pt x="80772" y="38087"/>
                  </a:lnTo>
                  <a:lnTo>
                    <a:pt x="112763" y="38087"/>
                  </a:lnTo>
                  <a:lnTo>
                    <a:pt x="112763" y="36576"/>
                  </a:lnTo>
                  <a:lnTo>
                    <a:pt x="114287" y="36576"/>
                  </a:lnTo>
                  <a:lnTo>
                    <a:pt x="114287" y="35039"/>
                  </a:lnTo>
                  <a:lnTo>
                    <a:pt x="114287" y="33528"/>
                  </a:lnTo>
                  <a:close/>
                </a:path>
                <a:path w="134619" h="55245">
                  <a:moveTo>
                    <a:pt x="115811" y="32004"/>
                  </a:moveTo>
                  <a:lnTo>
                    <a:pt x="83820" y="32004"/>
                  </a:lnTo>
                  <a:lnTo>
                    <a:pt x="83820" y="33515"/>
                  </a:lnTo>
                  <a:lnTo>
                    <a:pt x="115811" y="33515"/>
                  </a:lnTo>
                  <a:lnTo>
                    <a:pt x="115811" y="32004"/>
                  </a:lnTo>
                  <a:close/>
                </a:path>
                <a:path w="134619" h="55245">
                  <a:moveTo>
                    <a:pt x="117335" y="30480"/>
                  </a:moveTo>
                  <a:lnTo>
                    <a:pt x="85331" y="30480"/>
                  </a:lnTo>
                  <a:lnTo>
                    <a:pt x="85331" y="31991"/>
                  </a:lnTo>
                  <a:lnTo>
                    <a:pt x="117335" y="31991"/>
                  </a:lnTo>
                  <a:lnTo>
                    <a:pt x="117335" y="30480"/>
                  </a:lnTo>
                  <a:close/>
                </a:path>
                <a:path w="134619" h="55245">
                  <a:moveTo>
                    <a:pt x="118872" y="25908"/>
                  </a:moveTo>
                  <a:lnTo>
                    <a:pt x="86868" y="25908"/>
                  </a:lnTo>
                  <a:lnTo>
                    <a:pt x="86868" y="27419"/>
                  </a:lnTo>
                  <a:lnTo>
                    <a:pt x="86868" y="28956"/>
                  </a:lnTo>
                  <a:lnTo>
                    <a:pt x="85331" y="28956"/>
                  </a:lnTo>
                  <a:lnTo>
                    <a:pt x="85331" y="30467"/>
                  </a:lnTo>
                  <a:lnTo>
                    <a:pt x="117335" y="30467"/>
                  </a:lnTo>
                  <a:lnTo>
                    <a:pt x="117335" y="28956"/>
                  </a:lnTo>
                  <a:lnTo>
                    <a:pt x="118872" y="28956"/>
                  </a:lnTo>
                  <a:lnTo>
                    <a:pt x="118872" y="27419"/>
                  </a:lnTo>
                  <a:lnTo>
                    <a:pt x="118872" y="25908"/>
                  </a:lnTo>
                  <a:close/>
                </a:path>
                <a:path w="134619" h="55245">
                  <a:moveTo>
                    <a:pt x="120383" y="24384"/>
                  </a:moveTo>
                  <a:lnTo>
                    <a:pt x="88392" y="24384"/>
                  </a:lnTo>
                  <a:lnTo>
                    <a:pt x="88392" y="25895"/>
                  </a:lnTo>
                  <a:lnTo>
                    <a:pt x="120383" y="25895"/>
                  </a:lnTo>
                  <a:lnTo>
                    <a:pt x="120383" y="24384"/>
                  </a:lnTo>
                  <a:close/>
                </a:path>
                <a:path w="134619" h="55245">
                  <a:moveTo>
                    <a:pt x="121907" y="22860"/>
                  </a:moveTo>
                  <a:lnTo>
                    <a:pt x="89916" y="22860"/>
                  </a:lnTo>
                  <a:lnTo>
                    <a:pt x="89916" y="24371"/>
                  </a:lnTo>
                  <a:lnTo>
                    <a:pt x="121907" y="24371"/>
                  </a:lnTo>
                  <a:lnTo>
                    <a:pt x="121907" y="22860"/>
                  </a:lnTo>
                  <a:close/>
                </a:path>
                <a:path w="134619" h="55245">
                  <a:moveTo>
                    <a:pt x="123431" y="18288"/>
                  </a:moveTo>
                  <a:lnTo>
                    <a:pt x="91440" y="18288"/>
                  </a:lnTo>
                  <a:lnTo>
                    <a:pt x="91440" y="19799"/>
                  </a:lnTo>
                  <a:lnTo>
                    <a:pt x="91440" y="21336"/>
                  </a:lnTo>
                  <a:lnTo>
                    <a:pt x="89916" y="21336"/>
                  </a:lnTo>
                  <a:lnTo>
                    <a:pt x="89916" y="22847"/>
                  </a:lnTo>
                  <a:lnTo>
                    <a:pt x="121907" y="22847"/>
                  </a:lnTo>
                  <a:lnTo>
                    <a:pt x="121907" y="21336"/>
                  </a:lnTo>
                  <a:lnTo>
                    <a:pt x="123431" y="21336"/>
                  </a:lnTo>
                  <a:lnTo>
                    <a:pt x="123431" y="19799"/>
                  </a:lnTo>
                  <a:lnTo>
                    <a:pt x="123431" y="18288"/>
                  </a:lnTo>
                  <a:close/>
                </a:path>
                <a:path w="134619" h="55245">
                  <a:moveTo>
                    <a:pt x="124955" y="16764"/>
                  </a:moveTo>
                  <a:lnTo>
                    <a:pt x="92951" y="16764"/>
                  </a:lnTo>
                  <a:lnTo>
                    <a:pt x="92951" y="18275"/>
                  </a:lnTo>
                  <a:lnTo>
                    <a:pt x="124955" y="18275"/>
                  </a:lnTo>
                  <a:lnTo>
                    <a:pt x="124955" y="16764"/>
                  </a:lnTo>
                  <a:close/>
                </a:path>
                <a:path w="134619" h="55245">
                  <a:moveTo>
                    <a:pt x="124968" y="15240"/>
                  </a:moveTo>
                  <a:lnTo>
                    <a:pt x="94488" y="15240"/>
                  </a:lnTo>
                  <a:lnTo>
                    <a:pt x="94488" y="16751"/>
                  </a:lnTo>
                  <a:lnTo>
                    <a:pt x="124968" y="16751"/>
                  </a:lnTo>
                  <a:lnTo>
                    <a:pt x="124968" y="15240"/>
                  </a:lnTo>
                  <a:close/>
                </a:path>
                <a:path w="134619" h="55245">
                  <a:moveTo>
                    <a:pt x="128003" y="10668"/>
                  </a:moveTo>
                  <a:lnTo>
                    <a:pt x="96012" y="10668"/>
                  </a:lnTo>
                  <a:lnTo>
                    <a:pt x="96012" y="12179"/>
                  </a:lnTo>
                  <a:lnTo>
                    <a:pt x="96012" y="13703"/>
                  </a:lnTo>
                  <a:lnTo>
                    <a:pt x="94488" y="13703"/>
                  </a:lnTo>
                  <a:lnTo>
                    <a:pt x="94488" y="15227"/>
                  </a:lnTo>
                  <a:lnTo>
                    <a:pt x="126492" y="15227"/>
                  </a:lnTo>
                  <a:lnTo>
                    <a:pt x="126492" y="13716"/>
                  </a:lnTo>
                  <a:lnTo>
                    <a:pt x="128003" y="13716"/>
                  </a:lnTo>
                  <a:lnTo>
                    <a:pt x="128003" y="12179"/>
                  </a:lnTo>
                  <a:lnTo>
                    <a:pt x="128003" y="10668"/>
                  </a:lnTo>
                  <a:close/>
                </a:path>
                <a:path w="134619" h="55245">
                  <a:moveTo>
                    <a:pt x="129527" y="9144"/>
                  </a:moveTo>
                  <a:lnTo>
                    <a:pt x="97536" y="9144"/>
                  </a:lnTo>
                  <a:lnTo>
                    <a:pt x="97536" y="10655"/>
                  </a:lnTo>
                  <a:lnTo>
                    <a:pt x="129527" y="10655"/>
                  </a:lnTo>
                  <a:lnTo>
                    <a:pt x="129527" y="9144"/>
                  </a:lnTo>
                  <a:close/>
                </a:path>
                <a:path w="134619" h="55245">
                  <a:moveTo>
                    <a:pt x="129540" y="7620"/>
                  </a:moveTo>
                  <a:lnTo>
                    <a:pt x="99060" y="7620"/>
                  </a:lnTo>
                  <a:lnTo>
                    <a:pt x="99060" y="9131"/>
                  </a:lnTo>
                  <a:lnTo>
                    <a:pt x="129540" y="9131"/>
                  </a:lnTo>
                  <a:lnTo>
                    <a:pt x="129540" y="7620"/>
                  </a:lnTo>
                  <a:close/>
                </a:path>
                <a:path w="134619" h="55245">
                  <a:moveTo>
                    <a:pt x="132575" y="3048"/>
                  </a:moveTo>
                  <a:lnTo>
                    <a:pt x="100571" y="3048"/>
                  </a:lnTo>
                  <a:lnTo>
                    <a:pt x="100571" y="4559"/>
                  </a:lnTo>
                  <a:lnTo>
                    <a:pt x="100571" y="6096"/>
                  </a:lnTo>
                  <a:lnTo>
                    <a:pt x="99060" y="6096"/>
                  </a:lnTo>
                  <a:lnTo>
                    <a:pt x="99060" y="7607"/>
                  </a:lnTo>
                  <a:lnTo>
                    <a:pt x="131051" y="7607"/>
                  </a:lnTo>
                  <a:lnTo>
                    <a:pt x="131051" y="6096"/>
                  </a:lnTo>
                  <a:lnTo>
                    <a:pt x="132575" y="6096"/>
                  </a:lnTo>
                  <a:lnTo>
                    <a:pt x="132575" y="4559"/>
                  </a:lnTo>
                  <a:lnTo>
                    <a:pt x="132575" y="3048"/>
                  </a:lnTo>
                  <a:close/>
                </a:path>
                <a:path w="134619" h="55245">
                  <a:moveTo>
                    <a:pt x="134112" y="1524"/>
                  </a:moveTo>
                  <a:lnTo>
                    <a:pt x="102108" y="1524"/>
                  </a:lnTo>
                  <a:lnTo>
                    <a:pt x="102108" y="3035"/>
                  </a:lnTo>
                  <a:lnTo>
                    <a:pt x="134112" y="3035"/>
                  </a:lnTo>
                  <a:lnTo>
                    <a:pt x="134112" y="1524"/>
                  </a:lnTo>
                  <a:close/>
                </a:path>
                <a:path w="134619" h="55245">
                  <a:moveTo>
                    <a:pt x="134112" y="0"/>
                  </a:moveTo>
                  <a:lnTo>
                    <a:pt x="102108" y="0"/>
                  </a:lnTo>
                  <a:lnTo>
                    <a:pt x="102108" y="1511"/>
                  </a:lnTo>
                  <a:lnTo>
                    <a:pt x="134112" y="1511"/>
                  </a:lnTo>
                  <a:lnTo>
                    <a:pt x="13411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778760" y="3150882"/>
              <a:ext cx="3583304" cy="977900"/>
            </a:xfrm>
            <a:custGeom>
              <a:avLst/>
              <a:gdLst/>
              <a:ahLst/>
              <a:cxnLst/>
              <a:rect l="l" t="t" r="r" b="b"/>
              <a:pathLst>
                <a:path w="3583304" h="977900">
                  <a:moveTo>
                    <a:pt x="131051" y="912876"/>
                  </a:moveTo>
                  <a:lnTo>
                    <a:pt x="99060" y="912876"/>
                  </a:lnTo>
                  <a:lnTo>
                    <a:pt x="99060" y="914387"/>
                  </a:lnTo>
                  <a:lnTo>
                    <a:pt x="131051" y="914387"/>
                  </a:lnTo>
                  <a:lnTo>
                    <a:pt x="131051" y="912876"/>
                  </a:lnTo>
                  <a:close/>
                </a:path>
                <a:path w="3583304" h="977900">
                  <a:moveTo>
                    <a:pt x="132575" y="914400"/>
                  </a:moveTo>
                  <a:lnTo>
                    <a:pt x="100571" y="914400"/>
                  </a:lnTo>
                  <a:lnTo>
                    <a:pt x="100571" y="915911"/>
                  </a:lnTo>
                  <a:lnTo>
                    <a:pt x="132575" y="915911"/>
                  </a:lnTo>
                  <a:lnTo>
                    <a:pt x="132575" y="914400"/>
                  </a:lnTo>
                  <a:close/>
                </a:path>
                <a:path w="3583304" h="977900">
                  <a:moveTo>
                    <a:pt x="149352" y="952500"/>
                  </a:moveTo>
                  <a:lnTo>
                    <a:pt x="121920" y="952500"/>
                  </a:lnTo>
                  <a:lnTo>
                    <a:pt x="121920" y="954011"/>
                  </a:lnTo>
                  <a:lnTo>
                    <a:pt x="149352" y="954011"/>
                  </a:lnTo>
                  <a:lnTo>
                    <a:pt x="149352" y="952500"/>
                  </a:lnTo>
                  <a:close/>
                </a:path>
                <a:path w="3583304" h="977900">
                  <a:moveTo>
                    <a:pt x="149352" y="950976"/>
                  </a:moveTo>
                  <a:lnTo>
                    <a:pt x="121920" y="950976"/>
                  </a:lnTo>
                  <a:lnTo>
                    <a:pt x="121920" y="952487"/>
                  </a:lnTo>
                  <a:lnTo>
                    <a:pt x="149352" y="952487"/>
                  </a:lnTo>
                  <a:lnTo>
                    <a:pt x="149352" y="950976"/>
                  </a:lnTo>
                  <a:close/>
                </a:path>
                <a:path w="3583304" h="977900">
                  <a:moveTo>
                    <a:pt x="152387" y="946404"/>
                  </a:moveTo>
                  <a:lnTo>
                    <a:pt x="118872" y="946404"/>
                  </a:lnTo>
                  <a:lnTo>
                    <a:pt x="118872" y="947915"/>
                  </a:lnTo>
                  <a:lnTo>
                    <a:pt x="120396" y="947915"/>
                  </a:lnTo>
                  <a:lnTo>
                    <a:pt x="120396" y="949439"/>
                  </a:lnTo>
                  <a:lnTo>
                    <a:pt x="120396" y="950963"/>
                  </a:lnTo>
                  <a:lnTo>
                    <a:pt x="150876" y="950963"/>
                  </a:lnTo>
                  <a:lnTo>
                    <a:pt x="150876" y="949452"/>
                  </a:lnTo>
                  <a:lnTo>
                    <a:pt x="150876" y="947915"/>
                  </a:lnTo>
                  <a:lnTo>
                    <a:pt x="152387" y="947915"/>
                  </a:lnTo>
                  <a:lnTo>
                    <a:pt x="152387" y="946404"/>
                  </a:lnTo>
                  <a:close/>
                </a:path>
                <a:path w="3583304" h="977900">
                  <a:moveTo>
                    <a:pt x="153924" y="944880"/>
                  </a:moveTo>
                  <a:lnTo>
                    <a:pt x="117348" y="944880"/>
                  </a:lnTo>
                  <a:lnTo>
                    <a:pt x="117348" y="946391"/>
                  </a:lnTo>
                  <a:lnTo>
                    <a:pt x="153924" y="946391"/>
                  </a:lnTo>
                  <a:lnTo>
                    <a:pt x="153924" y="944880"/>
                  </a:lnTo>
                  <a:close/>
                </a:path>
                <a:path w="3583304" h="977900">
                  <a:moveTo>
                    <a:pt x="153924" y="943356"/>
                  </a:moveTo>
                  <a:lnTo>
                    <a:pt x="117348" y="943356"/>
                  </a:lnTo>
                  <a:lnTo>
                    <a:pt x="117348" y="944867"/>
                  </a:lnTo>
                  <a:lnTo>
                    <a:pt x="153924" y="944867"/>
                  </a:lnTo>
                  <a:lnTo>
                    <a:pt x="153924" y="943356"/>
                  </a:lnTo>
                  <a:close/>
                </a:path>
                <a:path w="3583304" h="977900">
                  <a:moveTo>
                    <a:pt x="156972" y="938784"/>
                  </a:moveTo>
                  <a:lnTo>
                    <a:pt x="114300" y="938784"/>
                  </a:lnTo>
                  <a:lnTo>
                    <a:pt x="114300" y="940295"/>
                  </a:lnTo>
                  <a:lnTo>
                    <a:pt x="115811" y="940295"/>
                  </a:lnTo>
                  <a:lnTo>
                    <a:pt x="115811" y="941832"/>
                  </a:lnTo>
                  <a:lnTo>
                    <a:pt x="115811" y="943343"/>
                  </a:lnTo>
                  <a:lnTo>
                    <a:pt x="155435" y="943343"/>
                  </a:lnTo>
                  <a:lnTo>
                    <a:pt x="155435" y="941832"/>
                  </a:lnTo>
                  <a:lnTo>
                    <a:pt x="155435" y="940295"/>
                  </a:lnTo>
                  <a:lnTo>
                    <a:pt x="156972" y="940295"/>
                  </a:lnTo>
                  <a:lnTo>
                    <a:pt x="156972" y="938784"/>
                  </a:lnTo>
                  <a:close/>
                </a:path>
                <a:path w="3583304" h="977900">
                  <a:moveTo>
                    <a:pt x="156972" y="937260"/>
                  </a:moveTo>
                  <a:lnTo>
                    <a:pt x="114300" y="937260"/>
                  </a:lnTo>
                  <a:lnTo>
                    <a:pt x="114300" y="938771"/>
                  </a:lnTo>
                  <a:lnTo>
                    <a:pt x="156972" y="938771"/>
                  </a:lnTo>
                  <a:lnTo>
                    <a:pt x="156972" y="937260"/>
                  </a:lnTo>
                  <a:close/>
                </a:path>
                <a:path w="3583304" h="977900">
                  <a:moveTo>
                    <a:pt x="158496" y="935736"/>
                  </a:moveTo>
                  <a:lnTo>
                    <a:pt x="112776" y="935736"/>
                  </a:lnTo>
                  <a:lnTo>
                    <a:pt x="112776" y="937247"/>
                  </a:lnTo>
                  <a:lnTo>
                    <a:pt x="158496" y="937247"/>
                  </a:lnTo>
                  <a:lnTo>
                    <a:pt x="158496" y="935736"/>
                  </a:lnTo>
                  <a:close/>
                </a:path>
                <a:path w="3583304" h="977900">
                  <a:moveTo>
                    <a:pt x="161544" y="931164"/>
                  </a:moveTo>
                  <a:lnTo>
                    <a:pt x="109728" y="931164"/>
                  </a:lnTo>
                  <a:lnTo>
                    <a:pt x="109728" y="932675"/>
                  </a:lnTo>
                  <a:lnTo>
                    <a:pt x="111252" y="932675"/>
                  </a:lnTo>
                  <a:lnTo>
                    <a:pt x="111252" y="934212"/>
                  </a:lnTo>
                  <a:lnTo>
                    <a:pt x="111252" y="935723"/>
                  </a:lnTo>
                  <a:lnTo>
                    <a:pt x="160007" y="935723"/>
                  </a:lnTo>
                  <a:lnTo>
                    <a:pt x="160007" y="934212"/>
                  </a:lnTo>
                  <a:lnTo>
                    <a:pt x="160007" y="932675"/>
                  </a:lnTo>
                  <a:lnTo>
                    <a:pt x="161544" y="932675"/>
                  </a:lnTo>
                  <a:lnTo>
                    <a:pt x="161544" y="931164"/>
                  </a:lnTo>
                  <a:close/>
                </a:path>
                <a:path w="3583304" h="977900">
                  <a:moveTo>
                    <a:pt x="161544" y="929640"/>
                  </a:moveTo>
                  <a:lnTo>
                    <a:pt x="109728" y="929640"/>
                  </a:lnTo>
                  <a:lnTo>
                    <a:pt x="109728" y="931151"/>
                  </a:lnTo>
                  <a:lnTo>
                    <a:pt x="161544" y="931151"/>
                  </a:lnTo>
                  <a:lnTo>
                    <a:pt x="161544" y="929640"/>
                  </a:lnTo>
                  <a:close/>
                </a:path>
                <a:path w="3583304" h="977900">
                  <a:moveTo>
                    <a:pt x="163055" y="928116"/>
                  </a:moveTo>
                  <a:lnTo>
                    <a:pt x="108191" y="928116"/>
                  </a:lnTo>
                  <a:lnTo>
                    <a:pt x="108191" y="929627"/>
                  </a:lnTo>
                  <a:lnTo>
                    <a:pt x="163055" y="929627"/>
                  </a:lnTo>
                  <a:lnTo>
                    <a:pt x="163055" y="928116"/>
                  </a:lnTo>
                  <a:close/>
                </a:path>
                <a:path w="3583304" h="977900">
                  <a:moveTo>
                    <a:pt x="166116" y="923544"/>
                  </a:moveTo>
                  <a:lnTo>
                    <a:pt x="105156" y="923544"/>
                  </a:lnTo>
                  <a:lnTo>
                    <a:pt x="105156" y="925055"/>
                  </a:lnTo>
                  <a:lnTo>
                    <a:pt x="106680" y="925055"/>
                  </a:lnTo>
                  <a:lnTo>
                    <a:pt x="106680" y="926592"/>
                  </a:lnTo>
                  <a:lnTo>
                    <a:pt x="106680" y="928103"/>
                  </a:lnTo>
                  <a:lnTo>
                    <a:pt x="164592" y="928103"/>
                  </a:lnTo>
                  <a:lnTo>
                    <a:pt x="164592" y="926592"/>
                  </a:lnTo>
                  <a:lnTo>
                    <a:pt x="164592" y="925055"/>
                  </a:lnTo>
                  <a:lnTo>
                    <a:pt x="166116" y="925055"/>
                  </a:lnTo>
                  <a:lnTo>
                    <a:pt x="166116" y="923544"/>
                  </a:lnTo>
                  <a:close/>
                </a:path>
                <a:path w="3583304" h="977900">
                  <a:moveTo>
                    <a:pt x="166116" y="922020"/>
                  </a:moveTo>
                  <a:lnTo>
                    <a:pt x="105156" y="922020"/>
                  </a:lnTo>
                  <a:lnTo>
                    <a:pt x="105156" y="923531"/>
                  </a:lnTo>
                  <a:lnTo>
                    <a:pt x="166116" y="923531"/>
                  </a:lnTo>
                  <a:lnTo>
                    <a:pt x="166116" y="922020"/>
                  </a:lnTo>
                  <a:close/>
                </a:path>
                <a:path w="3583304" h="977900">
                  <a:moveTo>
                    <a:pt x="167627" y="920496"/>
                  </a:moveTo>
                  <a:lnTo>
                    <a:pt x="103632" y="920496"/>
                  </a:lnTo>
                  <a:lnTo>
                    <a:pt x="103632" y="922007"/>
                  </a:lnTo>
                  <a:lnTo>
                    <a:pt x="167627" y="922007"/>
                  </a:lnTo>
                  <a:lnTo>
                    <a:pt x="167627" y="920496"/>
                  </a:lnTo>
                  <a:close/>
                </a:path>
                <a:path w="3583304" h="977900">
                  <a:moveTo>
                    <a:pt x="170675" y="915924"/>
                  </a:moveTo>
                  <a:lnTo>
                    <a:pt x="138671" y="915924"/>
                  </a:lnTo>
                  <a:lnTo>
                    <a:pt x="138671" y="917435"/>
                  </a:lnTo>
                  <a:lnTo>
                    <a:pt x="137160" y="917435"/>
                  </a:lnTo>
                  <a:lnTo>
                    <a:pt x="137160" y="918972"/>
                  </a:lnTo>
                  <a:lnTo>
                    <a:pt x="134112" y="918972"/>
                  </a:lnTo>
                  <a:lnTo>
                    <a:pt x="134112" y="917435"/>
                  </a:lnTo>
                  <a:lnTo>
                    <a:pt x="134112" y="915924"/>
                  </a:lnTo>
                  <a:lnTo>
                    <a:pt x="100571" y="915924"/>
                  </a:lnTo>
                  <a:lnTo>
                    <a:pt x="100571" y="917435"/>
                  </a:lnTo>
                  <a:lnTo>
                    <a:pt x="102108" y="917435"/>
                  </a:lnTo>
                  <a:lnTo>
                    <a:pt x="102108" y="918972"/>
                  </a:lnTo>
                  <a:lnTo>
                    <a:pt x="103632" y="918972"/>
                  </a:lnTo>
                  <a:lnTo>
                    <a:pt x="103632" y="920483"/>
                  </a:lnTo>
                  <a:lnTo>
                    <a:pt x="167627" y="920483"/>
                  </a:lnTo>
                  <a:lnTo>
                    <a:pt x="167627" y="918972"/>
                  </a:lnTo>
                  <a:lnTo>
                    <a:pt x="169151" y="918972"/>
                  </a:lnTo>
                  <a:lnTo>
                    <a:pt x="169151" y="917435"/>
                  </a:lnTo>
                  <a:lnTo>
                    <a:pt x="170675" y="917435"/>
                  </a:lnTo>
                  <a:lnTo>
                    <a:pt x="170675" y="915924"/>
                  </a:lnTo>
                  <a:close/>
                </a:path>
                <a:path w="3583304" h="977900">
                  <a:moveTo>
                    <a:pt x="170675" y="914400"/>
                  </a:moveTo>
                  <a:lnTo>
                    <a:pt x="138671" y="914400"/>
                  </a:lnTo>
                  <a:lnTo>
                    <a:pt x="138671" y="915911"/>
                  </a:lnTo>
                  <a:lnTo>
                    <a:pt x="170675" y="915911"/>
                  </a:lnTo>
                  <a:lnTo>
                    <a:pt x="170675" y="914400"/>
                  </a:lnTo>
                  <a:close/>
                </a:path>
                <a:path w="3583304" h="977900">
                  <a:moveTo>
                    <a:pt x="172212" y="912876"/>
                  </a:moveTo>
                  <a:lnTo>
                    <a:pt x="140208" y="912876"/>
                  </a:lnTo>
                  <a:lnTo>
                    <a:pt x="140208" y="914387"/>
                  </a:lnTo>
                  <a:lnTo>
                    <a:pt x="172212" y="914387"/>
                  </a:lnTo>
                  <a:lnTo>
                    <a:pt x="172212" y="912876"/>
                  </a:lnTo>
                  <a:close/>
                </a:path>
                <a:path w="3583304" h="977900">
                  <a:moveTo>
                    <a:pt x="291071" y="956297"/>
                  </a:moveTo>
                  <a:lnTo>
                    <a:pt x="146304" y="956297"/>
                  </a:lnTo>
                  <a:lnTo>
                    <a:pt x="146304" y="955535"/>
                  </a:lnTo>
                  <a:lnTo>
                    <a:pt x="147815" y="955535"/>
                  </a:lnTo>
                  <a:lnTo>
                    <a:pt x="147815" y="954024"/>
                  </a:lnTo>
                  <a:lnTo>
                    <a:pt x="123431" y="954024"/>
                  </a:lnTo>
                  <a:lnTo>
                    <a:pt x="123431" y="955535"/>
                  </a:lnTo>
                  <a:lnTo>
                    <a:pt x="124968" y="955535"/>
                  </a:lnTo>
                  <a:lnTo>
                    <a:pt x="124968" y="956297"/>
                  </a:lnTo>
                  <a:lnTo>
                    <a:pt x="0" y="956297"/>
                  </a:lnTo>
                  <a:lnTo>
                    <a:pt x="0" y="977633"/>
                  </a:lnTo>
                  <a:lnTo>
                    <a:pt x="291071" y="977633"/>
                  </a:lnTo>
                  <a:lnTo>
                    <a:pt x="291071" y="956297"/>
                  </a:lnTo>
                  <a:close/>
                </a:path>
                <a:path w="3583304" h="977900">
                  <a:moveTo>
                    <a:pt x="2557272" y="28956"/>
                  </a:moveTo>
                  <a:lnTo>
                    <a:pt x="2522220" y="28956"/>
                  </a:lnTo>
                  <a:lnTo>
                    <a:pt x="2522220" y="30467"/>
                  </a:lnTo>
                  <a:lnTo>
                    <a:pt x="2557272" y="30467"/>
                  </a:lnTo>
                  <a:lnTo>
                    <a:pt x="2557272" y="28956"/>
                  </a:lnTo>
                  <a:close/>
                </a:path>
                <a:path w="3583304" h="977900">
                  <a:moveTo>
                    <a:pt x="2560320" y="27432"/>
                  </a:moveTo>
                  <a:lnTo>
                    <a:pt x="2523744" y="27432"/>
                  </a:lnTo>
                  <a:lnTo>
                    <a:pt x="2523744" y="28943"/>
                  </a:lnTo>
                  <a:lnTo>
                    <a:pt x="2560320" y="28943"/>
                  </a:lnTo>
                  <a:lnTo>
                    <a:pt x="2560320" y="27432"/>
                  </a:lnTo>
                  <a:close/>
                </a:path>
                <a:path w="3583304" h="977900">
                  <a:moveTo>
                    <a:pt x="2572512" y="24384"/>
                  </a:moveTo>
                  <a:lnTo>
                    <a:pt x="2528316" y="24384"/>
                  </a:lnTo>
                  <a:lnTo>
                    <a:pt x="2528316" y="25895"/>
                  </a:lnTo>
                  <a:lnTo>
                    <a:pt x="2525255" y="25895"/>
                  </a:lnTo>
                  <a:lnTo>
                    <a:pt x="2525255" y="27419"/>
                  </a:lnTo>
                  <a:lnTo>
                    <a:pt x="2564879" y="27419"/>
                  </a:lnTo>
                  <a:lnTo>
                    <a:pt x="2564879" y="25895"/>
                  </a:lnTo>
                  <a:lnTo>
                    <a:pt x="2572512" y="25895"/>
                  </a:lnTo>
                  <a:lnTo>
                    <a:pt x="2572512" y="24384"/>
                  </a:lnTo>
                  <a:close/>
                </a:path>
                <a:path w="3583304" h="977900">
                  <a:moveTo>
                    <a:pt x="2583180" y="22860"/>
                  </a:moveTo>
                  <a:lnTo>
                    <a:pt x="2529840" y="22860"/>
                  </a:lnTo>
                  <a:lnTo>
                    <a:pt x="2529840" y="24371"/>
                  </a:lnTo>
                  <a:lnTo>
                    <a:pt x="2583180" y="24371"/>
                  </a:lnTo>
                  <a:lnTo>
                    <a:pt x="2583180" y="22860"/>
                  </a:lnTo>
                  <a:close/>
                </a:path>
                <a:path w="3583304" h="977900">
                  <a:moveTo>
                    <a:pt x="2590800" y="21336"/>
                  </a:moveTo>
                  <a:lnTo>
                    <a:pt x="2531364" y="21336"/>
                  </a:lnTo>
                  <a:lnTo>
                    <a:pt x="2531364" y="22847"/>
                  </a:lnTo>
                  <a:lnTo>
                    <a:pt x="2590800" y="22847"/>
                  </a:lnTo>
                  <a:lnTo>
                    <a:pt x="2590800" y="21336"/>
                  </a:lnTo>
                  <a:close/>
                </a:path>
                <a:path w="3583304" h="977900">
                  <a:moveTo>
                    <a:pt x="3515855" y="0"/>
                  </a:moveTo>
                  <a:lnTo>
                    <a:pt x="2590800" y="0"/>
                  </a:lnTo>
                  <a:lnTo>
                    <a:pt x="2590800" y="1511"/>
                  </a:lnTo>
                  <a:lnTo>
                    <a:pt x="3515855" y="1511"/>
                  </a:lnTo>
                  <a:lnTo>
                    <a:pt x="3515855" y="0"/>
                  </a:lnTo>
                  <a:close/>
                </a:path>
                <a:path w="3583304" h="977900">
                  <a:moveTo>
                    <a:pt x="3531095" y="3035"/>
                  </a:moveTo>
                  <a:lnTo>
                    <a:pt x="3526523" y="3035"/>
                  </a:lnTo>
                  <a:lnTo>
                    <a:pt x="3526523" y="1524"/>
                  </a:lnTo>
                  <a:lnTo>
                    <a:pt x="2580132" y="1524"/>
                  </a:lnTo>
                  <a:lnTo>
                    <a:pt x="2580132" y="3035"/>
                  </a:lnTo>
                  <a:lnTo>
                    <a:pt x="2575560" y="3035"/>
                  </a:lnTo>
                  <a:lnTo>
                    <a:pt x="2575560" y="4559"/>
                  </a:lnTo>
                  <a:lnTo>
                    <a:pt x="3531095" y="4559"/>
                  </a:lnTo>
                  <a:lnTo>
                    <a:pt x="3531095" y="3035"/>
                  </a:lnTo>
                  <a:close/>
                </a:path>
                <a:path w="3583304" h="977900">
                  <a:moveTo>
                    <a:pt x="3538715" y="4572"/>
                  </a:moveTo>
                  <a:lnTo>
                    <a:pt x="2567940" y="4572"/>
                  </a:lnTo>
                  <a:lnTo>
                    <a:pt x="2567940" y="6083"/>
                  </a:lnTo>
                  <a:lnTo>
                    <a:pt x="3538715" y="6083"/>
                  </a:lnTo>
                  <a:lnTo>
                    <a:pt x="3538715" y="4572"/>
                  </a:lnTo>
                  <a:close/>
                </a:path>
                <a:path w="3583304" h="977900">
                  <a:moveTo>
                    <a:pt x="3544824" y="6096"/>
                  </a:moveTo>
                  <a:lnTo>
                    <a:pt x="2561844" y="6096"/>
                  </a:lnTo>
                  <a:lnTo>
                    <a:pt x="2561844" y="7607"/>
                  </a:lnTo>
                  <a:lnTo>
                    <a:pt x="3544824" y="7607"/>
                  </a:lnTo>
                  <a:lnTo>
                    <a:pt x="3544824" y="6096"/>
                  </a:lnTo>
                  <a:close/>
                </a:path>
                <a:path w="3583304" h="977900">
                  <a:moveTo>
                    <a:pt x="3550920" y="7620"/>
                  </a:moveTo>
                  <a:lnTo>
                    <a:pt x="2555735" y="7620"/>
                  </a:lnTo>
                  <a:lnTo>
                    <a:pt x="2555735" y="9131"/>
                  </a:lnTo>
                  <a:lnTo>
                    <a:pt x="3550920" y="9131"/>
                  </a:lnTo>
                  <a:lnTo>
                    <a:pt x="3550920" y="7620"/>
                  </a:lnTo>
                  <a:close/>
                </a:path>
                <a:path w="3583304" h="977900">
                  <a:moveTo>
                    <a:pt x="3557003" y="10655"/>
                  </a:moveTo>
                  <a:lnTo>
                    <a:pt x="3553955" y="10655"/>
                  </a:lnTo>
                  <a:lnTo>
                    <a:pt x="3553955" y="9144"/>
                  </a:lnTo>
                  <a:lnTo>
                    <a:pt x="2552700" y="9144"/>
                  </a:lnTo>
                  <a:lnTo>
                    <a:pt x="2552700" y="10655"/>
                  </a:lnTo>
                  <a:lnTo>
                    <a:pt x="2549652" y="10655"/>
                  </a:lnTo>
                  <a:lnTo>
                    <a:pt x="2549652" y="12179"/>
                  </a:lnTo>
                  <a:lnTo>
                    <a:pt x="3557003" y="12179"/>
                  </a:lnTo>
                  <a:lnTo>
                    <a:pt x="3557003" y="10655"/>
                  </a:lnTo>
                  <a:close/>
                </a:path>
                <a:path w="3583304" h="977900">
                  <a:moveTo>
                    <a:pt x="3560064" y="12192"/>
                  </a:moveTo>
                  <a:lnTo>
                    <a:pt x="2546604" y="12192"/>
                  </a:lnTo>
                  <a:lnTo>
                    <a:pt x="2546604" y="13703"/>
                  </a:lnTo>
                  <a:lnTo>
                    <a:pt x="3560064" y="13703"/>
                  </a:lnTo>
                  <a:lnTo>
                    <a:pt x="3560064" y="12192"/>
                  </a:lnTo>
                  <a:close/>
                </a:path>
                <a:path w="3583304" h="977900">
                  <a:moveTo>
                    <a:pt x="3563112" y="13716"/>
                  </a:moveTo>
                  <a:lnTo>
                    <a:pt x="2543556" y="13716"/>
                  </a:lnTo>
                  <a:lnTo>
                    <a:pt x="2543556" y="15227"/>
                  </a:lnTo>
                  <a:lnTo>
                    <a:pt x="3563112" y="15227"/>
                  </a:lnTo>
                  <a:lnTo>
                    <a:pt x="3563112" y="13716"/>
                  </a:lnTo>
                  <a:close/>
                </a:path>
                <a:path w="3583304" h="977900">
                  <a:moveTo>
                    <a:pt x="3566160" y="15240"/>
                  </a:moveTo>
                  <a:lnTo>
                    <a:pt x="2540495" y="15240"/>
                  </a:lnTo>
                  <a:lnTo>
                    <a:pt x="2540495" y="16751"/>
                  </a:lnTo>
                  <a:lnTo>
                    <a:pt x="3566160" y="16751"/>
                  </a:lnTo>
                  <a:lnTo>
                    <a:pt x="3566160" y="15240"/>
                  </a:lnTo>
                  <a:close/>
                </a:path>
                <a:path w="3583304" h="977900">
                  <a:moveTo>
                    <a:pt x="3573767" y="19799"/>
                  </a:moveTo>
                  <a:lnTo>
                    <a:pt x="3572243" y="19799"/>
                  </a:lnTo>
                  <a:lnTo>
                    <a:pt x="3572243" y="18275"/>
                  </a:lnTo>
                  <a:lnTo>
                    <a:pt x="3569195" y="18275"/>
                  </a:lnTo>
                  <a:lnTo>
                    <a:pt x="3569195" y="16764"/>
                  </a:lnTo>
                  <a:lnTo>
                    <a:pt x="2537460" y="16764"/>
                  </a:lnTo>
                  <a:lnTo>
                    <a:pt x="2537460" y="18275"/>
                  </a:lnTo>
                  <a:lnTo>
                    <a:pt x="2534412" y="18275"/>
                  </a:lnTo>
                  <a:lnTo>
                    <a:pt x="2534412" y="19799"/>
                  </a:lnTo>
                  <a:lnTo>
                    <a:pt x="2532875" y="19799"/>
                  </a:lnTo>
                  <a:lnTo>
                    <a:pt x="2532875" y="21323"/>
                  </a:lnTo>
                  <a:lnTo>
                    <a:pt x="2602992" y="21323"/>
                  </a:lnTo>
                  <a:lnTo>
                    <a:pt x="2602992" y="19799"/>
                  </a:lnTo>
                  <a:lnTo>
                    <a:pt x="3503676" y="19799"/>
                  </a:lnTo>
                  <a:lnTo>
                    <a:pt x="3503676" y="21323"/>
                  </a:lnTo>
                  <a:lnTo>
                    <a:pt x="3573767" y="21323"/>
                  </a:lnTo>
                  <a:lnTo>
                    <a:pt x="3573767" y="19799"/>
                  </a:lnTo>
                  <a:close/>
                </a:path>
                <a:path w="3583304" h="977900">
                  <a:moveTo>
                    <a:pt x="3575291" y="21336"/>
                  </a:moveTo>
                  <a:lnTo>
                    <a:pt x="3515855" y="21336"/>
                  </a:lnTo>
                  <a:lnTo>
                    <a:pt x="3515855" y="22847"/>
                  </a:lnTo>
                  <a:lnTo>
                    <a:pt x="3575291" y="22847"/>
                  </a:lnTo>
                  <a:lnTo>
                    <a:pt x="3575291" y="21336"/>
                  </a:lnTo>
                  <a:close/>
                </a:path>
                <a:path w="3583304" h="977900">
                  <a:moveTo>
                    <a:pt x="3576815" y="22860"/>
                  </a:moveTo>
                  <a:lnTo>
                    <a:pt x="3523475" y="22860"/>
                  </a:lnTo>
                  <a:lnTo>
                    <a:pt x="3523475" y="24371"/>
                  </a:lnTo>
                  <a:lnTo>
                    <a:pt x="3576815" y="24371"/>
                  </a:lnTo>
                  <a:lnTo>
                    <a:pt x="3576815" y="22860"/>
                  </a:lnTo>
                  <a:close/>
                </a:path>
                <a:path w="3583304" h="977900">
                  <a:moveTo>
                    <a:pt x="3581387" y="25895"/>
                  </a:moveTo>
                  <a:lnTo>
                    <a:pt x="3578352" y="25895"/>
                  </a:lnTo>
                  <a:lnTo>
                    <a:pt x="3578352" y="24384"/>
                  </a:lnTo>
                  <a:lnTo>
                    <a:pt x="3534156" y="24384"/>
                  </a:lnTo>
                  <a:lnTo>
                    <a:pt x="3534156" y="25895"/>
                  </a:lnTo>
                  <a:lnTo>
                    <a:pt x="3541776" y="25895"/>
                  </a:lnTo>
                  <a:lnTo>
                    <a:pt x="3541776" y="27419"/>
                  </a:lnTo>
                  <a:lnTo>
                    <a:pt x="3581387" y="27419"/>
                  </a:lnTo>
                  <a:lnTo>
                    <a:pt x="3581387" y="25895"/>
                  </a:lnTo>
                  <a:close/>
                </a:path>
                <a:path w="3583304" h="977900">
                  <a:moveTo>
                    <a:pt x="3582924" y="27432"/>
                  </a:moveTo>
                  <a:lnTo>
                    <a:pt x="3546335" y="27432"/>
                  </a:lnTo>
                  <a:lnTo>
                    <a:pt x="3546335" y="28943"/>
                  </a:lnTo>
                  <a:lnTo>
                    <a:pt x="3582924" y="28943"/>
                  </a:lnTo>
                  <a:lnTo>
                    <a:pt x="3582924" y="2743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261356" y="3179838"/>
              <a:ext cx="1141730" cy="55244"/>
            </a:xfrm>
            <a:custGeom>
              <a:avLst/>
              <a:gdLst/>
              <a:ahLst/>
              <a:cxnLst/>
              <a:rect l="l" t="t" r="r" b="b"/>
              <a:pathLst>
                <a:path w="1141729" h="55244">
                  <a:moveTo>
                    <a:pt x="22860" y="53340"/>
                  </a:moveTo>
                  <a:lnTo>
                    <a:pt x="0" y="53340"/>
                  </a:lnTo>
                  <a:lnTo>
                    <a:pt x="0" y="54851"/>
                  </a:lnTo>
                  <a:lnTo>
                    <a:pt x="22860" y="54851"/>
                  </a:lnTo>
                  <a:lnTo>
                    <a:pt x="22860" y="53340"/>
                  </a:lnTo>
                  <a:close/>
                </a:path>
                <a:path w="1141729" h="55244">
                  <a:moveTo>
                    <a:pt x="24371" y="51816"/>
                  </a:moveTo>
                  <a:lnTo>
                    <a:pt x="0" y="51816"/>
                  </a:lnTo>
                  <a:lnTo>
                    <a:pt x="0" y="53327"/>
                  </a:lnTo>
                  <a:lnTo>
                    <a:pt x="24371" y="53327"/>
                  </a:lnTo>
                  <a:lnTo>
                    <a:pt x="24371" y="51816"/>
                  </a:lnTo>
                  <a:close/>
                </a:path>
                <a:path w="1141729" h="55244">
                  <a:moveTo>
                    <a:pt x="25895" y="48768"/>
                  </a:moveTo>
                  <a:lnTo>
                    <a:pt x="1524" y="48768"/>
                  </a:lnTo>
                  <a:lnTo>
                    <a:pt x="1524" y="50279"/>
                  </a:lnTo>
                  <a:lnTo>
                    <a:pt x="0" y="50279"/>
                  </a:lnTo>
                  <a:lnTo>
                    <a:pt x="0" y="51803"/>
                  </a:lnTo>
                  <a:lnTo>
                    <a:pt x="24371" y="51803"/>
                  </a:lnTo>
                  <a:lnTo>
                    <a:pt x="24371" y="50279"/>
                  </a:lnTo>
                  <a:lnTo>
                    <a:pt x="25895" y="50279"/>
                  </a:lnTo>
                  <a:lnTo>
                    <a:pt x="25895" y="48768"/>
                  </a:lnTo>
                  <a:close/>
                </a:path>
                <a:path w="1141729" h="55244">
                  <a:moveTo>
                    <a:pt x="27419" y="47244"/>
                  </a:moveTo>
                  <a:lnTo>
                    <a:pt x="1524" y="47244"/>
                  </a:lnTo>
                  <a:lnTo>
                    <a:pt x="1524" y="48755"/>
                  </a:lnTo>
                  <a:lnTo>
                    <a:pt x="27419" y="48755"/>
                  </a:lnTo>
                  <a:lnTo>
                    <a:pt x="27419" y="47244"/>
                  </a:lnTo>
                  <a:close/>
                </a:path>
                <a:path w="1141729" h="55244">
                  <a:moveTo>
                    <a:pt x="27419" y="45720"/>
                  </a:moveTo>
                  <a:lnTo>
                    <a:pt x="3048" y="45720"/>
                  </a:lnTo>
                  <a:lnTo>
                    <a:pt x="3048" y="47231"/>
                  </a:lnTo>
                  <a:lnTo>
                    <a:pt x="27419" y="47231"/>
                  </a:lnTo>
                  <a:lnTo>
                    <a:pt x="27419" y="45720"/>
                  </a:lnTo>
                  <a:close/>
                </a:path>
                <a:path w="1141729" h="55244">
                  <a:moveTo>
                    <a:pt x="30467" y="41148"/>
                  </a:moveTo>
                  <a:lnTo>
                    <a:pt x="4559" y="41148"/>
                  </a:lnTo>
                  <a:lnTo>
                    <a:pt x="4559" y="42659"/>
                  </a:lnTo>
                  <a:lnTo>
                    <a:pt x="4559" y="44183"/>
                  </a:lnTo>
                  <a:lnTo>
                    <a:pt x="3048" y="44183"/>
                  </a:lnTo>
                  <a:lnTo>
                    <a:pt x="3048" y="45707"/>
                  </a:lnTo>
                  <a:lnTo>
                    <a:pt x="28956" y="45707"/>
                  </a:lnTo>
                  <a:lnTo>
                    <a:pt x="28956" y="44183"/>
                  </a:lnTo>
                  <a:lnTo>
                    <a:pt x="30467" y="44183"/>
                  </a:lnTo>
                  <a:lnTo>
                    <a:pt x="30467" y="42659"/>
                  </a:lnTo>
                  <a:lnTo>
                    <a:pt x="30467" y="41148"/>
                  </a:lnTo>
                  <a:close/>
                </a:path>
                <a:path w="1141729" h="55244">
                  <a:moveTo>
                    <a:pt x="31991" y="39624"/>
                  </a:moveTo>
                  <a:lnTo>
                    <a:pt x="6096" y="39624"/>
                  </a:lnTo>
                  <a:lnTo>
                    <a:pt x="6096" y="41135"/>
                  </a:lnTo>
                  <a:lnTo>
                    <a:pt x="31991" y="41135"/>
                  </a:lnTo>
                  <a:lnTo>
                    <a:pt x="31991" y="39624"/>
                  </a:lnTo>
                  <a:close/>
                </a:path>
                <a:path w="1141729" h="55244">
                  <a:moveTo>
                    <a:pt x="31991" y="38100"/>
                  </a:moveTo>
                  <a:lnTo>
                    <a:pt x="7620" y="38100"/>
                  </a:lnTo>
                  <a:lnTo>
                    <a:pt x="7620" y="39611"/>
                  </a:lnTo>
                  <a:lnTo>
                    <a:pt x="31991" y="39611"/>
                  </a:lnTo>
                  <a:lnTo>
                    <a:pt x="31991" y="38100"/>
                  </a:lnTo>
                  <a:close/>
                </a:path>
                <a:path w="1141729" h="55244">
                  <a:moveTo>
                    <a:pt x="33515" y="36576"/>
                  </a:moveTo>
                  <a:lnTo>
                    <a:pt x="7620" y="36576"/>
                  </a:lnTo>
                  <a:lnTo>
                    <a:pt x="7620" y="38087"/>
                  </a:lnTo>
                  <a:lnTo>
                    <a:pt x="33515" y="38087"/>
                  </a:lnTo>
                  <a:lnTo>
                    <a:pt x="33515" y="36576"/>
                  </a:lnTo>
                  <a:close/>
                </a:path>
                <a:path w="1141729" h="55244">
                  <a:moveTo>
                    <a:pt x="35039" y="33528"/>
                  </a:moveTo>
                  <a:lnTo>
                    <a:pt x="10668" y="33528"/>
                  </a:lnTo>
                  <a:lnTo>
                    <a:pt x="10668" y="35039"/>
                  </a:lnTo>
                  <a:lnTo>
                    <a:pt x="9144" y="35039"/>
                  </a:lnTo>
                  <a:lnTo>
                    <a:pt x="9144" y="36563"/>
                  </a:lnTo>
                  <a:lnTo>
                    <a:pt x="33515" y="36563"/>
                  </a:lnTo>
                  <a:lnTo>
                    <a:pt x="33515" y="35039"/>
                  </a:lnTo>
                  <a:lnTo>
                    <a:pt x="35039" y="35039"/>
                  </a:lnTo>
                  <a:lnTo>
                    <a:pt x="35039" y="33528"/>
                  </a:lnTo>
                  <a:close/>
                </a:path>
                <a:path w="1141729" h="55244">
                  <a:moveTo>
                    <a:pt x="36576" y="32004"/>
                  </a:moveTo>
                  <a:lnTo>
                    <a:pt x="10668" y="32004"/>
                  </a:lnTo>
                  <a:lnTo>
                    <a:pt x="10668" y="33515"/>
                  </a:lnTo>
                  <a:lnTo>
                    <a:pt x="36576" y="33515"/>
                  </a:lnTo>
                  <a:lnTo>
                    <a:pt x="36576" y="32004"/>
                  </a:lnTo>
                  <a:close/>
                </a:path>
                <a:path w="1141729" h="55244">
                  <a:moveTo>
                    <a:pt x="38100" y="30480"/>
                  </a:moveTo>
                  <a:lnTo>
                    <a:pt x="12179" y="30480"/>
                  </a:lnTo>
                  <a:lnTo>
                    <a:pt x="12179" y="31991"/>
                  </a:lnTo>
                  <a:lnTo>
                    <a:pt x="38100" y="31991"/>
                  </a:lnTo>
                  <a:lnTo>
                    <a:pt x="38100" y="30480"/>
                  </a:lnTo>
                  <a:close/>
                </a:path>
                <a:path w="1141729" h="55244">
                  <a:moveTo>
                    <a:pt x="41135" y="25908"/>
                  </a:moveTo>
                  <a:lnTo>
                    <a:pt x="15240" y="25908"/>
                  </a:lnTo>
                  <a:lnTo>
                    <a:pt x="15240" y="27419"/>
                  </a:lnTo>
                  <a:lnTo>
                    <a:pt x="13716" y="27419"/>
                  </a:lnTo>
                  <a:lnTo>
                    <a:pt x="13716" y="28943"/>
                  </a:lnTo>
                  <a:lnTo>
                    <a:pt x="12179" y="28943"/>
                  </a:lnTo>
                  <a:lnTo>
                    <a:pt x="12179" y="30467"/>
                  </a:lnTo>
                  <a:lnTo>
                    <a:pt x="39624" y="30467"/>
                  </a:lnTo>
                  <a:lnTo>
                    <a:pt x="39624" y="28943"/>
                  </a:lnTo>
                  <a:lnTo>
                    <a:pt x="41135" y="28943"/>
                  </a:lnTo>
                  <a:lnTo>
                    <a:pt x="41135" y="27419"/>
                  </a:lnTo>
                  <a:lnTo>
                    <a:pt x="41135" y="25908"/>
                  </a:lnTo>
                  <a:close/>
                </a:path>
                <a:path w="1141729" h="55244">
                  <a:moveTo>
                    <a:pt x="42659" y="24384"/>
                  </a:moveTo>
                  <a:lnTo>
                    <a:pt x="15240" y="24384"/>
                  </a:lnTo>
                  <a:lnTo>
                    <a:pt x="15240" y="25895"/>
                  </a:lnTo>
                  <a:lnTo>
                    <a:pt x="42659" y="25895"/>
                  </a:lnTo>
                  <a:lnTo>
                    <a:pt x="42659" y="24384"/>
                  </a:lnTo>
                  <a:close/>
                </a:path>
                <a:path w="1141729" h="55244">
                  <a:moveTo>
                    <a:pt x="44196" y="22860"/>
                  </a:moveTo>
                  <a:lnTo>
                    <a:pt x="16764" y="22860"/>
                  </a:lnTo>
                  <a:lnTo>
                    <a:pt x="16764" y="24371"/>
                  </a:lnTo>
                  <a:lnTo>
                    <a:pt x="44196" y="24371"/>
                  </a:lnTo>
                  <a:lnTo>
                    <a:pt x="44196" y="22860"/>
                  </a:lnTo>
                  <a:close/>
                </a:path>
                <a:path w="1141729" h="55244">
                  <a:moveTo>
                    <a:pt x="45720" y="21336"/>
                  </a:moveTo>
                  <a:lnTo>
                    <a:pt x="18288" y="21336"/>
                  </a:lnTo>
                  <a:lnTo>
                    <a:pt x="18288" y="22847"/>
                  </a:lnTo>
                  <a:lnTo>
                    <a:pt x="45720" y="22847"/>
                  </a:lnTo>
                  <a:lnTo>
                    <a:pt x="45720" y="21336"/>
                  </a:lnTo>
                  <a:close/>
                </a:path>
                <a:path w="1141729" h="55244">
                  <a:moveTo>
                    <a:pt x="50279" y="18288"/>
                  </a:moveTo>
                  <a:lnTo>
                    <a:pt x="21336" y="18288"/>
                  </a:lnTo>
                  <a:lnTo>
                    <a:pt x="21336" y="19799"/>
                  </a:lnTo>
                  <a:lnTo>
                    <a:pt x="19799" y="19799"/>
                  </a:lnTo>
                  <a:lnTo>
                    <a:pt x="19799" y="21323"/>
                  </a:lnTo>
                  <a:lnTo>
                    <a:pt x="48768" y="21323"/>
                  </a:lnTo>
                  <a:lnTo>
                    <a:pt x="48768" y="19799"/>
                  </a:lnTo>
                  <a:lnTo>
                    <a:pt x="50279" y="19799"/>
                  </a:lnTo>
                  <a:lnTo>
                    <a:pt x="50279" y="18288"/>
                  </a:lnTo>
                  <a:close/>
                </a:path>
                <a:path w="1141729" h="55244">
                  <a:moveTo>
                    <a:pt x="51816" y="16764"/>
                  </a:moveTo>
                  <a:lnTo>
                    <a:pt x="22860" y="16764"/>
                  </a:lnTo>
                  <a:lnTo>
                    <a:pt x="22860" y="18275"/>
                  </a:lnTo>
                  <a:lnTo>
                    <a:pt x="51816" y="18275"/>
                  </a:lnTo>
                  <a:lnTo>
                    <a:pt x="51816" y="16764"/>
                  </a:lnTo>
                  <a:close/>
                </a:path>
                <a:path w="1141729" h="55244">
                  <a:moveTo>
                    <a:pt x="54851" y="15240"/>
                  </a:moveTo>
                  <a:lnTo>
                    <a:pt x="22860" y="15240"/>
                  </a:lnTo>
                  <a:lnTo>
                    <a:pt x="22860" y="16751"/>
                  </a:lnTo>
                  <a:lnTo>
                    <a:pt x="54851" y="16751"/>
                  </a:lnTo>
                  <a:lnTo>
                    <a:pt x="54851" y="15240"/>
                  </a:lnTo>
                  <a:close/>
                </a:path>
                <a:path w="1141729" h="55244">
                  <a:moveTo>
                    <a:pt x="56375" y="13716"/>
                  </a:moveTo>
                  <a:lnTo>
                    <a:pt x="24384" y="13716"/>
                  </a:lnTo>
                  <a:lnTo>
                    <a:pt x="24384" y="15227"/>
                  </a:lnTo>
                  <a:lnTo>
                    <a:pt x="56375" y="15227"/>
                  </a:lnTo>
                  <a:lnTo>
                    <a:pt x="56375" y="13716"/>
                  </a:lnTo>
                  <a:close/>
                </a:path>
                <a:path w="1141729" h="55244">
                  <a:moveTo>
                    <a:pt x="60960" y="10668"/>
                  </a:moveTo>
                  <a:lnTo>
                    <a:pt x="27419" y="10668"/>
                  </a:lnTo>
                  <a:lnTo>
                    <a:pt x="27419" y="12179"/>
                  </a:lnTo>
                  <a:lnTo>
                    <a:pt x="25908" y="12179"/>
                  </a:lnTo>
                  <a:lnTo>
                    <a:pt x="25908" y="13703"/>
                  </a:lnTo>
                  <a:lnTo>
                    <a:pt x="57899" y="13703"/>
                  </a:lnTo>
                  <a:lnTo>
                    <a:pt x="57899" y="12179"/>
                  </a:lnTo>
                  <a:lnTo>
                    <a:pt x="60960" y="12179"/>
                  </a:lnTo>
                  <a:lnTo>
                    <a:pt x="60960" y="10668"/>
                  </a:lnTo>
                  <a:close/>
                </a:path>
                <a:path w="1141729" h="55244">
                  <a:moveTo>
                    <a:pt x="62471" y="9144"/>
                  </a:moveTo>
                  <a:lnTo>
                    <a:pt x="28956" y="9144"/>
                  </a:lnTo>
                  <a:lnTo>
                    <a:pt x="28956" y="10655"/>
                  </a:lnTo>
                  <a:lnTo>
                    <a:pt x="62471" y="10655"/>
                  </a:lnTo>
                  <a:lnTo>
                    <a:pt x="62471" y="9144"/>
                  </a:lnTo>
                  <a:close/>
                </a:path>
                <a:path w="1141729" h="55244">
                  <a:moveTo>
                    <a:pt x="62471" y="7620"/>
                  </a:moveTo>
                  <a:lnTo>
                    <a:pt x="30480" y="7620"/>
                  </a:lnTo>
                  <a:lnTo>
                    <a:pt x="30480" y="9131"/>
                  </a:lnTo>
                  <a:lnTo>
                    <a:pt x="62471" y="9131"/>
                  </a:lnTo>
                  <a:lnTo>
                    <a:pt x="62471" y="7620"/>
                  </a:lnTo>
                  <a:close/>
                </a:path>
                <a:path w="1141729" h="55244">
                  <a:moveTo>
                    <a:pt x="70091" y="3048"/>
                  </a:moveTo>
                  <a:lnTo>
                    <a:pt x="36576" y="3048"/>
                  </a:lnTo>
                  <a:lnTo>
                    <a:pt x="36576" y="4559"/>
                  </a:lnTo>
                  <a:lnTo>
                    <a:pt x="33528" y="4559"/>
                  </a:lnTo>
                  <a:lnTo>
                    <a:pt x="33528" y="6083"/>
                  </a:lnTo>
                  <a:lnTo>
                    <a:pt x="32004" y="6083"/>
                  </a:lnTo>
                  <a:lnTo>
                    <a:pt x="32004" y="7607"/>
                  </a:lnTo>
                  <a:lnTo>
                    <a:pt x="65519" y="7607"/>
                  </a:lnTo>
                  <a:lnTo>
                    <a:pt x="65519" y="6083"/>
                  </a:lnTo>
                  <a:lnTo>
                    <a:pt x="67056" y="6083"/>
                  </a:lnTo>
                  <a:lnTo>
                    <a:pt x="67056" y="4559"/>
                  </a:lnTo>
                  <a:lnTo>
                    <a:pt x="70091" y="4559"/>
                  </a:lnTo>
                  <a:lnTo>
                    <a:pt x="70091" y="3048"/>
                  </a:lnTo>
                  <a:close/>
                </a:path>
                <a:path w="1141729" h="55244">
                  <a:moveTo>
                    <a:pt x="71615" y="1524"/>
                  </a:moveTo>
                  <a:lnTo>
                    <a:pt x="38100" y="1524"/>
                  </a:lnTo>
                  <a:lnTo>
                    <a:pt x="38100" y="3035"/>
                  </a:lnTo>
                  <a:lnTo>
                    <a:pt x="71615" y="3035"/>
                  </a:lnTo>
                  <a:lnTo>
                    <a:pt x="71615" y="1524"/>
                  </a:lnTo>
                  <a:close/>
                </a:path>
                <a:path w="1141729" h="55244">
                  <a:moveTo>
                    <a:pt x="74676" y="0"/>
                  </a:moveTo>
                  <a:lnTo>
                    <a:pt x="39624" y="0"/>
                  </a:lnTo>
                  <a:lnTo>
                    <a:pt x="39624" y="1511"/>
                  </a:lnTo>
                  <a:lnTo>
                    <a:pt x="74676" y="1511"/>
                  </a:lnTo>
                  <a:lnTo>
                    <a:pt x="74676" y="0"/>
                  </a:lnTo>
                  <a:close/>
                </a:path>
                <a:path w="1141729" h="55244">
                  <a:moveTo>
                    <a:pt x="1101839" y="0"/>
                  </a:moveTo>
                  <a:lnTo>
                    <a:pt x="1066800" y="0"/>
                  </a:lnTo>
                  <a:lnTo>
                    <a:pt x="1066800" y="1511"/>
                  </a:lnTo>
                  <a:lnTo>
                    <a:pt x="1101839" y="1511"/>
                  </a:lnTo>
                  <a:lnTo>
                    <a:pt x="1101839" y="0"/>
                  </a:lnTo>
                  <a:close/>
                </a:path>
                <a:path w="1141729" h="55244">
                  <a:moveTo>
                    <a:pt x="1103376" y="1524"/>
                  </a:moveTo>
                  <a:lnTo>
                    <a:pt x="1068324" y="1524"/>
                  </a:lnTo>
                  <a:lnTo>
                    <a:pt x="1068324" y="3035"/>
                  </a:lnTo>
                  <a:lnTo>
                    <a:pt x="1103376" y="3035"/>
                  </a:lnTo>
                  <a:lnTo>
                    <a:pt x="1103376" y="1524"/>
                  </a:lnTo>
                  <a:close/>
                </a:path>
                <a:path w="1141729" h="55244">
                  <a:moveTo>
                    <a:pt x="1109459" y="6083"/>
                  </a:moveTo>
                  <a:lnTo>
                    <a:pt x="1107935" y="6083"/>
                  </a:lnTo>
                  <a:lnTo>
                    <a:pt x="1107935" y="4559"/>
                  </a:lnTo>
                  <a:lnTo>
                    <a:pt x="1104887" y="4559"/>
                  </a:lnTo>
                  <a:lnTo>
                    <a:pt x="1104887" y="3048"/>
                  </a:lnTo>
                  <a:lnTo>
                    <a:pt x="1071359" y="3048"/>
                  </a:lnTo>
                  <a:lnTo>
                    <a:pt x="1071359" y="4559"/>
                  </a:lnTo>
                  <a:lnTo>
                    <a:pt x="1072896" y="4559"/>
                  </a:lnTo>
                  <a:lnTo>
                    <a:pt x="1072896" y="6083"/>
                  </a:lnTo>
                  <a:lnTo>
                    <a:pt x="1075944" y="6083"/>
                  </a:lnTo>
                  <a:lnTo>
                    <a:pt x="1075944" y="7607"/>
                  </a:lnTo>
                  <a:lnTo>
                    <a:pt x="1109459" y="7607"/>
                  </a:lnTo>
                  <a:lnTo>
                    <a:pt x="1109459" y="6083"/>
                  </a:lnTo>
                  <a:close/>
                </a:path>
                <a:path w="1141729" h="55244">
                  <a:moveTo>
                    <a:pt x="1110996" y="7620"/>
                  </a:moveTo>
                  <a:lnTo>
                    <a:pt x="1077468" y="7620"/>
                  </a:lnTo>
                  <a:lnTo>
                    <a:pt x="1077468" y="9131"/>
                  </a:lnTo>
                  <a:lnTo>
                    <a:pt x="1110996" y="9131"/>
                  </a:lnTo>
                  <a:lnTo>
                    <a:pt x="1110996" y="7620"/>
                  </a:lnTo>
                  <a:close/>
                </a:path>
                <a:path w="1141729" h="55244">
                  <a:moveTo>
                    <a:pt x="1112520" y="9144"/>
                  </a:moveTo>
                  <a:lnTo>
                    <a:pt x="1078979" y="9144"/>
                  </a:lnTo>
                  <a:lnTo>
                    <a:pt x="1078979" y="10655"/>
                  </a:lnTo>
                  <a:lnTo>
                    <a:pt x="1112520" y="10655"/>
                  </a:lnTo>
                  <a:lnTo>
                    <a:pt x="1112520" y="9144"/>
                  </a:lnTo>
                  <a:close/>
                </a:path>
                <a:path w="1141729" h="55244">
                  <a:moveTo>
                    <a:pt x="1115555" y="12179"/>
                  </a:moveTo>
                  <a:lnTo>
                    <a:pt x="1114031" y="12179"/>
                  </a:lnTo>
                  <a:lnTo>
                    <a:pt x="1114031" y="10668"/>
                  </a:lnTo>
                  <a:lnTo>
                    <a:pt x="1080516" y="10668"/>
                  </a:lnTo>
                  <a:lnTo>
                    <a:pt x="1080516" y="12179"/>
                  </a:lnTo>
                  <a:lnTo>
                    <a:pt x="1083564" y="12179"/>
                  </a:lnTo>
                  <a:lnTo>
                    <a:pt x="1083564" y="13703"/>
                  </a:lnTo>
                  <a:lnTo>
                    <a:pt x="1115555" y="13703"/>
                  </a:lnTo>
                  <a:lnTo>
                    <a:pt x="1115555" y="12179"/>
                  </a:lnTo>
                  <a:close/>
                </a:path>
                <a:path w="1141729" h="55244">
                  <a:moveTo>
                    <a:pt x="1117079" y="13716"/>
                  </a:moveTo>
                  <a:lnTo>
                    <a:pt x="1085088" y="13716"/>
                  </a:lnTo>
                  <a:lnTo>
                    <a:pt x="1085088" y="15227"/>
                  </a:lnTo>
                  <a:lnTo>
                    <a:pt x="1117079" y="15227"/>
                  </a:lnTo>
                  <a:lnTo>
                    <a:pt x="1117079" y="13716"/>
                  </a:lnTo>
                  <a:close/>
                </a:path>
                <a:path w="1141729" h="55244">
                  <a:moveTo>
                    <a:pt x="1118616" y="16764"/>
                  </a:moveTo>
                  <a:lnTo>
                    <a:pt x="1089660" y="16764"/>
                  </a:lnTo>
                  <a:lnTo>
                    <a:pt x="1089660" y="18275"/>
                  </a:lnTo>
                  <a:lnTo>
                    <a:pt x="1118616" y="18275"/>
                  </a:lnTo>
                  <a:lnTo>
                    <a:pt x="1118616" y="16764"/>
                  </a:lnTo>
                  <a:close/>
                </a:path>
                <a:path w="1141729" h="55244">
                  <a:moveTo>
                    <a:pt x="1118616" y="15240"/>
                  </a:moveTo>
                  <a:lnTo>
                    <a:pt x="1086599" y="15240"/>
                  </a:lnTo>
                  <a:lnTo>
                    <a:pt x="1086599" y="16751"/>
                  </a:lnTo>
                  <a:lnTo>
                    <a:pt x="1118616" y="16751"/>
                  </a:lnTo>
                  <a:lnTo>
                    <a:pt x="1118616" y="15240"/>
                  </a:lnTo>
                  <a:close/>
                </a:path>
                <a:path w="1141729" h="55244">
                  <a:moveTo>
                    <a:pt x="1121664" y="19799"/>
                  </a:moveTo>
                  <a:lnTo>
                    <a:pt x="1120140" y="19799"/>
                  </a:lnTo>
                  <a:lnTo>
                    <a:pt x="1120140" y="18288"/>
                  </a:lnTo>
                  <a:lnTo>
                    <a:pt x="1091184" y="18288"/>
                  </a:lnTo>
                  <a:lnTo>
                    <a:pt x="1091184" y="19799"/>
                  </a:lnTo>
                  <a:lnTo>
                    <a:pt x="1092708" y="19799"/>
                  </a:lnTo>
                  <a:lnTo>
                    <a:pt x="1092708" y="21323"/>
                  </a:lnTo>
                  <a:lnTo>
                    <a:pt x="1121664" y="21323"/>
                  </a:lnTo>
                  <a:lnTo>
                    <a:pt x="1121664" y="19799"/>
                  </a:lnTo>
                  <a:close/>
                </a:path>
                <a:path w="1141729" h="55244">
                  <a:moveTo>
                    <a:pt x="1123175" y="21336"/>
                  </a:moveTo>
                  <a:lnTo>
                    <a:pt x="1095756" y="21336"/>
                  </a:lnTo>
                  <a:lnTo>
                    <a:pt x="1095756" y="22847"/>
                  </a:lnTo>
                  <a:lnTo>
                    <a:pt x="1123175" y="22847"/>
                  </a:lnTo>
                  <a:lnTo>
                    <a:pt x="1123175" y="21336"/>
                  </a:lnTo>
                  <a:close/>
                </a:path>
                <a:path w="1141729" h="55244">
                  <a:moveTo>
                    <a:pt x="1124699" y="22860"/>
                  </a:moveTo>
                  <a:lnTo>
                    <a:pt x="1097280" y="22860"/>
                  </a:lnTo>
                  <a:lnTo>
                    <a:pt x="1097280" y="24371"/>
                  </a:lnTo>
                  <a:lnTo>
                    <a:pt x="1124699" y="24371"/>
                  </a:lnTo>
                  <a:lnTo>
                    <a:pt x="1124699" y="22860"/>
                  </a:lnTo>
                  <a:close/>
                </a:path>
                <a:path w="1141729" h="55244">
                  <a:moveTo>
                    <a:pt x="1126236" y="24384"/>
                  </a:moveTo>
                  <a:lnTo>
                    <a:pt x="1098804" y="24384"/>
                  </a:lnTo>
                  <a:lnTo>
                    <a:pt x="1098804" y="25895"/>
                  </a:lnTo>
                  <a:lnTo>
                    <a:pt x="1126236" y="25895"/>
                  </a:lnTo>
                  <a:lnTo>
                    <a:pt x="1126236" y="24384"/>
                  </a:lnTo>
                  <a:close/>
                </a:path>
                <a:path w="1141729" h="55244">
                  <a:moveTo>
                    <a:pt x="1129271" y="30480"/>
                  </a:moveTo>
                  <a:lnTo>
                    <a:pt x="1103376" y="30480"/>
                  </a:lnTo>
                  <a:lnTo>
                    <a:pt x="1103376" y="31991"/>
                  </a:lnTo>
                  <a:lnTo>
                    <a:pt x="1129271" y="31991"/>
                  </a:lnTo>
                  <a:lnTo>
                    <a:pt x="1129271" y="30480"/>
                  </a:lnTo>
                  <a:close/>
                </a:path>
                <a:path w="1141729" h="55244">
                  <a:moveTo>
                    <a:pt x="1129284" y="28943"/>
                  </a:moveTo>
                  <a:lnTo>
                    <a:pt x="1127760" y="28943"/>
                  </a:lnTo>
                  <a:lnTo>
                    <a:pt x="1127760" y="27419"/>
                  </a:lnTo>
                  <a:lnTo>
                    <a:pt x="1127760" y="25908"/>
                  </a:lnTo>
                  <a:lnTo>
                    <a:pt x="1100328" y="25908"/>
                  </a:lnTo>
                  <a:lnTo>
                    <a:pt x="1100328" y="27419"/>
                  </a:lnTo>
                  <a:lnTo>
                    <a:pt x="1100328" y="28943"/>
                  </a:lnTo>
                  <a:lnTo>
                    <a:pt x="1101839" y="28943"/>
                  </a:lnTo>
                  <a:lnTo>
                    <a:pt x="1101839" y="30467"/>
                  </a:lnTo>
                  <a:lnTo>
                    <a:pt x="1129284" y="30467"/>
                  </a:lnTo>
                  <a:lnTo>
                    <a:pt x="1129284" y="28943"/>
                  </a:lnTo>
                  <a:close/>
                </a:path>
                <a:path w="1141729" h="55244">
                  <a:moveTo>
                    <a:pt x="1130795" y="32004"/>
                  </a:moveTo>
                  <a:lnTo>
                    <a:pt x="1104900" y="32004"/>
                  </a:lnTo>
                  <a:lnTo>
                    <a:pt x="1104900" y="33515"/>
                  </a:lnTo>
                  <a:lnTo>
                    <a:pt x="1130795" y="33515"/>
                  </a:lnTo>
                  <a:lnTo>
                    <a:pt x="1130795" y="32004"/>
                  </a:lnTo>
                  <a:close/>
                </a:path>
                <a:path w="1141729" h="55244">
                  <a:moveTo>
                    <a:pt x="1132319" y="35039"/>
                  </a:moveTo>
                  <a:lnTo>
                    <a:pt x="1130795" y="35039"/>
                  </a:lnTo>
                  <a:lnTo>
                    <a:pt x="1130795" y="33528"/>
                  </a:lnTo>
                  <a:lnTo>
                    <a:pt x="1106424" y="33528"/>
                  </a:lnTo>
                  <a:lnTo>
                    <a:pt x="1106424" y="35039"/>
                  </a:lnTo>
                  <a:lnTo>
                    <a:pt x="1107948" y="35039"/>
                  </a:lnTo>
                  <a:lnTo>
                    <a:pt x="1107948" y="36563"/>
                  </a:lnTo>
                  <a:lnTo>
                    <a:pt x="1132319" y="36563"/>
                  </a:lnTo>
                  <a:lnTo>
                    <a:pt x="1132319" y="35039"/>
                  </a:lnTo>
                  <a:close/>
                </a:path>
                <a:path w="1141729" h="55244">
                  <a:moveTo>
                    <a:pt x="1133843" y="38100"/>
                  </a:moveTo>
                  <a:lnTo>
                    <a:pt x="1109459" y="38100"/>
                  </a:lnTo>
                  <a:lnTo>
                    <a:pt x="1109459" y="39611"/>
                  </a:lnTo>
                  <a:lnTo>
                    <a:pt x="1133843" y="39611"/>
                  </a:lnTo>
                  <a:lnTo>
                    <a:pt x="1133843" y="38100"/>
                  </a:lnTo>
                  <a:close/>
                </a:path>
                <a:path w="1141729" h="55244">
                  <a:moveTo>
                    <a:pt x="1133856" y="36576"/>
                  </a:moveTo>
                  <a:lnTo>
                    <a:pt x="1107948" y="36576"/>
                  </a:lnTo>
                  <a:lnTo>
                    <a:pt x="1107948" y="38087"/>
                  </a:lnTo>
                  <a:lnTo>
                    <a:pt x="1133856" y="38087"/>
                  </a:lnTo>
                  <a:lnTo>
                    <a:pt x="1133856" y="36576"/>
                  </a:lnTo>
                  <a:close/>
                </a:path>
                <a:path w="1141729" h="55244">
                  <a:moveTo>
                    <a:pt x="1135367" y="39624"/>
                  </a:moveTo>
                  <a:lnTo>
                    <a:pt x="1109459" y="39624"/>
                  </a:lnTo>
                  <a:lnTo>
                    <a:pt x="1109459" y="41135"/>
                  </a:lnTo>
                  <a:lnTo>
                    <a:pt x="1135367" y="41135"/>
                  </a:lnTo>
                  <a:lnTo>
                    <a:pt x="1135367" y="39624"/>
                  </a:lnTo>
                  <a:close/>
                </a:path>
                <a:path w="1141729" h="55244">
                  <a:moveTo>
                    <a:pt x="1138415" y="45720"/>
                  </a:moveTo>
                  <a:lnTo>
                    <a:pt x="1114044" y="45720"/>
                  </a:lnTo>
                  <a:lnTo>
                    <a:pt x="1114044" y="47231"/>
                  </a:lnTo>
                  <a:lnTo>
                    <a:pt x="1138415" y="47231"/>
                  </a:lnTo>
                  <a:lnTo>
                    <a:pt x="1138415" y="45720"/>
                  </a:lnTo>
                  <a:close/>
                </a:path>
                <a:path w="1141729" h="55244">
                  <a:moveTo>
                    <a:pt x="1138415" y="44183"/>
                  </a:moveTo>
                  <a:lnTo>
                    <a:pt x="1136891" y="44183"/>
                  </a:lnTo>
                  <a:lnTo>
                    <a:pt x="1136891" y="42659"/>
                  </a:lnTo>
                  <a:lnTo>
                    <a:pt x="1136891" y="41148"/>
                  </a:lnTo>
                  <a:lnTo>
                    <a:pt x="1110996" y="41148"/>
                  </a:lnTo>
                  <a:lnTo>
                    <a:pt x="1110996" y="42659"/>
                  </a:lnTo>
                  <a:lnTo>
                    <a:pt x="1110996" y="44183"/>
                  </a:lnTo>
                  <a:lnTo>
                    <a:pt x="1112520" y="44183"/>
                  </a:lnTo>
                  <a:lnTo>
                    <a:pt x="1112520" y="45707"/>
                  </a:lnTo>
                  <a:lnTo>
                    <a:pt x="1138415" y="45707"/>
                  </a:lnTo>
                  <a:lnTo>
                    <a:pt x="1138415" y="44183"/>
                  </a:lnTo>
                  <a:close/>
                </a:path>
                <a:path w="1141729" h="55244">
                  <a:moveTo>
                    <a:pt x="1139939" y="48768"/>
                  </a:moveTo>
                  <a:lnTo>
                    <a:pt x="1115568" y="48768"/>
                  </a:lnTo>
                  <a:lnTo>
                    <a:pt x="1115568" y="50279"/>
                  </a:lnTo>
                  <a:lnTo>
                    <a:pt x="1117079" y="50279"/>
                  </a:lnTo>
                  <a:lnTo>
                    <a:pt x="1117079" y="51803"/>
                  </a:lnTo>
                  <a:lnTo>
                    <a:pt x="1139939" y="51803"/>
                  </a:lnTo>
                  <a:lnTo>
                    <a:pt x="1139939" y="50279"/>
                  </a:lnTo>
                  <a:lnTo>
                    <a:pt x="1139939" y="48768"/>
                  </a:lnTo>
                  <a:close/>
                </a:path>
                <a:path w="1141729" h="55244">
                  <a:moveTo>
                    <a:pt x="1139939" y="47244"/>
                  </a:moveTo>
                  <a:lnTo>
                    <a:pt x="1114044" y="47244"/>
                  </a:lnTo>
                  <a:lnTo>
                    <a:pt x="1114044" y="48755"/>
                  </a:lnTo>
                  <a:lnTo>
                    <a:pt x="1139939" y="48755"/>
                  </a:lnTo>
                  <a:lnTo>
                    <a:pt x="1139939" y="47244"/>
                  </a:lnTo>
                  <a:close/>
                </a:path>
                <a:path w="1141729" h="55244">
                  <a:moveTo>
                    <a:pt x="1141476" y="51816"/>
                  </a:moveTo>
                  <a:lnTo>
                    <a:pt x="1117079" y="51816"/>
                  </a:lnTo>
                  <a:lnTo>
                    <a:pt x="1117079" y="53327"/>
                  </a:lnTo>
                  <a:lnTo>
                    <a:pt x="1141476" y="53327"/>
                  </a:lnTo>
                  <a:lnTo>
                    <a:pt x="1141476" y="5181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253736" y="3233178"/>
              <a:ext cx="1156970" cy="55244"/>
            </a:xfrm>
            <a:custGeom>
              <a:avLst/>
              <a:gdLst/>
              <a:ahLst/>
              <a:cxnLst/>
              <a:rect l="l" t="t" r="r" b="b"/>
              <a:pathLst>
                <a:path w="1156970" h="55245">
                  <a:moveTo>
                    <a:pt x="21336" y="53340"/>
                  </a:moveTo>
                  <a:lnTo>
                    <a:pt x="0" y="53340"/>
                  </a:lnTo>
                  <a:lnTo>
                    <a:pt x="0" y="54851"/>
                  </a:lnTo>
                  <a:lnTo>
                    <a:pt x="21336" y="54851"/>
                  </a:lnTo>
                  <a:lnTo>
                    <a:pt x="21336" y="53340"/>
                  </a:lnTo>
                  <a:close/>
                </a:path>
                <a:path w="1156970" h="55245">
                  <a:moveTo>
                    <a:pt x="21336" y="48768"/>
                  </a:moveTo>
                  <a:lnTo>
                    <a:pt x="0" y="48768"/>
                  </a:lnTo>
                  <a:lnTo>
                    <a:pt x="0" y="50279"/>
                  </a:lnTo>
                  <a:lnTo>
                    <a:pt x="0" y="51803"/>
                  </a:lnTo>
                  <a:lnTo>
                    <a:pt x="0" y="53327"/>
                  </a:lnTo>
                  <a:lnTo>
                    <a:pt x="21336" y="53327"/>
                  </a:lnTo>
                  <a:lnTo>
                    <a:pt x="21336" y="51803"/>
                  </a:lnTo>
                  <a:lnTo>
                    <a:pt x="21336" y="50279"/>
                  </a:lnTo>
                  <a:lnTo>
                    <a:pt x="21336" y="48768"/>
                  </a:lnTo>
                  <a:close/>
                </a:path>
                <a:path w="1156970" h="55245">
                  <a:moveTo>
                    <a:pt x="21336" y="47244"/>
                  </a:moveTo>
                  <a:lnTo>
                    <a:pt x="0" y="47244"/>
                  </a:lnTo>
                  <a:lnTo>
                    <a:pt x="0" y="48755"/>
                  </a:lnTo>
                  <a:lnTo>
                    <a:pt x="21336" y="48755"/>
                  </a:lnTo>
                  <a:lnTo>
                    <a:pt x="21336" y="47244"/>
                  </a:lnTo>
                  <a:close/>
                </a:path>
                <a:path w="1156970" h="55245">
                  <a:moveTo>
                    <a:pt x="21336" y="45720"/>
                  </a:moveTo>
                  <a:lnTo>
                    <a:pt x="0" y="45720"/>
                  </a:lnTo>
                  <a:lnTo>
                    <a:pt x="0" y="47231"/>
                  </a:lnTo>
                  <a:lnTo>
                    <a:pt x="21336" y="47231"/>
                  </a:lnTo>
                  <a:lnTo>
                    <a:pt x="21336" y="45720"/>
                  </a:lnTo>
                  <a:close/>
                </a:path>
                <a:path w="1156970" h="55245">
                  <a:moveTo>
                    <a:pt x="21336" y="44196"/>
                  </a:moveTo>
                  <a:lnTo>
                    <a:pt x="0" y="44196"/>
                  </a:lnTo>
                  <a:lnTo>
                    <a:pt x="0" y="45707"/>
                  </a:lnTo>
                  <a:lnTo>
                    <a:pt x="21336" y="45707"/>
                  </a:lnTo>
                  <a:lnTo>
                    <a:pt x="21336" y="44196"/>
                  </a:lnTo>
                  <a:close/>
                </a:path>
                <a:path w="1156970" h="55245">
                  <a:moveTo>
                    <a:pt x="21336" y="41148"/>
                  </a:moveTo>
                  <a:lnTo>
                    <a:pt x="0" y="41148"/>
                  </a:lnTo>
                  <a:lnTo>
                    <a:pt x="0" y="42659"/>
                  </a:lnTo>
                  <a:lnTo>
                    <a:pt x="0" y="44183"/>
                  </a:lnTo>
                  <a:lnTo>
                    <a:pt x="21336" y="44183"/>
                  </a:lnTo>
                  <a:lnTo>
                    <a:pt x="21336" y="42659"/>
                  </a:lnTo>
                  <a:lnTo>
                    <a:pt x="21336" y="41148"/>
                  </a:lnTo>
                  <a:close/>
                </a:path>
                <a:path w="1156970" h="55245">
                  <a:moveTo>
                    <a:pt x="21336" y="39624"/>
                  </a:moveTo>
                  <a:lnTo>
                    <a:pt x="0" y="39624"/>
                  </a:lnTo>
                  <a:lnTo>
                    <a:pt x="0" y="41135"/>
                  </a:lnTo>
                  <a:lnTo>
                    <a:pt x="21336" y="41135"/>
                  </a:lnTo>
                  <a:lnTo>
                    <a:pt x="21336" y="39624"/>
                  </a:lnTo>
                  <a:close/>
                </a:path>
                <a:path w="1156970" h="55245">
                  <a:moveTo>
                    <a:pt x="22860" y="38100"/>
                  </a:moveTo>
                  <a:lnTo>
                    <a:pt x="1524" y="38100"/>
                  </a:lnTo>
                  <a:lnTo>
                    <a:pt x="1524" y="39611"/>
                  </a:lnTo>
                  <a:lnTo>
                    <a:pt x="22860" y="39611"/>
                  </a:lnTo>
                  <a:lnTo>
                    <a:pt x="22860" y="38100"/>
                  </a:lnTo>
                  <a:close/>
                </a:path>
                <a:path w="1156970" h="55245">
                  <a:moveTo>
                    <a:pt x="22860" y="36576"/>
                  </a:moveTo>
                  <a:lnTo>
                    <a:pt x="1524" y="36576"/>
                  </a:lnTo>
                  <a:lnTo>
                    <a:pt x="1524" y="38087"/>
                  </a:lnTo>
                  <a:lnTo>
                    <a:pt x="22860" y="38087"/>
                  </a:lnTo>
                  <a:lnTo>
                    <a:pt x="22860" y="36576"/>
                  </a:lnTo>
                  <a:close/>
                </a:path>
                <a:path w="1156970" h="55245">
                  <a:moveTo>
                    <a:pt x="22860" y="33528"/>
                  </a:moveTo>
                  <a:lnTo>
                    <a:pt x="1524" y="33528"/>
                  </a:lnTo>
                  <a:lnTo>
                    <a:pt x="1524" y="35039"/>
                  </a:lnTo>
                  <a:lnTo>
                    <a:pt x="1524" y="36563"/>
                  </a:lnTo>
                  <a:lnTo>
                    <a:pt x="22860" y="36563"/>
                  </a:lnTo>
                  <a:lnTo>
                    <a:pt x="22860" y="35039"/>
                  </a:lnTo>
                  <a:lnTo>
                    <a:pt x="22860" y="33528"/>
                  </a:lnTo>
                  <a:close/>
                </a:path>
                <a:path w="1156970" h="55245">
                  <a:moveTo>
                    <a:pt x="22860" y="32004"/>
                  </a:moveTo>
                  <a:lnTo>
                    <a:pt x="1524" y="32004"/>
                  </a:lnTo>
                  <a:lnTo>
                    <a:pt x="1524" y="33515"/>
                  </a:lnTo>
                  <a:lnTo>
                    <a:pt x="22860" y="33515"/>
                  </a:lnTo>
                  <a:lnTo>
                    <a:pt x="22860" y="32004"/>
                  </a:lnTo>
                  <a:close/>
                </a:path>
                <a:path w="1156970" h="55245">
                  <a:moveTo>
                    <a:pt x="22860" y="30480"/>
                  </a:moveTo>
                  <a:lnTo>
                    <a:pt x="1524" y="30480"/>
                  </a:lnTo>
                  <a:lnTo>
                    <a:pt x="1524" y="31991"/>
                  </a:lnTo>
                  <a:lnTo>
                    <a:pt x="22860" y="31991"/>
                  </a:lnTo>
                  <a:lnTo>
                    <a:pt x="22860" y="30480"/>
                  </a:lnTo>
                  <a:close/>
                </a:path>
                <a:path w="1156970" h="55245">
                  <a:moveTo>
                    <a:pt x="22860" y="25908"/>
                  </a:moveTo>
                  <a:lnTo>
                    <a:pt x="3048" y="25908"/>
                  </a:lnTo>
                  <a:lnTo>
                    <a:pt x="3048" y="27419"/>
                  </a:lnTo>
                  <a:lnTo>
                    <a:pt x="1524" y="27419"/>
                  </a:lnTo>
                  <a:lnTo>
                    <a:pt x="1524" y="28943"/>
                  </a:lnTo>
                  <a:lnTo>
                    <a:pt x="1524" y="30467"/>
                  </a:lnTo>
                  <a:lnTo>
                    <a:pt x="22860" y="30467"/>
                  </a:lnTo>
                  <a:lnTo>
                    <a:pt x="22860" y="28943"/>
                  </a:lnTo>
                  <a:lnTo>
                    <a:pt x="22860" y="27419"/>
                  </a:lnTo>
                  <a:lnTo>
                    <a:pt x="22860" y="25908"/>
                  </a:lnTo>
                  <a:close/>
                </a:path>
                <a:path w="1156970" h="55245">
                  <a:moveTo>
                    <a:pt x="22860" y="24384"/>
                  </a:moveTo>
                  <a:lnTo>
                    <a:pt x="3048" y="24384"/>
                  </a:lnTo>
                  <a:lnTo>
                    <a:pt x="3048" y="25895"/>
                  </a:lnTo>
                  <a:lnTo>
                    <a:pt x="22860" y="25895"/>
                  </a:lnTo>
                  <a:lnTo>
                    <a:pt x="22860" y="24384"/>
                  </a:lnTo>
                  <a:close/>
                </a:path>
                <a:path w="1156970" h="55245">
                  <a:moveTo>
                    <a:pt x="22860" y="22860"/>
                  </a:moveTo>
                  <a:lnTo>
                    <a:pt x="3048" y="22860"/>
                  </a:lnTo>
                  <a:lnTo>
                    <a:pt x="3048" y="24371"/>
                  </a:lnTo>
                  <a:lnTo>
                    <a:pt x="22860" y="24371"/>
                  </a:lnTo>
                  <a:lnTo>
                    <a:pt x="22860" y="22860"/>
                  </a:lnTo>
                  <a:close/>
                </a:path>
                <a:path w="1156970" h="55245">
                  <a:moveTo>
                    <a:pt x="24384" y="21336"/>
                  </a:moveTo>
                  <a:lnTo>
                    <a:pt x="3048" y="21336"/>
                  </a:lnTo>
                  <a:lnTo>
                    <a:pt x="3048" y="22847"/>
                  </a:lnTo>
                  <a:lnTo>
                    <a:pt x="24384" y="22847"/>
                  </a:lnTo>
                  <a:lnTo>
                    <a:pt x="24384" y="21336"/>
                  </a:lnTo>
                  <a:close/>
                </a:path>
                <a:path w="1156970" h="55245">
                  <a:moveTo>
                    <a:pt x="24384" y="18288"/>
                  </a:moveTo>
                  <a:lnTo>
                    <a:pt x="3048" y="18288"/>
                  </a:lnTo>
                  <a:lnTo>
                    <a:pt x="3048" y="19799"/>
                  </a:lnTo>
                  <a:lnTo>
                    <a:pt x="3048" y="21323"/>
                  </a:lnTo>
                  <a:lnTo>
                    <a:pt x="24384" y="21323"/>
                  </a:lnTo>
                  <a:lnTo>
                    <a:pt x="24384" y="19799"/>
                  </a:lnTo>
                  <a:lnTo>
                    <a:pt x="24384" y="18288"/>
                  </a:lnTo>
                  <a:close/>
                </a:path>
                <a:path w="1156970" h="55245">
                  <a:moveTo>
                    <a:pt x="24384" y="16764"/>
                  </a:moveTo>
                  <a:lnTo>
                    <a:pt x="3048" y="16764"/>
                  </a:lnTo>
                  <a:lnTo>
                    <a:pt x="3048" y="18275"/>
                  </a:lnTo>
                  <a:lnTo>
                    <a:pt x="24384" y="18275"/>
                  </a:lnTo>
                  <a:lnTo>
                    <a:pt x="24384" y="16764"/>
                  </a:lnTo>
                  <a:close/>
                </a:path>
                <a:path w="1156970" h="55245">
                  <a:moveTo>
                    <a:pt x="25908" y="15240"/>
                  </a:moveTo>
                  <a:lnTo>
                    <a:pt x="3048" y="15240"/>
                  </a:lnTo>
                  <a:lnTo>
                    <a:pt x="3048" y="16751"/>
                  </a:lnTo>
                  <a:lnTo>
                    <a:pt x="25908" y="16751"/>
                  </a:lnTo>
                  <a:lnTo>
                    <a:pt x="25908" y="15240"/>
                  </a:lnTo>
                  <a:close/>
                </a:path>
                <a:path w="1156970" h="55245">
                  <a:moveTo>
                    <a:pt x="27419" y="10668"/>
                  </a:moveTo>
                  <a:lnTo>
                    <a:pt x="4559" y="10668"/>
                  </a:lnTo>
                  <a:lnTo>
                    <a:pt x="4559" y="12179"/>
                  </a:lnTo>
                  <a:lnTo>
                    <a:pt x="4559" y="13703"/>
                  </a:lnTo>
                  <a:lnTo>
                    <a:pt x="4559" y="15227"/>
                  </a:lnTo>
                  <a:lnTo>
                    <a:pt x="25908" y="15227"/>
                  </a:lnTo>
                  <a:lnTo>
                    <a:pt x="25908" y="13703"/>
                  </a:lnTo>
                  <a:lnTo>
                    <a:pt x="25908" y="12179"/>
                  </a:lnTo>
                  <a:lnTo>
                    <a:pt x="27419" y="12179"/>
                  </a:lnTo>
                  <a:lnTo>
                    <a:pt x="27419" y="10668"/>
                  </a:lnTo>
                  <a:close/>
                </a:path>
                <a:path w="1156970" h="55245">
                  <a:moveTo>
                    <a:pt x="27419" y="9144"/>
                  </a:moveTo>
                  <a:lnTo>
                    <a:pt x="4559" y="9144"/>
                  </a:lnTo>
                  <a:lnTo>
                    <a:pt x="4559" y="10655"/>
                  </a:lnTo>
                  <a:lnTo>
                    <a:pt x="27419" y="10655"/>
                  </a:lnTo>
                  <a:lnTo>
                    <a:pt x="27419" y="9144"/>
                  </a:lnTo>
                  <a:close/>
                </a:path>
                <a:path w="1156970" h="55245">
                  <a:moveTo>
                    <a:pt x="27419" y="7620"/>
                  </a:moveTo>
                  <a:lnTo>
                    <a:pt x="6096" y="7620"/>
                  </a:lnTo>
                  <a:lnTo>
                    <a:pt x="6096" y="9131"/>
                  </a:lnTo>
                  <a:lnTo>
                    <a:pt x="27419" y="9131"/>
                  </a:lnTo>
                  <a:lnTo>
                    <a:pt x="27419" y="7620"/>
                  </a:lnTo>
                  <a:close/>
                </a:path>
                <a:path w="1156970" h="55245">
                  <a:moveTo>
                    <a:pt x="27419" y="6096"/>
                  </a:moveTo>
                  <a:lnTo>
                    <a:pt x="6096" y="6096"/>
                  </a:lnTo>
                  <a:lnTo>
                    <a:pt x="6096" y="7607"/>
                  </a:lnTo>
                  <a:lnTo>
                    <a:pt x="27419" y="7607"/>
                  </a:lnTo>
                  <a:lnTo>
                    <a:pt x="27419" y="6096"/>
                  </a:lnTo>
                  <a:close/>
                </a:path>
                <a:path w="1156970" h="55245">
                  <a:moveTo>
                    <a:pt x="28956" y="3048"/>
                  </a:moveTo>
                  <a:lnTo>
                    <a:pt x="6096" y="3048"/>
                  </a:lnTo>
                  <a:lnTo>
                    <a:pt x="6096" y="4559"/>
                  </a:lnTo>
                  <a:lnTo>
                    <a:pt x="6096" y="6083"/>
                  </a:lnTo>
                  <a:lnTo>
                    <a:pt x="28956" y="6083"/>
                  </a:lnTo>
                  <a:lnTo>
                    <a:pt x="28956" y="4559"/>
                  </a:lnTo>
                  <a:lnTo>
                    <a:pt x="28956" y="3048"/>
                  </a:lnTo>
                  <a:close/>
                </a:path>
                <a:path w="1156970" h="55245">
                  <a:moveTo>
                    <a:pt x="30480" y="1524"/>
                  </a:moveTo>
                  <a:lnTo>
                    <a:pt x="7620" y="1524"/>
                  </a:lnTo>
                  <a:lnTo>
                    <a:pt x="7620" y="3035"/>
                  </a:lnTo>
                  <a:lnTo>
                    <a:pt x="30480" y="3035"/>
                  </a:lnTo>
                  <a:lnTo>
                    <a:pt x="30480" y="1524"/>
                  </a:lnTo>
                  <a:close/>
                </a:path>
                <a:path w="1156970" h="55245">
                  <a:moveTo>
                    <a:pt x="30480" y="0"/>
                  </a:moveTo>
                  <a:lnTo>
                    <a:pt x="7620" y="0"/>
                  </a:lnTo>
                  <a:lnTo>
                    <a:pt x="7620" y="1511"/>
                  </a:lnTo>
                  <a:lnTo>
                    <a:pt x="30480" y="1511"/>
                  </a:lnTo>
                  <a:lnTo>
                    <a:pt x="30480" y="0"/>
                  </a:lnTo>
                  <a:close/>
                </a:path>
                <a:path w="1156970" h="55245">
                  <a:moveTo>
                    <a:pt x="1149083" y="1524"/>
                  </a:moveTo>
                  <a:lnTo>
                    <a:pt x="1126236" y="1524"/>
                  </a:lnTo>
                  <a:lnTo>
                    <a:pt x="1126236" y="3035"/>
                  </a:lnTo>
                  <a:lnTo>
                    <a:pt x="1149083" y="3035"/>
                  </a:lnTo>
                  <a:lnTo>
                    <a:pt x="1149083" y="1524"/>
                  </a:lnTo>
                  <a:close/>
                </a:path>
                <a:path w="1156970" h="55245">
                  <a:moveTo>
                    <a:pt x="1149083" y="0"/>
                  </a:moveTo>
                  <a:lnTo>
                    <a:pt x="1126236" y="0"/>
                  </a:lnTo>
                  <a:lnTo>
                    <a:pt x="1126236" y="1511"/>
                  </a:lnTo>
                  <a:lnTo>
                    <a:pt x="1149083" y="1511"/>
                  </a:lnTo>
                  <a:lnTo>
                    <a:pt x="1149083" y="0"/>
                  </a:lnTo>
                  <a:close/>
                </a:path>
                <a:path w="1156970" h="55245">
                  <a:moveTo>
                    <a:pt x="1149096" y="3048"/>
                  </a:moveTo>
                  <a:lnTo>
                    <a:pt x="1127760" y="3048"/>
                  </a:lnTo>
                  <a:lnTo>
                    <a:pt x="1127760" y="4559"/>
                  </a:lnTo>
                  <a:lnTo>
                    <a:pt x="1127760" y="6083"/>
                  </a:lnTo>
                  <a:lnTo>
                    <a:pt x="1149096" y="6083"/>
                  </a:lnTo>
                  <a:lnTo>
                    <a:pt x="1149096" y="4559"/>
                  </a:lnTo>
                  <a:lnTo>
                    <a:pt x="1149096" y="3048"/>
                  </a:lnTo>
                  <a:close/>
                </a:path>
                <a:path w="1156970" h="55245">
                  <a:moveTo>
                    <a:pt x="1150620" y="9144"/>
                  </a:moveTo>
                  <a:lnTo>
                    <a:pt x="1129284" y="9144"/>
                  </a:lnTo>
                  <a:lnTo>
                    <a:pt x="1129284" y="10655"/>
                  </a:lnTo>
                  <a:lnTo>
                    <a:pt x="1150620" y="10655"/>
                  </a:lnTo>
                  <a:lnTo>
                    <a:pt x="1150620" y="9144"/>
                  </a:lnTo>
                  <a:close/>
                </a:path>
                <a:path w="1156970" h="55245">
                  <a:moveTo>
                    <a:pt x="1150620" y="7620"/>
                  </a:moveTo>
                  <a:lnTo>
                    <a:pt x="1129284" y="7620"/>
                  </a:lnTo>
                  <a:lnTo>
                    <a:pt x="1129284" y="9131"/>
                  </a:lnTo>
                  <a:lnTo>
                    <a:pt x="1150620" y="9131"/>
                  </a:lnTo>
                  <a:lnTo>
                    <a:pt x="1150620" y="7620"/>
                  </a:lnTo>
                  <a:close/>
                </a:path>
                <a:path w="1156970" h="55245">
                  <a:moveTo>
                    <a:pt x="1150620" y="6096"/>
                  </a:moveTo>
                  <a:lnTo>
                    <a:pt x="1129284" y="6096"/>
                  </a:lnTo>
                  <a:lnTo>
                    <a:pt x="1129284" y="7607"/>
                  </a:lnTo>
                  <a:lnTo>
                    <a:pt x="1150620" y="7607"/>
                  </a:lnTo>
                  <a:lnTo>
                    <a:pt x="1150620" y="6096"/>
                  </a:lnTo>
                  <a:close/>
                </a:path>
                <a:path w="1156970" h="55245">
                  <a:moveTo>
                    <a:pt x="1152144" y="16764"/>
                  </a:moveTo>
                  <a:lnTo>
                    <a:pt x="1132319" y="16764"/>
                  </a:lnTo>
                  <a:lnTo>
                    <a:pt x="1132319" y="18275"/>
                  </a:lnTo>
                  <a:lnTo>
                    <a:pt x="1152144" y="18275"/>
                  </a:lnTo>
                  <a:lnTo>
                    <a:pt x="1152144" y="16764"/>
                  </a:lnTo>
                  <a:close/>
                </a:path>
                <a:path w="1156970" h="55245">
                  <a:moveTo>
                    <a:pt x="1152144" y="15240"/>
                  </a:moveTo>
                  <a:lnTo>
                    <a:pt x="1130808" y="15240"/>
                  </a:lnTo>
                  <a:lnTo>
                    <a:pt x="1130808" y="16751"/>
                  </a:lnTo>
                  <a:lnTo>
                    <a:pt x="1152144" y="16751"/>
                  </a:lnTo>
                  <a:lnTo>
                    <a:pt x="1152144" y="15240"/>
                  </a:lnTo>
                  <a:close/>
                </a:path>
                <a:path w="1156970" h="55245">
                  <a:moveTo>
                    <a:pt x="1152144" y="13703"/>
                  </a:moveTo>
                  <a:lnTo>
                    <a:pt x="1150620" y="13703"/>
                  </a:lnTo>
                  <a:lnTo>
                    <a:pt x="1150620" y="12179"/>
                  </a:lnTo>
                  <a:lnTo>
                    <a:pt x="1150620" y="10668"/>
                  </a:lnTo>
                  <a:lnTo>
                    <a:pt x="1129284" y="10668"/>
                  </a:lnTo>
                  <a:lnTo>
                    <a:pt x="1129284" y="12179"/>
                  </a:lnTo>
                  <a:lnTo>
                    <a:pt x="1130808" y="12179"/>
                  </a:lnTo>
                  <a:lnTo>
                    <a:pt x="1130808" y="13703"/>
                  </a:lnTo>
                  <a:lnTo>
                    <a:pt x="1130808" y="15227"/>
                  </a:lnTo>
                  <a:lnTo>
                    <a:pt x="1152144" y="15227"/>
                  </a:lnTo>
                  <a:lnTo>
                    <a:pt x="1152144" y="13703"/>
                  </a:lnTo>
                  <a:close/>
                </a:path>
                <a:path w="1156970" h="55245">
                  <a:moveTo>
                    <a:pt x="1153655" y="22860"/>
                  </a:moveTo>
                  <a:lnTo>
                    <a:pt x="1133856" y="22860"/>
                  </a:lnTo>
                  <a:lnTo>
                    <a:pt x="1133856" y="24371"/>
                  </a:lnTo>
                  <a:lnTo>
                    <a:pt x="1153655" y="24371"/>
                  </a:lnTo>
                  <a:lnTo>
                    <a:pt x="1153655" y="22860"/>
                  </a:lnTo>
                  <a:close/>
                </a:path>
                <a:path w="1156970" h="55245">
                  <a:moveTo>
                    <a:pt x="1153668" y="21336"/>
                  </a:moveTo>
                  <a:lnTo>
                    <a:pt x="1132319" y="21336"/>
                  </a:lnTo>
                  <a:lnTo>
                    <a:pt x="1132319" y="22847"/>
                  </a:lnTo>
                  <a:lnTo>
                    <a:pt x="1153668" y="22847"/>
                  </a:lnTo>
                  <a:lnTo>
                    <a:pt x="1153668" y="21336"/>
                  </a:lnTo>
                  <a:close/>
                </a:path>
                <a:path w="1156970" h="55245">
                  <a:moveTo>
                    <a:pt x="1153668" y="19799"/>
                  </a:moveTo>
                  <a:lnTo>
                    <a:pt x="1152144" y="19799"/>
                  </a:lnTo>
                  <a:lnTo>
                    <a:pt x="1152144" y="18288"/>
                  </a:lnTo>
                  <a:lnTo>
                    <a:pt x="1132319" y="18288"/>
                  </a:lnTo>
                  <a:lnTo>
                    <a:pt x="1132319" y="19799"/>
                  </a:lnTo>
                  <a:lnTo>
                    <a:pt x="1132319" y="21323"/>
                  </a:lnTo>
                  <a:lnTo>
                    <a:pt x="1153668" y="21323"/>
                  </a:lnTo>
                  <a:lnTo>
                    <a:pt x="1153668" y="19799"/>
                  </a:lnTo>
                  <a:close/>
                </a:path>
                <a:path w="1156970" h="55245">
                  <a:moveTo>
                    <a:pt x="1155179" y="25908"/>
                  </a:moveTo>
                  <a:lnTo>
                    <a:pt x="1133856" y="25908"/>
                  </a:lnTo>
                  <a:lnTo>
                    <a:pt x="1133856" y="27419"/>
                  </a:lnTo>
                  <a:lnTo>
                    <a:pt x="1135380" y="27419"/>
                  </a:lnTo>
                  <a:lnTo>
                    <a:pt x="1135380" y="28943"/>
                  </a:lnTo>
                  <a:lnTo>
                    <a:pt x="1135380" y="30467"/>
                  </a:lnTo>
                  <a:lnTo>
                    <a:pt x="1155179" y="30467"/>
                  </a:lnTo>
                  <a:lnTo>
                    <a:pt x="1155179" y="28943"/>
                  </a:lnTo>
                  <a:lnTo>
                    <a:pt x="1155179" y="27419"/>
                  </a:lnTo>
                  <a:lnTo>
                    <a:pt x="1155179" y="25908"/>
                  </a:lnTo>
                  <a:close/>
                </a:path>
                <a:path w="1156970" h="55245">
                  <a:moveTo>
                    <a:pt x="1155179" y="24384"/>
                  </a:moveTo>
                  <a:lnTo>
                    <a:pt x="1133856" y="24384"/>
                  </a:lnTo>
                  <a:lnTo>
                    <a:pt x="1133856" y="25895"/>
                  </a:lnTo>
                  <a:lnTo>
                    <a:pt x="1155179" y="25895"/>
                  </a:lnTo>
                  <a:lnTo>
                    <a:pt x="1155179" y="24384"/>
                  </a:lnTo>
                  <a:close/>
                </a:path>
                <a:path w="1156970" h="55245">
                  <a:moveTo>
                    <a:pt x="1156716" y="48768"/>
                  </a:moveTo>
                  <a:lnTo>
                    <a:pt x="1135380" y="48768"/>
                  </a:lnTo>
                  <a:lnTo>
                    <a:pt x="1135380" y="50279"/>
                  </a:lnTo>
                  <a:lnTo>
                    <a:pt x="1135380" y="51803"/>
                  </a:lnTo>
                  <a:lnTo>
                    <a:pt x="1135380" y="53327"/>
                  </a:lnTo>
                  <a:lnTo>
                    <a:pt x="1156716" y="53327"/>
                  </a:lnTo>
                  <a:lnTo>
                    <a:pt x="1156716" y="51803"/>
                  </a:lnTo>
                  <a:lnTo>
                    <a:pt x="1156716" y="50279"/>
                  </a:lnTo>
                  <a:lnTo>
                    <a:pt x="1156716" y="48768"/>
                  </a:lnTo>
                  <a:close/>
                </a:path>
                <a:path w="1156970" h="55245">
                  <a:moveTo>
                    <a:pt x="1156716" y="47244"/>
                  </a:moveTo>
                  <a:lnTo>
                    <a:pt x="1135380" y="47244"/>
                  </a:lnTo>
                  <a:lnTo>
                    <a:pt x="1135380" y="48755"/>
                  </a:lnTo>
                  <a:lnTo>
                    <a:pt x="1156716" y="48755"/>
                  </a:lnTo>
                  <a:lnTo>
                    <a:pt x="1156716" y="47244"/>
                  </a:lnTo>
                  <a:close/>
                </a:path>
                <a:path w="1156970" h="55245">
                  <a:moveTo>
                    <a:pt x="1156716" y="45720"/>
                  </a:moveTo>
                  <a:lnTo>
                    <a:pt x="1135380" y="45720"/>
                  </a:lnTo>
                  <a:lnTo>
                    <a:pt x="1135380" y="47231"/>
                  </a:lnTo>
                  <a:lnTo>
                    <a:pt x="1156716" y="47231"/>
                  </a:lnTo>
                  <a:lnTo>
                    <a:pt x="1156716" y="45720"/>
                  </a:lnTo>
                  <a:close/>
                </a:path>
                <a:path w="1156970" h="55245">
                  <a:moveTo>
                    <a:pt x="1156716" y="44196"/>
                  </a:moveTo>
                  <a:lnTo>
                    <a:pt x="1135380" y="44196"/>
                  </a:lnTo>
                  <a:lnTo>
                    <a:pt x="1135380" y="45707"/>
                  </a:lnTo>
                  <a:lnTo>
                    <a:pt x="1156716" y="45707"/>
                  </a:lnTo>
                  <a:lnTo>
                    <a:pt x="1156716" y="44196"/>
                  </a:lnTo>
                  <a:close/>
                </a:path>
                <a:path w="1156970" h="55245">
                  <a:moveTo>
                    <a:pt x="1156716" y="41148"/>
                  </a:moveTo>
                  <a:lnTo>
                    <a:pt x="1135380" y="41148"/>
                  </a:lnTo>
                  <a:lnTo>
                    <a:pt x="1135380" y="42659"/>
                  </a:lnTo>
                  <a:lnTo>
                    <a:pt x="1135380" y="44183"/>
                  </a:lnTo>
                  <a:lnTo>
                    <a:pt x="1156716" y="44183"/>
                  </a:lnTo>
                  <a:lnTo>
                    <a:pt x="1156716" y="42659"/>
                  </a:lnTo>
                  <a:lnTo>
                    <a:pt x="1156716" y="41148"/>
                  </a:lnTo>
                  <a:close/>
                </a:path>
                <a:path w="1156970" h="55245">
                  <a:moveTo>
                    <a:pt x="1156716" y="39624"/>
                  </a:moveTo>
                  <a:lnTo>
                    <a:pt x="1135380" y="39624"/>
                  </a:lnTo>
                  <a:lnTo>
                    <a:pt x="1135380" y="41135"/>
                  </a:lnTo>
                  <a:lnTo>
                    <a:pt x="1156716" y="41135"/>
                  </a:lnTo>
                  <a:lnTo>
                    <a:pt x="1156716" y="39624"/>
                  </a:lnTo>
                  <a:close/>
                </a:path>
                <a:path w="1156970" h="55245">
                  <a:moveTo>
                    <a:pt x="1156716" y="38100"/>
                  </a:moveTo>
                  <a:lnTo>
                    <a:pt x="1135380" y="38100"/>
                  </a:lnTo>
                  <a:lnTo>
                    <a:pt x="1135380" y="39611"/>
                  </a:lnTo>
                  <a:lnTo>
                    <a:pt x="1156716" y="39611"/>
                  </a:lnTo>
                  <a:lnTo>
                    <a:pt x="1156716" y="38100"/>
                  </a:lnTo>
                  <a:close/>
                </a:path>
                <a:path w="1156970" h="55245">
                  <a:moveTo>
                    <a:pt x="1156716" y="36576"/>
                  </a:moveTo>
                  <a:lnTo>
                    <a:pt x="1135380" y="36576"/>
                  </a:lnTo>
                  <a:lnTo>
                    <a:pt x="1135380" y="38087"/>
                  </a:lnTo>
                  <a:lnTo>
                    <a:pt x="1156716" y="38087"/>
                  </a:lnTo>
                  <a:lnTo>
                    <a:pt x="1156716" y="36576"/>
                  </a:lnTo>
                  <a:close/>
                </a:path>
                <a:path w="1156970" h="55245">
                  <a:moveTo>
                    <a:pt x="1156716" y="33528"/>
                  </a:moveTo>
                  <a:lnTo>
                    <a:pt x="1135380" y="33528"/>
                  </a:lnTo>
                  <a:lnTo>
                    <a:pt x="1135380" y="35039"/>
                  </a:lnTo>
                  <a:lnTo>
                    <a:pt x="1135380" y="36563"/>
                  </a:lnTo>
                  <a:lnTo>
                    <a:pt x="1156716" y="36563"/>
                  </a:lnTo>
                  <a:lnTo>
                    <a:pt x="1156716" y="35039"/>
                  </a:lnTo>
                  <a:lnTo>
                    <a:pt x="1156716" y="33528"/>
                  </a:lnTo>
                  <a:close/>
                </a:path>
                <a:path w="1156970" h="55245">
                  <a:moveTo>
                    <a:pt x="1156716" y="32004"/>
                  </a:moveTo>
                  <a:lnTo>
                    <a:pt x="1135380" y="32004"/>
                  </a:lnTo>
                  <a:lnTo>
                    <a:pt x="1135380" y="33515"/>
                  </a:lnTo>
                  <a:lnTo>
                    <a:pt x="1156716" y="33515"/>
                  </a:lnTo>
                  <a:lnTo>
                    <a:pt x="1156716" y="32004"/>
                  </a:lnTo>
                  <a:close/>
                </a:path>
                <a:path w="1156970" h="55245">
                  <a:moveTo>
                    <a:pt x="1156716" y="30480"/>
                  </a:moveTo>
                  <a:lnTo>
                    <a:pt x="1135380" y="30480"/>
                  </a:lnTo>
                  <a:lnTo>
                    <a:pt x="1135380" y="31991"/>
                  </a:lnTo>
                  <a:lnTo>
                    <a:pt x="1156716" y="31991"/>
                  </a:lnTo>
                  <a:lnTo>
                    <a:pt x="1156716" y="3048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253736" y="3286518"/>
              <a:ext cx="1156970" cy="55244"/>
            </a:xfrm>
            <a:custGeom>
              <a:avLst/>
              <a:gdLst/>
              <a:ahLst/>
              <a:cxnLst/>
              <a:rect l="l" t="t" r="r" b="b"/>
              <a:pathLst>
                <a:path w="1156970" h="55245">
                  <a:moveTo>
                    <a:pt x="21336" y="53340"/>
                  </a:moveTo>
                  <a:lnTo>
                    <a:pt x="0" y="53340"/>
                  </a:lnTo>
                  <a:lnTo>
                    <a:pt x="0" y="54851"/>
                  </a:lnTo>
                  <a:lnTo>
                    <a:pt x="21336" y="54851"/>
                  </a:lnTo>
                  <a:lnTo>
                    <a:pt x="21336" y="53340"/>
                  </a:lnTo>
                  <a:close/>
                </a:path>
                <a:path w="1156970" h="55245">
                  <a:moveTo>
                    <a:pt x="21336" y="48768"/>
                  </a:moveTo>
                  <a:lnTo>
                    <a:pt x="0" y="48768"/>
                  </a:lnTo>
                  <a:lnTo>
                    <a:pt x="0" y="50279"/>
                  </a:lnTo>
                  <a:lnTo>
                    <a:pt x="0" y="51803"/>
                  </a:lnTo>
                  <a:lnTo>
                    <a:pt x="0" y="53327"/>
                  </a:lnTo>
                  <a:lnTo>
                    <a:pt x="21336" y="53327"/>
                  </a:lnTo>
                  <a:lnTo>
                    <a:pt x="21336" y="51803"/>
                  </a:lnTo>
                  <a:lnTo>
                    <a:pt x="21336" y="50279"/>
                  </a:lnTo>
                  <a:lnTo>
                    <a:pt x="21336" y="48768"/>
                  </a:lnTo>
                  <a:close/>
                </a:path>
                <a:path w="1156970" h="55245">
                  <a:moveTo>
                    <a:pt x="21336" y="47244"/>
                  </a:moveTo>
                  <a:lnTo>
                    <a:pt x="0" y="47244"/>
                  </a:lnTo>
                  <a:lnTo>
                    <a:pt x="0" y="48755"/>
                  </a:lnTo>
                  <a:lnTo>
                    <a:pt x="21336" y="48755"/>
                  </a:lnTo>
                  <a:lnTo>
                    <a:pt x="21336" y="47244"/>
                  </a:lnTo>
                  <a:close/>
                </a:path>
                <a:path w="1156970" h="55245">
                  <a:moveTo>
                    <a:pt x="21336" y="45720"/>
                  </a:moveTo>
                  <a:lnTo>
                    <a:pt x="0" y="45720"/>
                  </a:lnTo>
                  <a:lnTo>
                    <a:pt x="0" y="47231"/>
                  </a:lnTo>
                  <a:lnTo>
                    <a:pt x="21336" y="47231"/>
                  </a:lnTo>
                  <a:lnTo>
                    <a:pt x="21336" y="45720"/>
                  </a:lnTo>
                  <a:close/>
                </a:path>
                <a:path w="1156970" h="55245">
                  <a:moveTo>
                    <a:pt x="21336" y="44196"/>
                  </a:moveTo>
                  <a:lnTo>
                    <a:pt x="0" y="44196"/>
                  </a:lnTo>
                  <a:lnTo>
                    <a:pt x="0" y="45707"/>
                  </a:lnTo>
                  <a:lnTo>
                    <a:pt x="21336" y="45707"/>
                  </a:lnTo>
                  <a:lnTo>
                    <a:pt x="21336" y="44196"/>
                  </a:lnTo>
                  <a:close/>
                </a:path>
                <a:path w="1156970" h="55245">
                  <a:moveTo>
                    <a:pt x="21336" y="41148"/>
                  </a:moveTo>
                  <a:lnTo>
                    <a:pt x="0" y="41148"/>
                  </a:lnTo>
                  <a:lnTo>
                    <a:pt x="0" y="42659"/>
                  </a:lnTo>
                  <a:lnTo>
                    <a:pt x="0" y="44183"/>
                  </a:lnTo>
                  <a:lnTo>
                    <a:pt x="21336" y="44183"/>
                  </a:lnTo>
                  <a:lnTo>
                    <a:pt x="21336" y="42659"/>
                  </a:lnTo>
                  <a:lnTo>
                    <a:pt x="21336" y="41148"/>
                  </a:lnTo>
                  <a:close/>
                </a:path>
                <a:path w="1156970" h="55245">
                  <a:moveTo>
                    <a:pt x="21336" y="39624"/>
                  </a:moveTo>
                  <a:lnTo>
                    <a:pt x="0" y="39624"/>
                  </a:lnTo>
                  <a:lnTo>
                    <a:pt x="0" y="41135"/>
                  </a:lnTo>
                  <a:lnTo>
                    <a:pt x="21336" y="41135"/>
                  </a:lnTo>
                  <a:lnTo>
                    <a:pt x="21336" y="39624"/>
                  </a:lnTo>
                  <a:close/>
                </a:path>
                <a:path w="1156970" h="55245">
                  <a:moveTo>
                    <a:pt x="21336" y="38100"/>
                  </a:moveTo>
                  <a:lnTo>
                    <a:pt x="0" y="38100"/>
                  </a:lnTo>
                  <a:lnTo>
                    <a:pt x="0" y="39611"/>
                  </a:lnTo>
                  <a:lnTo>
                    <a:pt x="21336" y="39611"/>
                  </a:lnTo>
                  <a:lnTo>
                    <a:pt x="21336" y="38100"/>
                  </a:lnTo>
                  <a:close/>
                </a:path>
                <a:path w="1156970" h="55245">
                  <a:moveTo>
                    <a:pt x="21336" y="33528"/>
                  </a:moveTo>
                  <a:lnTo>
                    <a:pt x="0" y="33528"/>
                  </a:lnTo>
                  <a:lnTo>
                    <a:pt x="0" y="35039"/>
                  </a:lnTo>
                  <a:lnTo>
                    <a:pt x="0" y="36563"/>
                  </a:lnTo>
                  <a:lnTo>
                    <a:pt x="0" y="38087"/>
                  </a:lnTo>
                  <a:lnTo>
                    <a:pt x="21336" y="38087"/>
                  </a:lnTo>
                  <a:lnTo>
                    <a:pt x="21336" y="36563"/>
                  </a:lnTo>
                  <a:lnTo>
                    <a:pt x="21336" y="35039"/>
                  </a:lnTo>
                  <a:lnTo>
                    <a:pt x="21336" y="33528"/>
                  </a:lnTo>
                  <a:close/>
                </a:path>
                <a:path w="1156970" h="55245">
                  <a:moveTo>
                    <a:pt x="21336" y="32004"/>
                  </a:moveTo>
                  <a:lnTo>
                    <a:pt x="0" y="32004"/>
                  </a:lnTo>
                  <a:lnTo>
                    <a:pt x="0" y="33515"/>
                  </a:lnTo>
                  <a:lnTo>
                    <a:pt x="21336" y="33515"/>
                  </a:lnTo>
                  <a:lnTo>
                    <a:pt x="21336" y="32004"/>
                  </a:lnTo>
                  <a:close/>
                </a:path>
                <a:path w="1156970" h="55245">
                  <a:moveTo>
                    <a:pt x="21336" y="30480"/>
                  </a:moveTo>
                  <a:lnTo>
                    <a:pt x="0" y="30480"/>
                  </a:lnTo>
                  <a:lnTo>
                    <a:pt x="0" y="31991"/>
                  </a:lnTo>
                  <a:lnTo>
                    <a:pt x="21336" y="31991"/>
                  </a:lnTo>
                  <a:lnTo>
                    <a:pt x="21336" y="30480"/>
                  </a:lnTo>
                  <a:close/>
                </a:path>
                <a:path w="1156970" h="55245">
                  <a:moveTo>
                    <a:pt x="21336" y="28956"/>
                  </a:moveTo>
                  <a:lnTo>
                    <a:pt x="0" y="28956"/>
                  </a:lnTo>
                  <a:lnTo>
                    <a:pt x="0" y="30467"/>
                  </a:lnTo>
                  <a:lnTo>
                    <a:pt x="21336" y="30467"/>
                  </a:lnTo>
                  <a:lnTo>
                    <a:pt x="21336" y="28956"/>
                  </a:lnTo>
                  <a:close/>
                </a:path>
                <a:path w="1156970" h="55245">
                  <a:moveTo>
                    <a:pt x="21336" y="25908"/>
                  </a:moveTo>
                  <a:lnTo>
                    <a:pt x="0" y="25908"/>
                  </a:lnTo>
                  <a:lnTo>
                    <a:pt x="0" y="27419"/>
                  </a:lnTo>
                  <a:lnTo>
                    <a:pt x="0" y="28943"/>
                  </a:lnTo>
                  <a:lnTo>
                    <a:pt x="21336" y="28943"/>
                  </a:lnTo>
                  <a:lnTo>
                    <a:pt x="21336" y="27419"/>
                  </a:lnTo>
                  <a:lnTo>
                    <a:pt x="21336" y="25908"/>
                  </a:lnTo>
                  <a:close/>
                </a:path>
                <a:path w="1156970" h="55245">
                  <a:moveTo>
                    <a:pt x="21336" y="24384"/>
                  </a:moveTo>
                  <a:lnTo>
                    <a:pt x="0" y="24384"/>
                  </a:lnTo>
                  <a:lnTo>
                    <a:pt x="0" y="25895"/>
                  </a:lnTo>
                  <a:lnTo>
                    <a:pt x="21336" y="25895"/>
                  </a:lnTo>
                  <a:lnTo>
                    <a:pt x="21336" y="24384"/>
                  </a:lnTo>
                  <a:close/>
                </a:path>
                <a:path w="1156970" h="55245">
                  <a:moveTo>
                    <a:pt x="21336" y="22860"/>
                  </a:moveTo>
                  <a:lnTo>
                    <a:pt x="0" y="22860"/>
                  </a:lnTo>
                  <a:lnTo>
                    <a:pt x="0" y="24371"/>
                  </a:lnTo>
                  <a:lnTo>
                    <a:pt x="21336" y="24371"/>
                  </a:lnTo>
                  <a:lnTo>
                    <a:pt x="21336" y="22860"/>
                  </a:lnTo>
                  <a:close/>
                </a:path>
                <a:path w="1156970" h="55245">
                  <a:moveTo>
                    <a:pt x="21336" y="21336"/>
                  </a:moveTo>
                  <a:lnTo>
                    <a:pt x="0" y="21336"/>
                  </a:lnTo>
                  <a:lnTo>
                    <a:pt x="0" y="22847"/>
                  </a:lnTo>
                  <a:lnTo>
                    <a:pt x="21336" y="22847"/>
                  </a:lnTo>
                  <a:lnTo>
                    <a:pt x="21336" y="21336"/>
                  </a:lnTo>
                  <a:close/>
                </a:path>
                <a:path w="1156970" h="55245">
                  <a:moveTo>
                    <a:pt x="21336" y="18288"/>
                  </a:moveTo>
                  <a:lnTo>
                    <a:pt x="0" y="18288"/>
                  </a:lnTo>
                  <a:lnTo>
                    <a:pt x="0" y="19799"/>
                  </a:lnTo>
                  <a:lnTo>
                    <a:pt x="0" y="21323"/>
                  </a:lnTo>
                  <a:lnTo>
                    <a:pt x="21336" y="21323"/>
                  </a:lnTo>
                  <a:lnTo>
                    <a:pt x="21336" y="19799"/>
                  </a:lnTo>
                  <a:lnTo>
                    <a:pt x="21336" y="18288"/>
                  </a:lnTo>
                  <a:close/>
                </a:path>
                <a:path w="1156970" h="55245">
                  <a:moveTo>
                    <a:pt x="21336" y="16764"/>
                  </a:moveTo>
                  <a:lnTo>
                    <a:pt x="0" y="16764"/>
                  </a:lnTo>
                  <a:lnTo>
                    <a:pt x="0" y="18275"/>
                  </a:lnTo>
                  <a:lnTo>
                    <a:pt x="21336" y="18275"/>
                  </a:lnTo>
                  <a:lnTo>
                    <a:pt x="21336" y="16764"/>
                  </a:lnTo>
                  <a:close/>
                </a:path>
                <a:path w="1156970" h="55245">
                  <a:moveTo>
                    <a:pt x="21336" y="15240"/>
                  </a:moveTo>
                  <a:lnTo>
                    <a:pt x="0" y="15240"/>
                  </a:lnTo>
                  <a:lnTo>
                    <a:pt x="0" y="16751"/>
                  </a:lnTo>
                  <a:lnTo>
                    <a:pt x="21336" y="16751"/>
                  </a:lnTo>
                  <a:lnTo>
                    <a:pt x="21336" y="15240"/>
                  </a:lnTo>
                  <a:close/>
                </a:path>
                <a:path w="1156970" h="55245">
                  <a:moveTo>
                    <a:pt x="21336" y="10668"/>
                  </a:moveTo>
                  <a:lnTo>
                    <a:pt x="0" y="10668"/>
                  </a:lnTo>
                  <a:lnTo>
                    <a:pt x="0" y="12179"/>
                  </a:lnTo>
                  <a:lnTo>
                    <a:pt x="0" y="13703"/>
                  </a:lnTo>
                  <a:lnTo>
                    <a:pt x="0" y="15227"/>
                  </a:lnTo>
                  <a:lnTo>
                    <a:pt x="21336" y="15227"/>
                  </a:lnTo>
                  <a:lnTo>
                    <a:pt x="21336" y="13703"/>
                  </a:lnTo>
                  <a:lnTo>
                    <a:pt x="21336" y="12179"/>
                  </a:lnTo>
                  <a:lnTo>
                    <a:pt x="21336" y="10668"/>
                  </a:lnTo>
                  <a:close/>
                </a:path>
                <a:path w="1156970" h="55245">
                  <a:moveTo>
                    <a:pt x="21336" y="9144"/>
                  </a:moveTo>
                  <a:lnTo>
                    <a:pt x="0" y="9144"/>
                  </a:lnTo>
                  <a:lnTo>
                    <a:pt x="0" y="10655"/>
                  </a:lnTo>
                  <a:lnTo>
                    <a:pt x="21336" y="10655"/>
                  </a:lnTo>
                  <a:lnTo>
                    <a:pt x="21336" y="9144"/>
                  </a:lnTo>
                  <a:close/>
                </a:path>
                <a:path w="1156970" h="55245">
                  <a:moveTo>
                    <a:pt x="21336" y="7620"/>
                  </a:moveTo>
                  <a:lnTo>
                    <a:pt x="0" y="7620"/>
                  </a:lnTo>
                  <a:lnTo>
                    <a:pt x="0" y="9131"/>
                  </a:lnTo>
                  <a:lnTo>
                    <a:pt x="21336" y="9131"/>
                  </a:lnTo>
                  <a:lnTo>
                    <a:pt x="21336" y="7620"/>
                  </a:lnTo>
                  <a:close/>
                </a:path>
                <a:path w="1156970" h="55245">
                  <a:moveTo>
                    <a:pt x="21336" y="6096"/>
                  </a:moveTo>
                  <a:lnTo>
                    <a:pt x="0" y="6096"/>
                  </a:lnTo>
                  <a:lnTo>
                    <a:pt x="0" y="7607"/>
                  </a:lnTo>
                  <a:lnTo>
                    <a:pt x="21336" y="7607"/>
                  </a:lnTo>
                  <a:lnTo>
                    <a:pt x="21336" y="6096"/>
                  </a:lnTo>
                  <a:close/>
                </a:path>
                <a:path w="1156970" h="55245">
                  <a:moveTo>
                    <a:pt x="21336" y="3048"/>
                  </a:moveTo>
                  <a:lnTo>
                    <a:pt x="0" y="3048"/>
                  </a:lnTo>
                  <a:lnTo>
                    <a:pt x="0" y="4559"/>
                  </a:lnTo>
                  <a:lnTo>
                    <a:pt x="0" y="6083"/>
                  </a:lnTo>
                  <a:lnTo>
                    <a:pt x="21336" y="6083"/>
                  </a:lnTo>
                  <a:lnTo>
                    <a:pt x="21336" y="4559"/>
                  </a:lnTo>
                  <a:lnTo>
                    <a:pt x="21336" y="3048"/>
                  </a:lnTo>
                  <a:close/>
                </a:path>
                <a:path w="1156970" h="55245">
                  <a:moveTo>
                    <a:pt x="21336" y="1524"/>
                  </a:moveTo>
                  <a:lnTo>
                    <a:pt x="0" y="1524"/>
                  </a:lnTo>
                  <a:lnTo>
                    <a:pt x="0" y="3035"/>
                  </a:lnTo>
                  <a:lnTo>
                    <a:pt x="21336" y="3035"/>
                  </a:lnTo>
                  <a:lnTo>
                    <a:pt x="21336" y="1524"/>
                  </a:lnTo>
                  <a:close/>
                </a:path>
                <a:path w="1156970" h="55245">
                  <a:moveTo>
                    <a:pt x="21336" y="0"/>
                  </a:moveTo>
                  <a:lnTo>
                    <a:pt x="0" y="0"/>
                  </a:lnTo>
                  <a:lnTo>
                    <a:pt x="0" y="1511"/>
                  </a:lnTo>
                  <a:lnTo>
                    <a:pt x="21336" y="1511"/>
                  </a:lnTo>
                  <a:lnTo>
                    <a:pt x="21336" y="0"/>
                  </a:lnTo>
                  <a:close/>
                </a:path>
                <a:path w="1156970" h="55245">
                  <a:moveTo>
                    <a:pt x="1156716" y="48768"/>
                  </a:moveTo>
                  <a:lnTo>
                    <a:pt x="1135380" y="48768"/>
                  </a:lnTo>
                  <a:lnTo>
                    <a:pt x="1135380" y="50279"/>
                  </a:lnTo>
                  <a:lnTo>
                    <a:pt x="1135380" y="51803"/>
                  </a:lnTo>
                  <a:lnTo>
                    <a:pt x="1135380" y="53327"/>
                  </a:lnTo>
                  <a:lnTo>
                    <a:pt x="1156716" y="53327"/>
                  </a:lnTo>
                  <a:lnTo>
                    <a:pt x="1156716" y="51803"/>
                  </a:lnTo>
                  <a:lnTo>
                    <a:pt x="1156716" y="50279"/>
                  </a:lnTo>
                  <a:lnTo>
                    <a:pt x="1156716" y="48768"/>
                  </a:lnTo>
                  <a:close/>
                </a:path>
                <a:path w="1156970" h="55245">
                  <a:moveTo>
                    <a:pt x="1156716" y="47244"/>
                  </a:moveTo>
                  <a:lnTo>
                    <a:pt x="1135380" y="47244"/>
                  </a:lnTo>
                  <a:lnTo>
                    <a:pt x="1135380" y="48755"/>
                  </a:lnTo>
                  <a:lnTo>
                    <a:pt x="1156716" y="48755"/>
                  </a:lnTo>
                  <a:lnTo>
                    <a:pt x="1156716" y="47244"/>
                  </a:lnTo>
                  <a:close/>
                </a:path>
                <a:path w="1156970" h="55245">
                  <a:moveTo>
                    <a:pt x="1156716" y="45720"/>
                  </a:moveTo>
                  <a:lnTo>
                    <a:pt x="1135380" y="45720"/>
                  </a:lnTo>
                  <a:lnTo>
                    <a:pt x="1135380" y="47231"/>
                  </a:lnTo>
                  <a:lnTo>
                    <a:pt x="1156716" y="47231"/>
                  </a:lnTo>
                  <a:lnTo>
                    <a:pt x="1156716" y="45720"/>
                  </a:lnTo>
                  <a:close/>
                </a:path>
                <a:path w="1156970" h="55245">
                  <a:moveTo>
                    <a:pt x="1156716" y="44196"/>
                  </a:moveTo>
                  <a:lnTo>
                    <a:pt x="1135380" y="44196"/>
                  </a:lnTo>
                  <a:lnTo>
                    <a:pt x="1135380" y="45707"/>
                  </a:lnTo>
                  <a:lnTo>
                    <a:pt x="1156716" y="45707"/>
                  </a:lnTo>
                  <a:lnTo>
                    <a:pt x="1156716" y="44196"/>
                  </a:lnTo>
                  <a:close/>
                </a:path>
                <a:path w="1156970" h="55245">
                  <a:moveTo>
                    <a:pt x="1156716" y="41148"/>
                  </a:moveTo>
                  <a:lnTo>
                    <a:pt x="1135380" y="41148"/>
                  </a:lnTo>
                  <a:lnTo>
                    <a:pt x="1135380" y="42659"/>
                  </a:lnTo>
                  <a:lnTo>
                    <a:pt x="1135380" y="44183"/>
                  </a:lnTo>
                  <a:lnTo>
                    <a:pt x="1156716" y="44183"/>
                  </a:lnTo>
                  <a:lnTo>
                    <a:pt x="1156716" y="42659"/>
                  </a:lnTo>
                  <a:lnTo>
                    <a:pt x="1156716" y="41148"/>
                  </a:lnTo>
                  <a:close/>
                </a:path>
                <a:path w="1156970" h="55245">
                  <a:moveTo>
                    <a:pt x="1156716" y="39624"/>
                  </a:moveTo>
                  <a:lnTo>
                    <a:pt x="1135380" y="39624"/>
                  </a:lnTo>
                  <a:lnTo>
                    <a:pt x="1135380" y="41135"/>
                  </a:lnTo>
                  <a:lnTo>
                    <a:pt x="1156716" y="41135"/>
                  </a:lnTo>
                  <a:lnTo>
                    <a:pt x="1156716" y="39624"/>
                  </a:lnTo>
                  <a:close/>
                </a:path>
                <a:path w="1156970" h="55245">
                  <a:moveTo>
                    <a:pt x="1156716" y="38100"/>
                  </a:moveTo>
                  <a:lnTo>
                    <a:pt x="1135380" y="38100"/>
                  </a:lnTo>
                  <a:lnTo>
                    <a:pt x="1135380" y="39611"/>
                  </a:lnTo>
                  <a:lnTo>
                    <a:pt x="1156716" y="39611"/>
                  </a:lnTo>
                  <a:lnTo>
                    <a:pt x="1156716" y="38100"/>
                  </a:lnTo>
                  <a:close/>
                </a:path>
                <a:path w="1156970" h="55245">
                  <a:moveTo>
                    <a:pt x="1156716" y="33528"/>
                  </a:moveTo>
                  <a:lnTo>
                    <a:pt x="1135380" y="33528"/>
                  </a:lnTo>
                  <a:lnTo>
                    <a:pt x="1135380" y="35039"/>
                  </a:lnTo>
                  <a:lnTo>
                    <a:pt x="1135380" y="36563"/>
                  </a:lnTo>
                  <a:lnTo>
                    <a:pt x="1135380" y="38087"/>
                  </a:lnTo>
                  <a:lnTo>
                    <a:pt x="1156716" y="38087"/>
                  </a:lnTo>
                  <a:lnTo>
                    <a:pt x="1156716" y="36563"/>
                  </a:lnTo>
                  <a:lnTo>
                    <a:pt x="1156716" y="35039"/>
                  </a:lnTo>
                  <a:lnTo>
                    <a:pt x="1156716" y="33528"/>
                  </a:lnTo>
                  <a:close/>
                </a:path>
                <a:path w="1156970" h="55245">
                  <a:moveTo>
                    <a:pt x="1156716" y="32004"/>
                  </a:moveTo>
                  <a:lnTo>
                    <a:pt x="1135380" y="32004"/>
                  </a:lnTo>
                  <a:lnTo>
                    <a:pt x="1135380" y="33515"/>
                  </a:lnTo>
                  <a:lnTo>
                    <a:pt x="1156716" y="33515"/>
                  </a:lnTo>
                  <a:lnTo>
                    <a:pt x="1156716" y="32004"/>
                  </a:lnTo>
                  <a:close/>
                </a:path>
                <a:path w="1156970" h="55245">
                  <a:moveTo>
                    <a:pt x="1156716" y="30480"/>
                  </a:moveTo>
                  <a:lnTo>
                    <a:pt x="1135380" y="30480"/>
                  </a:lnTo>
                  <a:lnTo>
                    <a:pt x="1135380" y="31991"/>
                  </a:lnTo>
                  <a:lnTo>
                    <a:pt x="1156716" y="31991"/>
                  </a:lnTo>
                  <a:lnTo>
                    <a:pt x="1156716" y="30480"/>
                  </a:lnTo>
                  <a:close/>
                </a:path>
                <a:path w="1156970" h="55245">
                  <a:moveTo>
                    <a:pt x="1156716" y="28956"/>
                  </a:moveTo>
                  <a:lnTo>
                    <a:pt x="1135380" y="28956"/>
                  </a:lnTo>
                  <a:lnTo>
                    <a:pt x="1135380" y="30467"/>
                  </a:lnTo>
                  <a:lnTo>
                    <a:pt x="1156716" y="30467"/>
                  </a:lnTo>
                  <a:lnTo>
                    <a:pt x="1156716" y="28956"/>
                  </a:lnTo>
                  <a:close/>
                </a:path>
                <a:path w="1156970" h="55245">
                  <a:moveTo>
                    <a:pt x="1156716" y="25908"/>
                  </a:moveTo>
                  <a:lnTo>
                    <a:pt x="1135380" y="25908"/>
                  </a:lnTo>
                  <a:lnTo>
                    <a:pt x="1135380" y="27419"/>
                  </a:lnTo>
                  <a:lnTo>
                    <a:pt x="1135380" y="28943"/>
                  </a:lnTo>
                  <a:lnTo>
                    <a:pt x="1156716" y="28943"/>
                  </a:lnTo>
                  <a:lnTo>
                    <a:pt x="1156716" y="27419"/>
                  </a:lnTo>
                  <a:lnTo>
                    <a:pt x="1156716" y="25908"/>
                  </a:lnTo>
                  <a:close/>
                </a:path>
                <a:path w="1156970" h="55245">
                  <a:moveTo>
                    <a:pt x="1156716" y="24384"/>
                  </a:moveTo>
                  <a:lnTo>
                    <a:pt x="1135380" y="24384"/>
                  </a:lnTo>
                  <a:lnTo>
                    <a:pt x="1135380" y="25895"/>
                  </a:lnTo>
                  <a:lnTo>
                    <a:pt x="1156716" y="25895"/>
                  </a:lnTo>
                  <a:lnTo>
                    <a:pt x="1156716" y="24384"/>
                  </a:lnTo>
                  <a:close/>
                </a:path>
                <a:path w="1156970" h="55245">
                  <a:moveTo>
                    <a:pt x="1156716" y="22860"/>
                  </a:moveTo>
                  <a:lnTo>
                    <a:pt x="1135380" y="22860"/>
                  </a:lnTo>
                  <a:lnTo>
                    <a:pt x="1135380" y="24371"/>
                  </a:lnTo>
                  <a:lnTo>
                    <a:pt x="1156716" y="24371"/>
                  </a:lnTo>
                  <a:lnTo>
                    <a:pt x="1156716" y="22860"/>
                  </a:lnTo>
                  <a:close/>
                </a:path>
                <a:path w="1156970" h="55245">
                  <a:moveTo>
                    <a:pt x="1156716" y="21336"/>
                  </a:moveTo>
                  <a:lnTo>
                    <a:pt x="1135380" y="21336"/>
                  </a:lnTo>
                  <a:lnTo>
                    <a:pt x="1135380" y="22847"/>
                  </a:lnTo>
                  <a:lnTo>
                    <a:pt x="1156716" y="22847"/>
                  </a:lnTo>
                  <a:lnTo>
                    <a:pt x="1156716" y="21336"/>
                  </a:lnTo>
                  <a:close/>
                </a:path>
                <a:path w="1156970" h="55245">
                  <a:moveTo>
                    <a:pt x="1156716" y="18288"/>
                  </a:moveTo>
                  <a:lnTo>
                    <a:pt x="1135380" y="18288"/>
                  </a:lnTo>
                  <a:lnTo>
                    <a:pt x="1135380" y="19799"/>
                  </a:lnTo>
                  <a:lnTo>
                    <a:pt x="1135380" y="21323"/>
                  </a:lnTo>
                  <a:lnTo>
                    <a:pt x="1156716" y="21323"/>
                  </a:lnTo>
                  <a:lnTo>
                    <a:pt x="1156716" y="19799"/>
                  </a:lnTo>
                  <a:lnTo>
                    <a:pt x="1156716" y="18288"/>
                  </a:lnTo>
                  <a:close/>
                </a:path>
                <a:path w="1156970" h="55245">
                  <a:moveTo>
                    <a:pt x="1156716" y="16764"/>
                  </a:moveTo>
                  <a:lnTo>
                    <a:pt x="1135380" y="16764"/>
                  </a:lnTo>
                  <a:lnTo>
                    <a:pt x="1135380" y="18275"/>
                  </a:lnTo>
                  <a:lnTo>
                    <a:pt x="1156716" y="18275"/>
                  </a:lnTo>
                  <a:lnTo>
                    <a:pt x="1156716" y="16764"/>
                  </a:lnTo>
                  <a:close/>
                </a:path>
                <a:path w="1156970" h="55245">
                  <a:moveTo>
                    <a:pt x="1156716" y="15240"/>
                  </a:moveTo>
                  <a:lnTo>
                    <a:pt x="1135380" y="15240"/>
                  </a:lnTo>
                  <a:lnTo>
                    <a:pt x="1135380" y="16751"/>
                  </a:lnTo>
                  <a:lnTo>
                    <a:pt x="1156716" y="16751"/>
                  </a:lnTo>
                  <a:lnTo>
                    <a:pt x="1156716" y="15240"/>
                  </a:lnTo>
                  <a:close/>
                </a:path>
                <a:path w="1156970" h="55245">
                  <a:moveTo>
                    <a:pt x="1156716" y="10668"/>
                  </a:moveTo>
                  <a:lnTo>
                    <a:pt x="1135380" y="10668"/>
                  </a:lnTo>
                  <a:lnTo>
                    <a:pt x="1135380" y="12179"/>
                  </a:lnTo>
                  <a:lnTo>
                    <a:pt x="1135380" y="13703"/>
                  </a:lnTo>
                  <a:lnTo>
                    <a:pt x="1135380" y="15227"/>
                  </a:lnTo>
                  <a:lnTo>
                    <a:pt x="1156716" y="15227"/>
                  </a:lnTo>
                  <a:lnTo>
                    <a:pt x="1156716" y="13703"/>
                  </a:lnTo>
                  <a:lnTo>
                    <a:pt x="1156716" y="12179"/>
                  </a:lnTo>
                  <a:lnTo>
                    <a:pt x="1156716" y="10668"/>
                  </a:lnTo>
                  <a:close/>
                </a:path>
                <a:path w="1156970" h="55245">
                  <a:moveTo>
                    <a:pt x="1156716" y="9144"/>
                  </a:moveTo>
                  <a:lnTo>
                    <a:pt x="1135380" y="9144"/>
                  </a:lnTo>
                  <a:lnTo>
                    <a:pt x="1135380" y="10655"/>
                  </a:lnTo>
                  <a:lnTo>
                    <a:pt x="1156716" y="10655"/>
                  </a:lnTo>
                  <a:lnTo>
                    <a:pt x="1156716" y="9144"/>
                  </a:lnTo>
                  <a:close/>
                </a:path>
                <a:path w="1156970" h="55245">
                  <a:moveTo>
                    <a:pt x="1156716" y="7620"/>
                  </a:moveTo>
                  <a:lnTo>
                    <a:pt x="1135380" y="7620"/>
                  </a:lnTo>
                  <a:lnTo>
                    <a:pt x="1135380" y="9131"/>
                  </a:lnTo>
                  <a:lnTo>
                    <a:pt x="1156716" y="9131"/>
                  </a:lnTo>
                  <a:lnTo>
                    <a:pt x="1156716" y="7620"/>
                  </a:lnTo>
                  <a:close/>
                </a:path>
                <a:path w="1156970" h="55245">
                  <a:moveTo>
                    <a:pt x="1156716" y="6096"/>
                  </a:moveTo>
                  <a:lnTo>
                    <a:pt x="1135380" y="6096"/>
                  </a:lnTo>
                  <a:lnTo>
                    <a:pt x="1135380" y="7607"/>
                  </a:lnTo>
                  <a:lnTo>
                    <a:pt x="1156716" y="7607"/>
                  </a:lnTo>
                  <a:lnTo>
                    <a:pt x="1156716" y="6096"/>
                  </a:lnTo>
                  <a:close/>
                </a:path>
                <a:path w="1156970" h="55245">
                  <a:moveTo>
                    <a:pt x="1156716" y="3048"/>
                  </a:moveTo>
                  <a:lnTo>
                    <a:pt x="1135380" y="3048"/>
                  </a:lnTo>
                  <a:lnTo>
                    <a:pt x="1135380" y="4559"/>
                  </a:lnTo>
                  <a:lnTo>
                    <a:pt x="1135380" y="6083"/>
                  </a:lnTo>
                  <a:lnTo>
                    <a:pt x="1156716" y="6083"/>
                  </a:lnTo>
                  <a:lnTo>
                    <a:pt x="1156716" y="4559"/>
                  </a:lnTo>
                  <a:lnTo>
                    <a:pt x="1156716" y="3048"/>
                  </a:lnTo>
                  <a:close/>
                </a:path>
                <a:path w="1156970" h="55245">
                  <a:moveTo>
                    <a:pt x="1156716" y="1524"/>
                  </a:moveTo>
                  <a:lnTo>
                    <a:pt x="1135380" y="1524"/>
                  </a:lnTo>
                  <a:lnTo>
                    <a:pt x="1135380" y="3035"/>
                  </a:lnTo>
                  <a:lnTo>
                    <a:pt x="1156716" y="3035"/>
                  </a:lnTo>
                  <a:lnTo>
                    <a:pt x="1156716" y="1524"/>
                  </a:lnTo>
                  <a:close/>
                </a:path>
                <a:path w="1156970" h="55245">
                  <a:moveTo>
                    <a:pt x="1156716" y="0"/>
                  </a:moveTo>
                  <a:lnTo>
                    <a:pt x="1135380" y="0"/>
                  </a:lnTo>
                  <a:lnTo>
                    <a:pt x="1135380" y="1511"/>
                  </a:lnTo>
                  <a:lnTo>
                    <a:pt x="1156716" y="1511"/>
                  </a:lnTo>
                  <a:lnTo>
                    <a:pt x="11567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253736" y="3339858"/>
              <a:ext cx="1156970" cy="55244"/>
            </a:xfrm>
            <a:custGeom>
              <a:avLst/>
              <a:gdLst/>
              <a:ahLst/>
              <a:cxnLst/>
              <a:rect l="l" t="t" r="r" b="b"/>
              <a:pathLst>
                <a:path w="1156970" h="55245">
                  <a:moveTo>
                    <a:pt x="21336" y="53340"/>
                  </a:moveTo>
                  <a:lnTo>
                    <a:pt x="0" y="53340"/>
                  </a:lnTo>
                  <a:lnTo>
                    <a:pt x="0" y="54851"/>
                  </a:lnTo>
                  <a:lnTo>
                    <a:pt x="21336" y="54851"/>
                  </a:lnTo>
                  <a:lnTo>
                    <a:pt x="21336" y="53340"/>
                  </a:lnTo>
                  <a:close/>
                </a:path>
                <a:path w="1156970" h="55245">
                  <a:moveTo>
                    <a:pt x="21336" y="51816"/>
                  </a:moveTo>
                  <a:lnTo>
                    <a:pt x="0" y="51816"/>
                  </a:lnTo>
                  <a:lnTo>
                    <a:pt x="0" y="53327"/>
                  </a:lnTo>
                  <a:lnTo>
                    <a:pt x="21336" y="53327"/>
                  </a:lnTo>
                  <a:lnTo>
                    <a:pt x="21336" y="51816"/>
                  </a:lnTo>
                  <a:close/>
                </a:path>
                <a:path w="1156970" h="55245">
                  <a:moveTo>
                    <a:pt x="21336" y="48768"/>
                  </a:moveTo>
                  <a:lnTo>
                    <a:pt x="0" y="48768"/>
                  </a:lnTo>
                  <a:lnTo>
                    <a:pt x="0" y="50279"/>
                  </a:lnTo>
                  <a:lnTo>
                    <a:pt x="0" y="51803"/>
                  </a:lnTo>
                  <a:lnTo>
                    <a:pt x="21336" y="51803"/>
                  </a:lnTo>
                  <a:lnTo>
                    <a:pt x="21336" y="50279"/>
                  </a:lnTo>
                  <a:lnTo>
                    <a:pt x="21336" y="48768"/>
                  </a:lnTo>
                  <a:close/>
                </a:path>
                <a:path w="1156970" h="55245">
                  <a:moveTo>
                    <a:pt x="21336" y="47244"/>
                  </a:moveTo>
                  <a:lnTo>
                    <a:pt x="0" y="47244"/>
                  </a:lnTo>
                  <a:lnTo>
                    <a:pt x="0" y="48755"/>
                  </a:lnTo>
                  <a:lnTo>
                    <a:pt x="21336" y="48755"/>
                  </a:lnTo>
                  <a:lnTo>
                    <a:pt x="21336" y="47244"/>
                  </a:lnTo>
                  <a:close/>
                </a:path>
                <a:path w="1156970" h="55245">
                  <a:moveTo>
                    <a:pt x="21336" y="45720"/>
                  </a:moveTo>
                  <a:lnTo>
                    <a:pt x="0" y="45720"/>
                  </a:lnTo>
                  <a:lnTo>
                    <a:pt x="0" y="47231"/>
                  </a:lnTo>
                  <a:lnTo>
                    <a:pt x="21336" y="47231"/>
                  </a:lnTo>
                  <a:lnTo>
                    <a:pt x="21336" y="45720"/>
                  </a:lnTo>
                  <a:close/>
                </a:path>
                <a:path w="1156970" h="55245">
                  <a:moveTo>
                    <a:pt x="21336" y="44196"/>
                  </a:moveTo>
                  <a:lnTo>
                    <a:pt x="0" y="44196"/>
                  </a:lnTo>
                  <a:lnTo>
                    <a:pt x="0" y="45707"/>
                  </a:lnTo>
                  <a:lnTo>
                    <a:pt x="21336" y="45707"/>
                  </a:lnTo>
                  <a:lnTo>
                    <a:pt x="21336" y="44196"/>
                  </a:lnTo>
                  <a:close/>
                </a:path>
                <a:path w="1156970" h="55245">
                  <a:moveTo>
                    <a:pt x="21336" y="41148"/>
                  </a:moveTo>
                  <a:lnTo>
                    <a:pt x="0" y="41148"/>
                  </a:lnTo>
                  <a:lnTo>
                    <a:pt x="0" y="42659"/>
                  </a:lnTo>
                  <a:lnTo>
                    <a:pt x="0" y="44183"/>
                  </a:lnTo>
                  <a:lnTo>
                    <a:pt x="21336" y="44183"/>
                  </a:lnTo>
                  <a:lnTo>
                    <a:pt x="21336" y="42659"/>
                  </a:lnTo>
                  <a:lnTo>
                    <a:pt x="21336" y="41148"/>
                  </a:lnTo>
                  <a:close/>
                </a:path>
                <a:path w="1156970" h="55245">
                  <a:moveTo>
                    <a:pt x="21336" y="39624"/>
                  </a:moveTo>
                  <a:lnTo>
                    <a:pt x="0" y="39624"/>
                  </a:lnTo>
                  <a:lnTo>
                    <a:pt x="0" y="41135"/>
                  </a:lnTo>
                  <a:lnTo>
                    <a:pt x="21336" y="41135"/>
                  </a:lnTo>
                  <a:lnTo>
                    <a:pt x="21336" y="39624"/>
                  </a:lnTo>
                  <a:close/>
                </a:path>
                <a:path w="1156970" h="55245">
                  <a:moveTo>
                    <a:pt x="21336" y="38100"/>
                  </a:moveTo>
                  <a:lnTo>
                    <a:pt x="0" y="38100"/>
                  </a:lnTo>
                  <a:lnTo>
                    <a:pt x="0" y="39611"/>
                  </a:lnTo>
                  <a:lnTo>
                    <a:pt x="21336" y="39611"/>
                  </a:lnTo>
                  <a:lnTo>
                    <a:pt x="21336" y="38100"/>
                  </a:lnTo>
                  <a:close/>
                </a:path>
                <a:path w="1156970" h="55245">
                  <a:moveTo>
                    <a:pt x="21336" y="33528"/>
                  </a:moveTo>
                  <a:lnTo>
                    <a:pt x="0" y="33528"/>
                  </a:lnTo>
                  <a:lnTo>
                    <a:pt x="0" y="35039"/>
                  </a:lnTo>
                  <a:lnTo>
                    <a:pt x="0" y="36563"/>
                  </a:lnTo>
                  <a:lnTo>
                    <a:pt x="0" y="38087"/>
                  </a:lnTo>
                  <a:lnTo>
                    <a:pt x="21336" y="38087"/>
                  </a:lnTo>
                  <a:lnTo>
                    <a:pt x="21336" y="36563"/>
                  </a:lnTo>
                  <a:lnTo>
                    <a:pt x="21336" y="35039"/>
                  </a:lnTo>
                  <a:lnTo>
                    <a:pt x="21336" y="33528"/>
                  </a:lnTo>
                  <a:close/>
                </a:path>
                <a:path w="1156970" h="55245">
                  <a:moveTo>
                    <a:pt x="21336" y="32004"/>
                  </a:moveTo>
                  <a:lnTo>
                    <a:pt x="0" y="32004"/>
                  </a:lnTo>
                  <a:lnTo>
                    <a:pt x="0" y="33515"/>
                  </a:lnTo>
                  <a:lnTo>
                    <a:pt x="21336" y="33515"/>
                  </a:lnTo>
                  <a:lnTo>
                    <a:pt x="21336" y="32004"/>
                  </a:lnTo>
                  <a:close/>
                </a:path>
                <a:path w="1156970" h="55245">
                  <a:moveTo>
                    <a:pt x="21336" y="30480"/>
                  </a:moveTo>
                  <a:lnTo>
                    <a:pt x="0" y="30480"/>
                  </a:lnTo>
                  <a:lnTo>
                    <a:pt x="0" y="31991"/>
                  </a:lnTo>
                  <a:lnTo>
                    <a:pt x="21336" y="31991"/>
                  </a:lnTo>
                  <a:lnTo>
                    <a:pt x="21336" y="30480"/>
                  </a:lnTo>
                  <a:close/>
                </a:path>
                <a:path w="1156970" h="55245">
                  <a:moveTo>
                    <a:pt x="21336" y="28956"/>
                  </a:moveTo>
                  <a:lnTo>
                    <a:pt x="0" y="28956"/>
                  </a:lnTo>
                  <a:lnTo>
                    <a:pt x="0" y="30467"/>
                  </a:lnTo>
                  <a:lnTo>
                    <a:pt x="21336" y="30467"/>
                  </a:lnTo>
                  <a:lnTo>
                    <a:pt x="21336" y="28956"/>
                  </a:lnTo>
                  <a:close/>
                </a:path>
                <a:path w="1156970" h="55245">
                  <a:moveTo>
                    <a:pt x="21336" y="25908"/>
                  </a:moveTo>
                  <a:lnTo>
                    <a:pt x="0" y="25908"/>
                  </a:lnTo>
                  <a:lnTo>
                    <a:pt x="0" y="27419"/>
                  </a:lnTo>
                  <a:lnTo>
                    <a:pt x="0" y="28943"/>
                  </a:lnTo>
                  <a:lnTo>
                    <a:pt x="21336" y="28943"/>
                  </a:lnTo>
                  <a:lnTo>
                    <a:pt x="21336" y="27419"/>
                  </a:lnTo>
                  <a:lnTo>
                    <a:pt x="21336" y="25908"/>
                  </a:lnTo>
                  <a:close/>
                </a:path>
                <a:path w="1156970" h="55245">
                  <a:moveTo>
                    <a:pt x="21336" y="24384"/>
                  </a:moveTo>
                  <a:lnTo>
                    <a:pt x="0" y="24384"/>
                  </a:lnTo>
                  <a:lnTo>
                    <a:pt x="0" y="25895"/>
                  </a:lnTo>
                  <a:lnTo>
                    <a:pt x="21336" y="25895"/>
                  </a:lnTo>
                  <a:lnTo>
                    <a:pt x="21336" y="24384"/>
                  </a:lnTo>
                  <a:close/>
                </a:path>
                <a:path w="1156970" h="55245">
                  <a:moveTo>
                    <a:pt x="21336" y="22860"/>
                  </a:moveTo>
                  <a:lnTo>
                    <a:pt x="0" y="22860"/>
                  </a:lnTo>
                  <a:lnTo>
                    <a:pt x="0" y="24371"/>
                  </a:lnTo>
                  <a:lnTo>
                    <a:pt x="21336" y="24371"/>
                  </a:lnTo>
                  <a:lnTo>
                    <a:pt x="21336" y="22860"/>
                  </a:lnTo>
                  <a:close/>
                </a:path>
                <a:path w="1156970" h="55245">
                  <a:moveTo>
                    <a:pt x="21336" y="18288"/>
                  </a:moveTo>
                  <a:lnTo>
                    <a:pt x="0" y="18288"/>
                  </a:lnTo>
                  <a:lnTo>
                    <a:pt x="0" y="19799"/>
                  </a:lnTo>
                  <a:lnTo>
                    <a:pt x="0" y="21323"/>
                  </a:lnTo>
                  <a:lnTo>
                    <a:pt x="0" y="22847"/>
                  </a:lnTo>
                  <a:lnTo>
                    <a:pt x="21336" y="22847"/>
                  </a:lnTo>
                  <a:lnTo>
                    <a:pt x="21336" y="21323"/>
                  </a:lnTo>
                  <a:lnTo>
                    <a:pt x="21336" y="19799"/>
                  </a:lnTo>
                  <a:lnTo>
                    <a:pt x="21336" y="18288"/>
                  </a:lnTo>
                  <a:close/>
                </a:path>
                <a:path w="1156970" h="55245">
                  <a:moveTo>
                    <a:pt x="21336" y="16764"/>
                  </a:moveTo>
                  <a:lnTo>
                    <a:pt x="0" y="16764"/>
                  </a:lnTo>
                  <a:lnTo>
                    <a:pt x="0" y="18275"/>
                  </a:lnTo>
                  <a:lnTo>
                    <a:pt x="21336" y="18275"/>
                  </a:lnTo>
                  <a:lnTo>
                    <a:pt x="21336" y="16764"/>
                  </a:lnTo>
                  <a:close/>
                </a:path>
                <a:path w="1156970" h="55245">
                  <a:moveTo>
                    <a:pt x="21336" y="15240"/>
                  </a:moveTo>
                  <a:lnTo>
                    <a:pt x="0" y="15240"/>
                  </a:lnTo>
                  <a:lnTo>
                    <a:pt x="0" y="16751"/>
                  </a:lnTo>
                  <a:lnTo>
                    <a:pt x="21336" y="16751"/>
                  </a:lnTo>
                  <a:lnTo>
                    <a:pt x="21336" y="15240"/>
                  </a:lnTo>
                  <a:close/>
                </a:path>
                <a:path w="1156970" h="55245">
                  <a:moveTo>
                    <a:pt x="21336" y="13716"/>
                  </a:moveTo>
                  <a:lnTo>
                    <a:pt x="0" y="13716"/>
                  </a:lnTo>
                  <a:lnTo>
                    <a:pt x="0" y="15227"/>
                  </a:lnTo>
                  <a:lnTo>
                    <a:pt x="21336" y="15227"/>
                  </a:lnTo>
                  <a:lnTo>
                    <a:pt x="21336" y="13716"/>
                  </a:lnTo>
                  <a:close/>
                </a:path>
                <a:path w="1156970" h="55245">
                  <a:moveTo>
                    <a:pt x="21336" y="10668"/>
                  </a:moveTo>
                  <a:lnTo>
                    <a:pt x="0" y="10668"/>
                  </a:lnTo>
                  <a:lnTo>
                    <a:pt x="0" y="12179"/>
                  </a:lnTo>
                  <a:lnTo>
                    <a:pt x="0" y="13703"/>
                  </a:lnTo>
                  <a:lnTo>
                    <a:pt x="21336" y="13703"/>
                  </a:lnTo>
                  <a:lnTo>
                    <a:pt x="21336" y="12179"/>
                  </a:lnTo>
                  <a:lnTo>
                    <a:pt x="21336" y="10668"/>
                  </a:lnTo>
                  <a:close/>
                </a:path>
                <a:path w="1156970" h="55245">
                  <a:moveTo>
                    <a:pt x="21336" y="9144"/>
                  </a:moveTo>
                  <a:lnTo>
                    <a:pt x="0" y="9144"/>
                  </a:lnTo>
                  <a:lnTo>
                    <a:pt x="0" y="10655"/>
                  </a:lnTo>
                  <a:lnTo>
                    <a:pt x="21336" y="10655"/>
                  </a:lnTo>
                  <a:lnTo>
                    <a:pt x="21336" y="9144"/>
                  </a:lnTo>
                  <a:close/>
                </a:path>
                <a:path w="1156970" h="55245">
                  <a:moveTo>
                    <a:pt x="21336" y="7620"/>
                  </a:moveTo>
                  <a:lnTo>
                    <a:pt x="0" y="7620"/>
                  </a:lnTo>
                  <a:lnTo>
                    <a:pt x="0" y="9131"/>
                  </a:lnTo>
                  <a:lnTo>
                    <a:pt x="21336" y="9131"/>
                  </a:lnTo>
                  <a:lnTo>
                    <a:pt x="21336" y="7620"/>
                  </a:lnTo>
                  <a:close/>
                </a:path>
                <a:path w="1156970" h="55245">
                  <a:moveTo>
                    <a:pt x="21336" y="6096"/>
                  </a:moveTo>
                  <a:lnTo>
                    <a:pt x="0" y="6096"/>
                  </a:lnTo>
                  <a:lnTo>
                    <a:pt x="0" y="7607"/>
                  </a:lnTo>
                  <a:lnTo>
                    <a:pt x="21336" y="7607"/>
                  </a:lnTo>
                  <a:lnTo>
                    <a:pt x="21336" y="6096"/>
                  </a:lnTo>
                  <a:close/>
                </a:path>
                <a:path w="1156970" h="55245">
                  <a:moveTo>
                    <a:pt x="21336" y="3048"/>
                  </a:moveTo>
                  <a:lnTo>
                    <a:pt x="0" y="3048"/>
                  </a:lnTo>
                  <a:lnTo>
                    <a:pt x="0" y="4559"/>
                  </a:lnTo>
                  <a:lnTo>
                    <a:pt x="0" y="6083"/>
                  </a:lnTo>
                  <a:lnTo>
                    <a:pt x="21336" y="6083"/>
                  </a:lnTo>
                  <a:lnTo>
                    <a:pt x="21336" y="4559"/>
                  </a:lnTo>
                  <a:lnTo>
                    <a:pt x="21336" y="3048"/>
                  </a:lnTo>
                  <a:close/>
                </a:path>
                <a:path w="1156970" h="55245">
                  <a:moveTo>
                    <a:pt x="21336" y="1524"/>
                  </a:moveTo>
                  <a:lnTo>
                    <a:pt x="0" y="1524"/>
                  </a:lnTo>
                  <a:lnTo>
                    <a:pt x="0" y="3035"/>
                  </a:lnTo>
                  <a:lnTo>
                    <a:pt x="21336" y="3035"/>
                  </a:lnTo>
                  <a:lnTo>
                    <a:pt x="21336" y="1524"/>
                  </a:lnTo>
                  <a:close/>
                </a:path>
                <a:path w="1156970" h="55245">
                  <a:moveTo>
                    <a:pt x="21336" y="0"/>
                  </a:moveTo>
                  <a:lnTo>
                    <a:pt x="0" y="0"/>
                  </a:lnTo>
                  <a:lnTo>
                    <a:pt x="0" y="1511"/>
                  </a:lnTo>
                  <a:lnTo>
                    <a:pt x="21336" y="1511"/>
                  </a:lnTo>
                  <a:lnTo>
                    <a:pt x="21336" y="0"/>
                  </a:lnTo>
                  <a:close/>
                </a:path>
                <a:path w="1156970" h="55245">
                  <a:moveTo>
                    <a:pt x="1156716" y="51816"/>
                  </a:moveTo>
                  <a:lnTo>
                    <a:pt x="1135380" y="51816"/>
                  </a:lnTo>
                  <a:lnTo>
                    <a:pt x="1135380" y="53327"/>
                  </a:lnTo>
                  <a:lnTo>
                    <a:pt x="1156716" y="53327"/>
                  </a:lnTo>
                  <a:lnTo>
                    <a:pt x="1156716" y="51816"/>
                  </a:lnTo>
                  <a:close/>
                </a:path>
                <a:path w="1156970" h="55245">
                  <a:moveTo>
                    <a:pt x="1156716" y="48768"/>
                  </a:moveTo>
                  <a:lnTo>
                    <a:pt x="1135380" y="48768"/>
                  </a:lnTo>
                  <a:lnTo>
                    <a:pt x="1135380" y="50279"/>
                  </a:lnTo>
                  <a:lnTo>
                    <a:pt x="1135380" y="51803"/>
                  </a:lnTo>
                  <a:lnTo>
                    <a:pt x="1156716" y="51803"/>
                  </a:lnTo>
                  <a:lnTo>
                    <a:pt x="1156716" y="50279"/>
                  </a:lnTo>
                  <a:lnTo>
                    <a:pt x="1156716" y="48768"/>
                  </a:lnTo>
                  <a:close/>
                </a:path>
                <a:path w="1156970" h="55245">
                  <a:moveTo>
                    <a:pt x="1156716" y="47244"/>
                  </a:moveTo>
                  <a:lnTo>
                    <a:pt x="1135380" y="47244"/>
                  </a:lnTo>
                  <a:lnTo>
                    <a:pt x="1135380" y="48755"/>
                  </a:lnTo>
                  <a:lnTo>
                    <a:pt x="1156716" y="48755"/>
                  </a:lnTo>
                  <a:lnTo>
                    <a:pt x="1156716" y="47244"/>
                  </a:lnTo>
                  <a:close/>
                </a:path>
                <a:path w="1156970" h="55245">
                  <a:moveTo>
                    <a:pt x="1156716" y="45720"/>
                  </a:moveTo>
                  <a:lnTo>
                    <a:pt x="1135380" y="45720"/>
                  </a:lnTo>
                  <a:lnTo>
                    <a:pt x="1135380" y="47231"/>
                  </a:lnTo>
                  <a:lnTo>
                    <a:pt x="1156716" y="47231"/>
                  </a:lnTo>
                  <a:lnTo>
                    <a:pt x="1156716" y="45720"/>
                  </a:lnTo>
                  <a:close/>
                </a:path>
                <a:path w="1156970" h="55245">
                  <a:moveTo>
                    <a:pt x="1156716" y="44196"/>
                  </a:moveTo>
                  <a:lnTo>
                    <a:pt x="1135380" y="44196"/>
                  </a:lnTo>
                  <a:lnTo>
                    <a:pt x="1135380" y="45707"/>
                  </a:lnTo>
                  <a:lnTo>
                    <a:pt x="1156716" y="45707"/>
                  </a:lnTo>
                  <a:lnTo>
                    <a:pt x="1156716" y="44196"/>
                  </a:lnTo>
                  <a:close/>
                </a:path>
                <a:path w="1156970" h="55245">
                  <a:moveTo>
                    <a:pt x="1156716" y="41148"/>
                  </a:moveTo>
                  <a:lnTo>
                    <a:pt x="1135380" y="41148"/>
                  </a:lnTo>
                  <a:lnTo>
                    <a:pt x="1135380" y="42659"/>
                  </a:lnTo>
                  <a:lnTo>
                    <a:pt x="1135380" y="44183"/>
                  </a:lnTo>
                  <a:lnTo>
                    <a:pt x="1156716" y="44183"/>
                  </a:lnTo>
                  <a:lnTo>
                    <a:pt x="1156716" y="42659"/>
                  </a:lnTo>
                  <a:lnTo>
                    <a:pt x="1156716" y="41148"/>
                  </a:lnTo>
                  <a:close/>
                </a:path>
                <a:path w="1156970" h="55245">
                  <a:moveTo>
                    <a:pt x="1156716" y="39624"/>
                  </a:moveTo>
                  <a:lnTo>
                    <a:pt x="1135380" y="39624"/>
                  </a:lnTo>
                  <a:lnTo>
                    <a:pt x="1135380" y="41135"/>
                  </a:lnTo>
                  <a:lnTo>
                    <a:pt x="1156716" y="41135"/>
                  </a:lnTo>
                  <a:lnTo>
                    <a:pt x="1156716" y="39624"/>
                  </a:lnTo>
                  <a:close/>
                </a:path>
                <a:path w="1156970" h="55245">
                  <a:moveTo>
                    <a:pt x="1156716" y="38100"/>
                  </a:moveTo>
                  <a:lnTo>
                    <a:pt x="1135380" y="38100"/>
                  </a:lnTo>
                  <a:lnTo>
                    <a:pt x="1135380" y="39611"/>
                  </a:lnTo>
                  <a:lnTo>
                    <a:pt x="1156716" y="39611"/>
                  </a:lnTo>
                  <a:lnTo>
                    <a:pt x="1156716" y="38100"/>
                  </a:lnTo>
                  <a:close/>
                </a:path>
                <a:path w="1156970" h="55245">
                  <a:moveTo>
                    <a:pt x="1156716" y="33528"/>
                  </a:moveTo>
                  <a:lnTo>
                    <a:pt x="1135380" y="33528"/>
                  </a:lnTo>
                  <a:lnTo>
                    <a:pt x="1135380" y="35039"/>
                  </a:lnTo>
                  <a:lnTo>
                    <a:pt x="1135380" y="36563"/>
                  </a:lnTo>
                  <a:lnTo>
                    <a:pt x="1135380" y="38087"/>
                  </a:lnTo>
                  <a:lnTo>
                    <a:pt x="1156716" y="38087"/>
                  </a:lnTo>
                  <a:lnTo>
                    <a:pt x="1156716" y="36563"/>
                  </a:lnTo>
                  <a:lnTo>
                    <a:pt x="1156716" y="35039"/>
                  </a:lnTo>
                  <a:lnTo>
                    <a:pt x="1156716" y="33528"/>
                  </a:lnTo>
                  <a:close/>
                </a:path>
                <a:path w="1156970" h="55245">
                  <a:moveTo>
                    <a:pt x="1156716" y="32004"/>
                  </a:moveTo>
                  <a:lnTo>
                    <a:pt x="1135380" y="32004"/>
                  </a:lnTo>
                  <a:lnTo>
                    <a:pt x="1135380" y="33515"/>
                  </a:lnTo>
                  <a:lnTo>
                    <a:pt x="1156716" y="33515"/>
                  </a:lnTo>
                  <a:lnTo>
                    <a:pt x="1156716" y="32004"/>
                  </a:lnTo>
                  <a:close/>
                </a:path>
                <a:path w="1156970" h="55245">
                  <a:moveTo>
                    <a:pt x="1156716" y="30480"/>
                  </a:moveTo>
                  <a:lnTo>
                    <a:pt x="1135380" y="30480"/>
                  </a:lnTo>
                  <a:lnTo>
                    <a:pt x="1135380" y="31991"/>
                  </a:lnTo>
                  <a:lnTo>
                    <a:pt x="1156716" y="31991"/>
                  </a:lnTo>
                  <a:lnTo>
                    <a:pt x="1156716" y="30480"/>
                  </a:lnTo>
                  <a:close/>
                </a:path>
                <a:path w="1156970" h="55245">
                  <a:moveTo>
                    <a:pt x="1156716" y="28956"/>
                  </a:moveTo>
                  <a:lnTo>
                    <a:pt x="1135380" y="28956"/>
                  </a:lnTo>
                  <a:lnTo>
                    <a:pt x="1135380" y="30467"/>
                  </a:lnTo>
                  <a:lnTo>
                    <a:pt x="1156716" y="30467"/>
                  </a:lnTo>
                  <a:lnTo>
                    <a:pt x="1156716" y="28956"/>
                  </a:lnTo>
                  <a:close/>
                </a:path>
                <a:path w="1156970" h="55245">
                  <a:moveTo>
                    <a:pt x="1156716" y="25908"/>
                  </a:moveTo>
                  <a:lnTo>
                    <a:pt x="1135380" y="25908"/>
                  </a:lnTo>
                  <a:lnTo>
                    <a:pt x="1135380" y="27419"/>
                  </a:lnTo>
                  <a:lnTo>
                    <a:pt x="1135380" y="28943"/>
                  </a:lnTo>
                  <a:lnTo>
                    <a:pt x="1156716" y="28943"/>
                  </a:lnTo>
                  <a:lnTo>
                    <a:pt x="1156716" y="27419"/>
                  </a:lnTo>
                  <a:lnTo>
                    <a:pt x="1156716" y="25908"/>
                  </a:lnTo>
                  <a:close/>
                </a:path>
                <a:path w="1156970" h="55245">
                  <a:moveTo>
                    <a:pt x="1156716" y="24384"/>
                  </a:moveTo>
                  <a:lnTo>
                    <a:pt x="1135380" y="24384"/>
                  </a:lnTo>
                  <a:lnTo>
                    <a:pt x="1135380" y="25895"/>
                  </a:lnTo>
                  <a:lnTo>
                    <a:pt x="1156716" y="25895"/>
                  </a:lnTo>
                  <a:lnTo>
                    <a:pt x="1156716" y="24384"/>
                  </a:lnTo>
                  <a:close/>
                </a:path>
                <a:path w="1156970" h="55245">
                  <a:moveTo>
                    <a:pt x="1156716" y="22860"/>
                  </a:moveTo>
                  <a:lnTo>
                    <a:pt x="1135380" y="22860"/>
                  </a:lnTo>
                  <a:lnTo>
                    <a:pt x="1135380" y="24371"/>
                  </a:lnTo>
                  <a:lnTo>
                    <a:pt x="1156716" y="24371"/>
                  </a:lnTo>
                  <a:lnTo>
                    <a:pt x="1156716" y="22860"/>
                  </a:lnTo>
                  <a:close/>
                </a:path>
                <a:path w="1156970" h="55245">
                  <a:moveTo>
                    <a:pt x="1156716" y="18288"/>
                  </a:moveTo>
                  <a:lnTo>
                    <a:pt x="1135380" y="18288"/>
                  </a:lnTo>
                  <a:lnTo>
                    <a:pt x="1135380" y="19799"/>
                  </a:lnTo>
                  <a:lnTo>
                    <a:pt x="1135380" y="21323"/>
                  </a:lnTo>
                  <a:lnTo>
                    <a:pt x="1135380" y="22847"/>
                  </a:lnTo>
                  <a:lnTo>
                    <a:pt x="1156716" y="22847"/>
                  </a:lnTo>
                  <a:lnTo>
                    <a:pt x="1156716" y="21323"/>
                  </a:lnTo>
                  <a:lnTo>
                    <a:pt x="1156716" y="19799"/>
                  </a:lnTo>
                  <a:lnTo>
                    <a:pt x="1156716" y="18288"/>
                  </a:lnTo>
                  <a:close/>
                </a:path>
                <a:path w="1156970" h="55245">
                  <a:moveTo>
                    <a:pt x="1156716" y="16764"/>
                  </a:moveTo>
                  <a:lnTo>
                    <a:pt x="1135380" y="16764"/>
                  </a:lnTo>
                  <a:lnTo>
                    <a:pt x="1135380" y="18275"/>
                  </a:lnTo>
                  <a:lnTo>
                    <a:pt x="1156716" y="18275"/>
                  </a:lnTo>
                  <a:lnTo>
                    <a:pt x="1156716" y="16764"/>
                  </a:lnTo>
                  <a:close/>
                </a:path>
                <a:path w="1156970" h="55245">
                  <a:moveTo>
                    <a:pt x="1156716" y="15240"/>
                  </a:moveTo>
                  <a:lnTo>
                    <a:pt x="1135380" y="15240"/>
                  </a:lnTo>
                  <a:lnTo>
                    <a:pt x="1135380" y="16751"/>
                  </a:lnTo>
                  <a:lnTo>
                    <a:pt x="1156716" y="16751"/>
                  </a:lnTo>
                  <a:lnTo>
                    <a:pt x="1156716" y="15240"/>
                  </a:lnTo>
                  <a:close/>
                </a:path>
                <a:path w="1156970" h="55245">
                  <a:moveTo>
                    <a:pt x="1156716" y="13716"/>
                  </a:moveTo>
                  <a:lnTo>
                    <a:pt x="1135380" y="13716"/>
                  </a:lnTo>
                  <a:lnTo>
                    <a:pt x="1135380" y="15227"/>
                  </a:lnTo>
                  <a:lnTo>
                    <a:pt x="1156716" y="15227"/>
                  </a:lnTo>
                  <a:lnTo>
                    <a:pt x="1156716" y="13716"/>
                  </a:lnTo>
                  <a:close/>
                </a:path>
                <a:path w="1156970" h="55245">
                  <a:moveTo>
                    <a:pt x="1156716" y="10668"/>
                  </a:moveTo>
                  <a:lnTo>
                    <a:pt x="1135380" y="10668"/>
                  </a:lnTo>
                  <a:lnTo>
                    <a:pt x="1135380" y="12179"/>
                  </a:lnTo>
                  <a:lnTo>
                    <a:pt x="1135380" y="13703"/>
                  </a:lnTo>
                  <a:lnTo>
                    <a:pt x="1156716" y="13703"/>
                  </a:lnTo>
                  <a:lnTo>
                    <a:pt x="1156716" y="12179"/>
                  </a:lnTo>
                  <a:lnTo>
                    <a:pt x="1156716" y="10668"/>
                  </a:lnTo>
                  <a:close/>
                </a:path>
                <a:path w="1156970" h="55245">
                  <a:moveTo>
                    <a:pt x="1156716" y="9144"/>
                  </a:moveTo>
                  <a:lnTo>
                    <a:pt x="1135380" y="9144"/>
                  </a:lnTo>
                  <a:lnTo>
                    <a:pt x="1135380" y="10655"/>
                  </a:lnTo>
                  <a:lnTo>
                    <a:pt x="1156716" y="10655"/>
                  </a:lnTo>
                  <a:lnTo>
                    <a:pt x="1156716" y="9144"/>
                  </a:lnTo>
                  <a:close/>
                </a:path>
                <a:path w="1156970" h="55245">
                  <a:moveTo>
                    <a:pt x="1156716" y="7620"/>
                  </a:moveTo>
                  <a:lnTo>
                    <a:pt x="1135380" y="7620"/>
                  </a:lnTo>
                  <a:lnTo>
                    <a:pt x="1135380" y="9131"/>
                  </a:lnTo>
                  <a:lnTo>
                    <a:pt x="1156716" y="9131"/>
                  </a:lnTo>
                  <a:lnTo>
                    <a:pt x="1156716" y="7620"/>
                  </a:lnTo>
                  <a:close/>
                </a:path>
                <a:path w="1156970" h="55245">
                  <a:moveTo>
                    <a:pt x="1156716" y="6096"/>
                  </a:moveTo>
                  <a:lnTo>
                    <a:pt x="1135380" y="6096"/>
                  </a:lnTo>
                  <a:lnTo>
                    <a:pt x="1135380" y="7607"/>
                  </a:lnTo>
                  <a:lnTo>
                    <a:pt x="1156716" y="7607"/>
                  </a:lnTo>
                  <a:lnTo>
                    <a:pt x="1156716" y="6096"/>
                  </a:lnTo>
                  <a:close/>
                </a:path>
                <a:path w="1156970" h="55245">
                  <a:moveTo>
                    <a:pt x="1156716" y="3048"/>
                  </a:moveTo>
                  <a:lnTo>
                    <a:pt x="1135380" y="3048"/>
                  </a:lnTo>
                  <a:lnTo>
                    <a:pt x="1135380" y="4559"/>
                  </a:lnTo>
                  <a:lnTo>
                    <a:pt x="1135380" y="6083"/>
                  </a:lnTo>
                  <a:lnTo>
                    <a:pt x="1156716" y="6083"/>
                  </a:lnTo>
                  <a:lnTo>
                    <a:pt x="1156716" y="4559"/>
                  </a:lnTo>
                  <a:lnTo>
                    <a:pt x="1156716" y="3048"/>
                  </a:lnTo>
                  <a:close/>
                </a:path>
                <a:path w="1156970" h="55245">
                  <a:moveTo>
                    <a:pt x="1156716" y="1524"/>
                  </a:moveTo>
                  <a:lnTo>
                    <a:pt x="1135380" y="1524"/>
                  </a:lnTo>
                  <a:lnTo>
                    <a:pt x="1135380" y="3035"/>
                  </a:lnTo>
                  <a:lnTo>
                    <a:pt x="1156716" y="3035"/>
                  </a:lnTo>
                  <a:lnTo>
                    <a:pt x="1156716" y="1524"/>
                  </a:lnTo>
                  <a:close/>
                </a:path>
                <a:path w="1156970" h="55245">
                  <a:moveTo>
                    <a:pt x="1156716" y="0"/>
                  </a:moveTo>
                  <a:lnTo>
                    <a:pt x="1135380" y="0"/>
                  </a:lnTo>
                  <a:lnTo>
                    <a:pt x="1135380" y="1511"/>
                  </a:lnTo>
                  <a:lnTo>
                    <a:pt x="1156716" y="1511"/>
                  </a:lnTo>
                  <a:lnTo>
                    <a:pt x="11567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253736" y="3393198"/>
              <a:ext cx="1156970" cy="55244"/>
            </a:xfrm>
            <a:custGeom>
              <a:avLst/>
              <a:gdLst/>
              <a:ahLst/>
              <a:cxnLst/>
              <a:rect l="l" t="t" r="r" b="b"/>
              <a:pathLst>
                <a:path w="1156970" h="55245">
                  <a:moveTo>
                    <a:pt x="21336" y="53340"/>
                  </a:moveTo>
                  <a:lnTo>
                    <a:pt x="0" y="53340"/>
                  </a:lnTo>
                  <a:lnTo>
                    <a:pt x="0" y="54851"/>
                  </a:lnTo>
                  <a:lnTo>
                    <a:pt x="21336" y="54851"/>
                  </a:lnTo>
                  <a:lnTo>
                    <a:pt x="21336" y="53340"/>
                  </a:lnTo>
                  <a:close/>
                </a:path>
                <a:path w="1156970" h="55245">
                  <a:moveTo>
                    <a:pt x="21336" y="48768"/>
                  </a:moveTo>
                  <a:lnTo>
                    <a:pt x="0" y="48768"/>
                  </a:lnTo>
                  <a:lnTo>
                    <a:pt x="0" y="50279"/>
                  </a:lnTo>
                  <a:lnTo>
                    <a:pt x="0" y="51816"/>
                  </a:lnTo>
                  <a:lnTo>
                    <a:pt x="0" y="53327"/>
                  </a:lnTo>
                  <a:lnTo>
                    <a:pt x="21336" y="53327"/>
                  </a:lnTo>
                  <a:lnTo>
                    <a:pt x="21336" y="51816"/>
                  </a:lnTo>
                  <a:lnTo>
                    <a:pt x="21336" y="50279"/>
                  </a:lnTo>
                  <a:lnTo>
                    <a:pt x="21336" y="48768"/>
                  </a:lnTo>
                  <a:close/>
                </a:path>
                <a:path w="1156970" h="55245">
                  <a:moveTo>
                    <a:pt x="21336" y="47244"/>
                  </a:moveTo>
                  <a:lnTo>
                    <a:pt x="0" y="47244"/>
                  </a:lnTo>
                  <a:lnTo>
                    <a:pt x="0" y="48755"/>
                  </a:lnTo>
                  <a:lnTo>
                    <a:pt x="21336" y="48755"/>
                  </a:lnTo>
                  <a:lnTo>
                    <a:pt x="21336" y="47244"/>
                  </a:lnTo>
                  <a:close/>
                </a:path>
                <a:path w="1156970" h="55245">
                  <a:moveTo>
                    <a:pt x="21336" y="45720"/>
                  </a:moveTo>
                  <a:lnTo>
                    <a:pt x="0" y="45720"/>
                  </a:lnTo>
                  <a:lnTo>
                    <a:pt x="0" y="47231"/>
                  </a:lnTo>
                  <a:lnTo>
                    <a:pt x="21336" y="47231"/>
                  </a:lnTo>
                  <a:lnTo>
                    <a:pt x="21336" y="45720"/>
                  </a:lnTo>
                  <a:close/>
                </a:path>
                <a:path w="1156970" h="55245">
                  <a:moveTo>
                    <a:pt x="21336" y="41148"/>
                  </a:moveTo>
                  <a:lnTo>
                    <a:pt x="0" y="41148"/>
                  </a:lnTo>
                  <a:lnTo>
                    <a:pt x="0" y="42659"/>
                  </a:lnTo>
                  <a:lnTo>
                    <a:pt x="0" y="44183"/>
                  </a:lnTo>
                  <a:lnTo>
                    <a:pt x="0" y="45707"/>
                  </a:lnTo>
                  <a:lnTo>
                    <a:pt x="21336" y="45707"/>
                  </a:lnTo>
                  <a:lnTo>
                    <a:pt x="21336" y="44196"/>
                  </a:lnTo>
                  <a:lnTo>
                    <a:pt x="21336" y="42659"/>
                  </a:lnTo>
                  <a:lnTo>
                    <a:pt x="21336" y="41148"/>
                  </a:lnTo>
                  <a:close/>
                </a:path>
                <a:path w="1156970" h="55245">
                  <a:moveTo>
                    <a:pt x="21336" y="39624"/>
                  </a:moveTo>
                  <a:lnTo>
                    <a:pt x="0" y="39624"/>
                  </a:lnTo>
                  <a:lnTo>
                    <a:pt x="0" y="41135"/>
                  </a:lnTo>
                  <a:lnTo>
                    <a:pt x="21336" y="41135"/>
                  </a:lnTo>
                  <a:lnTo>
                    <a:pt x="21336" y="39624"/>
                  </a:lnTo>
                  <a:close/>
                </a:path>
                <a:path w="1156970" h="55245">
                  <a:moveTo>
                    <a:pt x="21336" y="38100"/>
                  </a:moveTo>
                  <a:lnTo>
                    <a:pt x="0" y="38100"/>
                  </a:lnTo>
                  <a:lnTo>
                    <a:pt x="0" y="39611"/>
                  </a:lnTo>
                  <a:lnTo>
                    <a:pt x="21336" y="39611"/>
                  </a:lnTo>
                  <a:lnTo>
                    <a:pt x="21336" y="38100"/>
                  </a:lnTo>
                  <a:close/>
                </a:path>
                <a:path w="1156970" h="55245">
                  <a:moveTo>
                    <a:pt x="21336" y="33528"/>
                  </a:moveTo>
                  <a:lnTo>
                    <a:pt x="0" y="33528"/>
                  </a:lnTo>
                  <a:lnTo>
                    <a:pt x="0" y="35039"/>
                  </a:lnTo>
                  <a:lnTo>
                    <a:pt x="0" y="36576"/>
                  </a:lnTo>
                  <a:lnTo>
                    <a:pt x="0" y="38087"/>
                  </a:lnTo>
                  <a:lnTo>
                    <a:pt x="21336" y="38087"/>
                  </a:lnTo>
                  <a:lnTo>
                    <a:pt x="21336" y="36576"/>
                  </a:lnTo>
                  <a:lnTo>
                    <a:pt x="21336" y="35039"/>
                  </a:lnTo>
                  <a:lnTo>
                    <a:pt x="21336" y="33528"/>
                  </a:lnTo>
                  <a:close/>
                </a:path>
                <a:path w="1156970" h="55245">
                  <a:moveTo>
                    <a:pt x="21336" y="32004"/>
                  </a:moveTo>
                  <a:lnTo>
                    <a:pt x="0" y="32004"/>
                  </a:lnTo>
                  <a:lnTo>
                    <a:pt x="0" y="33515"/>
                  </a:lnTo>
                  <a:lnTo>
                    <a:pt x="21336" y="33515"/>
                  </a:lnTo>
                  <a:lnTo>
                    <a:pt x="21336" y="32004"/>
                  </a:lnTo>
                  <a:close/>
                </a:path>
                <a:path w="1156970" h="55245">
                  <a:moveTo>
                    <a:pt x="21336" y="30480"/>
                  </a:moveTo>
                  <a:lnTo>
                    <a:pt x="0" y="30480"/>
                  </a:lnTo>
                  <a:lnTo>
                    <a:pt x="0" y="31991"/>
                  </a:lnTo>
                  <a:lnTo>
                    <a:pt x="21336" y="31991"/>
                  </a:lnTo>
                  <a:lnTo>
                    <a:pt x="21336" y="30480"/>
                  </a:lnTo>
                  <a:close/>
                </a:path>
                <a:path w="1156970" h="55245">
                  <a:moveTo>
                    <a:pt x="21336" y="25908"/>
                  </a:moveTo>
                  <a:lnTo>
                    <a:pt x="0" y="25908"/>
                  </a:lnTo>
                  <a:lnTo>
                    <a:pt x="0" y="27419"/>
                  </a:lnTo>
                  <a:lnTo>
                    <a:pt x="0" y="28956"/>
                  </a:lnTo>
                  <a:lnTo>
                    <a:pt x="0" y="30467"/>
                  </a:lnTo>
                  <a:lnTo>
                    <a:pt x="21336" y="30467"/>
                  </a:lnTo>
                  <a:lnTo>
                    <a:pt x="21336" y="28956"/>
                  </a:lnTo>
                  <a:lnTo>
                    <a:pt x="21336" y="27419"/>
                  </a:lnTo>
                  <a:lnTo>
                    <a:pt x="21336" y="25908"/>
                  </a:lnTo>
                  <a:close/>
                </a:path>
                <a:path w="1156970" h="55245">
                  <a:moveTo>
                    <a:pt x="21336" y="24384"/>
                  </a:moveTo>
                  <a:lnTo>
                    <a:pt x="0" y="24384"/>
                  </a:lnTo>
                  <a:lnTo>
                    <a:pt x="0" y="25895"/>
                  </a:lnTo>
                  <a:lnTo>
                    <a:pt x="21336" y="25895"/>
                  </a:lnTo>
                  <a:lnTo>
                    <a:pt x="21336" y="24384"/>
                  </a:lnTo>
                  <a:close/>
                </a:path>
                <a:path w="1156970" h="55245">
                  <a:moveTo>
                    <a:pt x="21336" y="22860"/>
                  </a:moveTo>
                  <a:lnTo>
                    <a:pt x="0" y="22860"/>
                  </a:lnTo>
                  <a:lnTo>
                    <a:pt x="0" y="24371"/>
                  </a:lnTo>
                  <a:lnTo>
                    <a:pt x="21336" y="24371"/>
                  </a:lnTo>
                  <a:lnTo>
                    <a:pt x="21336" y="22860"/>
                  </a:lnTo>
                  <a:close/>
                </a:path>
                <a:path w="1156970" h="55245">
                  <a:moveTo>
                    <a:pt x="21336" y="18288"/>
                  </a:moveTo>
                  <a:lnTo>
                    <a:pt x="0" y="18288"/>
                  </a:lnTo>
                  <a:lnTo>
                    <a:pt x="0" y="19799"/>
                  </a:lnTo>
                  <a:lnTo>
                    <a:pt x="0" y="21323"/>
                  </a:lnTo>
                  <a:lnTo>
                    <a:pt x="0" y="22847"/>
                  </a:lnTo>
                  <a:lnTo>
                    <a:pt x="21336" y="22847"/>
                  </a:lnTo>
                  <a:lnTo>
                    <a:pt x="21336" y="21336"/>
                  </a:lnTo>
                  <a:lnTo>
                    <a:pt x="21336" y="19799"/>
                  </a:lnTo>
                  <a:lnTo>
                    <a:pt x="21336" y="18288"/>
                  </a:lnTo>
                  <a:close/>
                </a:path>
                <a:path w="1156970" h="55245">
                  <a:moveTo>
                    <a:pt x="21336" y="16764"/>
                  </a:moveTo>
                  <a:lnTo>
                    <a:pt x="0" y="16764"/>
                  </a:lnTo>
                  <a:lnTo>
                    <a:pt x="0" y="18275"/>
                  </a:lnTo>
                  <a:lnTo>
                    <a:pt x="21336" y="18275"/>
                  </a:lnTo>
                  <a:lnTo>
                    <a:pt x="21336" y="16764"/>
                  </a:lnTo>
                  <a:close/>
                </a:path>
                <a:path w="1156970" h="55245">
                  <a:moveTo>
                    <a:pt x="21336" y="15240"/>
                  </a:moveTo>
                  <a:lnTo>
                    <a:pt x="0" y="15240"/>
                  </a:lnTo>
                  <a:lnTo>
                    <a:pt x="0" y="16751"/>
                  </a:lnTo>
                  <a:lnTo>
                    <a:pt x="21336" y="16751"/>
                  </a:lnTo>
                  <a:lnTo>
                    <a:pt x="21336" y="15240"/>
                  </a:lnTo>
                  <a:close/>
                </a:path>
                <a:path w="1156970" h="55245">
                  <a:moveTo>
                    <a:pt x="21336" y="10668"/>
                  </a:moveTo>
                  <a:lnTo>
                    <a:pt x="0" y="10668"/>
                  </a:lnTo>
                  <a:lnTo>
                    <a:pt x="0" y="12179"/>
                  </a:lnTo>
                  <a:lnTo>
                    <a:pt x="0" y="13716"/>
                  </a:lnTo>
                  <a:lnTo>
                    <a:pt x="0" y="15227"/>
                  </a:lnTo>
                  <a:lnTo>
                    <a:pt x="21336" y="15227"/>
                  </a:lnTo>
                  <a:lnTo>
                    <a:pt x="21336" y="13716"/>
                  </a:lnTo>
                  <a:lnTo>
                    <a:pt x="21336" y="12179"/>
                  </a:lnTo>
                  <a:lnTo>
                    <a:pt x="21336" y="10668"/>
                  </a:lnTo>
                  <a:close/>
                </a:path>
                <a:path w="1156970" h="55245">
                  <a:moveTo>
                    <a:pt x="21336" y="9144"/>
                  </a:moveTo>
                  <a:lnTo>
                    <a:pt x="0" y="9144"/>
                  </a:lnTo>
                  <a:lnTo>
                    <a:pt x="0" y="10655"/>
                  </a:lnTo>
                  <a:lnTo>
                    <a:pt x="21336" y="10655"/>
                  </a:lnTo>
                  <a:lnTo>
                    <a:pt x="21336" y="9144"/>
                  </a:lnTo>
                  <a:close/>
                </a:path>
                <a:path w="1156970" h="55245">
                  <a:moveTo>
                    <a:pt x="21336" y="7620"/>
                  </a:moveTo>
                  <a:lnTo>
                    <a:pt x="0" y="7620"/>
                  </a:lnTo>
                  <a:lnTo>
                    <a:pt x="0" y="9131"/>
                  </a:lnTo>
                  <a:lnTo>
                    <a:pt x="21336" y="9131"/>
                  </a:lnTo>
                  <a:lnTo>
                    <a:pt x="21336" y="7620"/>
                  </a:lnTo>
                  <a:close/>
                </a:path>
                <a:path w="1156970" h="55245">
                  <a:moveTo>
                    <a:pt x="21336" y="3048"/>
                  </a:moveTo>
                  <a:lnTo>
                    <a:pt x="0" y="3048"/>
                  </a:lnTo>
                  <a:lnTo>
                    <a:pt x="0" y="4559"/>
                  </a:lnTo>
                  <a:lnTo>
                    <a:pt x="0" y="6083"/>
                  </a:lnTo>
                  <a:lnTo>
                    <a:pt x="0" y="7607"/>
                  </a:lnTo>
                  <a:lnTo>
                    <a:pt x="21336" y="7607"/>
                  </a:lnTo>
                  <a:lnTo>
                    <a:pt x="21336" y="6083"/>
                  </a:lnTo>
                  <a:lnTo>
                    <a:pt x="21336" y="4559"/>
                  </a:lnTo>
                  <a:lnTo>
                    <a:pt x="21336" y="3048"/>
                  </a:lnTo>
                  <a:close/>
                </a:path>
                <a:path w="1156970" h="55245">
                  <a:moveTo>
                    <a:pt x="21336" y="1524"/>
                  </a:moveTo>
                  <a:lnTo>
                    <a:pt x="0" y="1524"/>
                  </a:lnTo>
                  <a:lnTo>
                    <a:pt x="0" y="3035"/>
                  </a:lnTo>
                  <a:lnTo>
                    <a:pt x="21336" y="3035"/>
                  </a:lnTo>
                  <a:lnTo>
                    <a:pt x="21336" y="1524"/>
                  </a:lnTo>
                  <a:close/>
                </a:path>
                <a:path w="1156970" h="55245">
                  <a:moveTo>
                    <a:pt x="21336" y="0"/>
                  </a:moveTo>
                  <a:lnTo>
                    <a:pt x="0" y="0"/>
                  </a:lnTo>
                  <a:lnTo>
                    <a:pt x="0" y="1511"/>
                  </a:lnTo>
                  <a:lnTo>
                    <a:pt x="21336" y="1511"/>
                  </a:lnTo>
                  <a:lnTo>
                    <a:pt x="21336" y="0"/>
                  </a:lnTo>
                  <a:close/>
                </a:path>
                <a:path w="1156970" h="55245">
                  <a:moveTo>
                    <a:pt x="1156716" y="48768"/>
                  </a:moveTo>
                  <a:lnTo>
                    <a:pt x="1135380" y="48768"/>
                  </a:lnTo>
                  <a:lnTo>
                    <a:pt x="1135380" y="50279"/>
                  </a:lnTo>
                  <a:lnTo>
                    <a:pt x="1135380" y="51816"/>
                  </a:lnTo>
                  <a:lnTo>
                    <a:pt x="1135380" y="53327"/>
                  </a:lnTo>
                  <a:lnTo>
                    <a:pt x="1156716" y="53327"/>
                  </a:lnTo>
                  <a:lnTo>
                    <a:pt x="1156716" y="51816"/>
                  </a:lnTo>
                  <a:lnTo>
                    <a:pt x="1156716" y="50279"/>
                  </a:lnTo>
                  <a:lnTo>
                    <a:pt x="1156716" y="48768"/>
                  </a:lnTo>
                  <a:close/>
                </a:path>
                <a:path w="1156970" h="55245">
                  <a:moveTo>
                    <a:pt x="1156716" y="47244"/>
                  </a:moveTo>
                  <a:lnTo>
                    <a:pt x="1135380" y="47244"/>
                  </a:lnTo>
                  <a:lnTo>
                    <a:pt x="1135380" y="48755"/>
                  </a:lnTo>
                  <a:lnTo>
                    <a:pt x="1156716" y="48755"/>
                  </a:lnTo>
                  <a:lnTo>
                    <a:pt x="1156716" y="47244"/>
                  </a:lnTo>
                  <a:close/>
                </a:path>
                <a:path w="1156970" h="55245">
                  <a:moveTo>
                    <a:pt x="1156716" y="45720"/>
                  </a:moveTo>
                  <a:lnTo>
                    <a:pt x="1135380" y="45720"/>
                  </a:lnTo>
                  <a:lnTo>
                    <a:pt x="1135380" y="47231"/>
                  </a:lnTo>
                  <a:lnTo>
                    <a:pt x="1156716" y="47231"/>
                  </a:lnTo>
                  <a:lnTo>
                    <a:pt x="1156716" y="45720"/>
                  </a:lnTo>
                  <a:close/>
                </a:path>
                <a:path w="1156970" h="55245">
                  <a:moveTo>
                    <a:pt x="1156716" y="41148"/>
                  </a:moveTo>
                  <a:lnTo>
                    <a:pt x="1135380" y="41148"/>
                  </a:lnTo>
                  <a:lnTo>
                    <a:pt x="1135380" y="42659"/>
                  </a:lnTo>
                  <a:lnTo>
                    <a:pt x="1135380" y="44183"/>
                  </a:lnTo>
                  <a:lnTo>
                    <a:pt x="1135380" y="45707"/>
                  </a:lnTo>
                  <a:lnTo>
                    <a:pt x="1156716" y="45707"/>
                  </a:lnTo>
                  <a:lnTo>
                    <a:pt x="1156716" y="44196"/>
                  </a:lnTo>
                  <a:lnTo>
                    <a:pt x="1156716" y="42659"/>
                  </a:lnTo>
                  <a:lnTo>
                    <a:pt x="1156716" y="41148"/>
                  </a:lnTo>
                  <a:close/>
                </a:path>
                <a:path w="1156970" h="55245">
                  <a:moveTo>
                    <a:pt x="1156716" y="39624"/>
                  </a:moveTo>
                  <a:lnTo>
                    <a:pt x="1135380" y="39624"/>
                  </a:lnTo>
                  <a:lnTo>
                    <a:pt x="1135380" y="41135"/>
                  </a:lnTo>
                  <a:lnTo>
                    <a:pt x="1156716" y="41135"/>
                  </a:lnTo>
                  <a:lnTo>
                    <a:pt x="1156716" y="39624"/>
                  </a:lnTo>
                  <a:close/>
                </a:path>
                <a:path w="1156970" h="55245">
                  <a:moveTo>
                    <a:pt x="1156716" y="38100"/>
                  </a:moveTo>
                  <a:lnTo>
                    <a:pt x="1135380" y="38100"/>
                  </a:lnTo>
                  <a:lnTo>
                    <a:pt x="1135380" y="39611"/>
                  </a:lnTo>
                  <a:lnTo>
                    <a:pt x="1156716" y="39611"/>
                  </a:lnTo>
                  <a:lnTo>
                    <a:pt x="1156716" y="38100"/>
                  </a:lnTo>
                  <a:close/>
                </a:path>
                <a:path w="1156970" h="55245">
                  <a:moveTo>
                    <a:pt x="1156716" y="33528"/>
                  </a:moveTo>
                  <a:lnTo>
                    <a:pt x="1135380" y="33528"/>
                  </a:lnTo>
                  <a:lnTo>
                    <a:pt x="1135380" y="35039"/>
                  </a:lnTo>
                  <a:lnTo>
                    <a:pt x="1135380" y="36576"/>
                  </a:lnTo>
                  <a:lnTo>
                    <a:pt x="1135380" y="38087"/>
                  </a:lnTo>
                  <a:lnTo>
                    <a:pt x="1156716" y="38087"/>
                  </a:lnTo>
                  <a:lnTo>
                    <a:pt x="1156716" y="36576"/>
                  </a:lnTo>
                  <a:lnTo>
                    <a:pt x="1156716" y="35039"/>
                  </a:lnTo>
                  <a:lnTo>
                    <a:pt x="1156716" y="33528"/>
                  </a:lnTo>
                  <a:close/>
                </a:path>
                <a:path w="1156970" h="55245">
                  <a:moveTo>
                    <a:pt x="1156716" y="32004"/>
                  </a:moveTo>
                  <a:lnTo>
                    <a:pt x="1135380" y="32004"/>
                  </a:lnTo>
                  <a:lnTo>
                    <a:pt x="1135380" y="33515"/>
                  </a:lnTo>
                  <a:lnTo>
                    <a:pt x="1156716" y="33515"/>
                  </a:lnTo>
                  <a:lnTo>
                    <a:pt x="1156716" y="32004"/>
                  </a:lnTo>
                  <a:close/>
                </a:path>
                <a:path w="1156970" h="55245">
                  <a:moveTo>
                    <a:pt x="1156716" y="30480"/>
                  </a:moveTo>
                  <a:lnTo>
                    <a:pt x="1135380" y="30480"/>
                  </a:lnTo>
                  <a:lnTo>
                    <a:pt x="1135380" y="31991"/>
                  </a:lnTo>
                  <a:lnTo>
                    <a:pt x="1156716" y="31991"/>
                  </a:lnTo>
                  <a:lnTo>
                    <a:pt x="1156716" y="30480"/>
                  </a:lnTo>
                  <a:close/>
                </a:path>
                <a:path w="1156970" h="55245">
                  <a:moveTo>
                    <a:pt x="1156716" y="25908"/>
                  </a:moveTo>
                  <a:lnTo>
                    <a:pt x="1135380" y="25908"/>
                  </a:lnTo>
                  <a:lnTo>
                    <a:pt x="1135380" y="27419"/>
                  </a:lnTo>
                  <a:lnTo>
                    <a:pt x="1135380" y="28956"/>
                  </a:lnTo>
                  <a:lnTo>
                    <a:pt x="1135380" y="30467"/>
                  </a:lnTo>
                  <a:lnTo>
                    <a:pt x="1156716" y="30467"/>
                  </a:lnTo>
                  <a:lnTo>
                    <a:pt x="1156716" y="28956"/>
                  </a:lnTo>
                  <a:lnTo>
                    <a:pt x="1156716" y="27419"/>
                  </a:lnTo>
                  <a:lnTo>
                    <a:pt x="1156716" y="25908"/>
                  </a:lnTo>
                  <a:close/>
                </a:path>
                <a:path w="1156970" h="55245">
                  <a:moveTo>
                    <a:pt x="1156716" y="24384"/>
                  </a:moveTo>
                  <a:lnTo>
                    <a:pt x="1135380" y="24384"/>
                  </a:lnTo>
                  <a:lnTo>
                    <a:pt x="1135380" y="25895"/>
                  </a:lnTo>
                  <a:lnTo>
                    <a:pt x="1156716" y="25895"/>
                  </a:lnTo>
                  <a:lnTo>
                    <a:pt x="1156716" y="24384"/>
                  </a:lnTo>
                  <a:close/>
                </a:path>
                <a:path w="1156970" h="55245">
                  <a:moveTo>
                    <a:pt x="1156716" y="22860"/>
                  </a:moveTo>
                  <a:lnTo>
                    <a:pt x="1135380" y="22860"/>
                  </a:lnTo>
                  <a:lnTo>
                    <a:pt x="1135380" y="24371"/>
                  </a:lnTo>
                  <a:lnTo>
                    <a:pt x="1156716" y="24371"/>
                  </a:lnTo>
                  <a:lnTo>
                    <a:pt x="1156716" y="22860"/>
                  </a:lnTo>
                  <a:close/>
                </a:path>
                <a:path w="1156970" h="55245">
                  <a:moveTo>
                    <a:pt x="1156716" y="18288"/>
                  </a:moveTo>
                  <a:lnTo>
                    <a:pt x="1135380" y="18288"/>
                  </a:lnTo>
                  <a:lnTo>
                    <a:pt x="1135380" y="19799"/>
                  </a:lnTo>
                  <a:lnTo>
                    <a:pt x="1135380" y="21323"/>
                  </a:lnTo>
                  <a:lnTo>
                    <a:pt x="1135380" y="22847"/>
                  </a:lnTo>
                  <a:lnTo>
                    <a:pt x="1156716" y="22847"/>
                  </a:lnTo>
                  <a:lnTo>
                    <a:pt x="1156716" y="21336"/>
                  </a:lnTo>
                  <a:lnTo>
                    <a:pt x="1156716" y="19799"/>
                  </a:lnTo>
                  <a:lnTo>
                    <a:pt x="1156716" y="18288"/>
                  </a:lnTo>
                  <a:close/>
                </a:path>
                <a:path w="1156970" h="55245">
                  <a:moveTo>
                    <a:pt x="1156716" y="16764"/>
                  </a:moveTo>
                  <a:lnTo>
                    <a:pt x="1135380" y="16764"/>
                  </a:lnTo>
                  <a:lnTo>
                    <a:pt x="1135380" y="18275"/>
                  </a:lnTo>
                  <a:lnTo>
                    <a:pt x="1156716" y="18275"/>
                  </a:lnTo>
                  <a:lnTo>
                    <a:pt x="1156716" y="16764"/>
                  </a:lnTo>
                  <a:close/>
                </a:path>
                <a:path w="1156970" h="55245">
                  <a:moveTo>
                    <a:pt x="1156716" y="15240"/>
                  </a:moveTo>
                  <a:lnTo>
                    <a:pt x="1135380" y="15240"/>
                  </a:lnTo>
                  <a:lnTo>
                    <a:pt x="1135380" y="16751"/>
                  </a:lnTo>
                  <a:lnTo>
                    <a:pt x="1156716" y="16751"/>
                  </a:lnTo>
                  <a:lnTo>
                    <a:pt x="1156716" y="15240"/>
                  </a:lnTo>
                  <a:close/>
                </a:path>
                <a:path w="1156970" h="55245">
                  <a:moveTo>
                    <a:pt x="1156716" y="10668"/>
                  </a:moveTo>
                  <a:lnTo>
                    <a:pt x="1135380" y="10668"/>
                  </a:lnTo>
                  <a:lnTo>
                    <a:pt x="1135380" y="12179"/>
                  </a:lnTo>
                  <a:lnTo>
                    <a:pt x="1135380" y="13716"/>
                  </a:lnTo>
                  <a:lnTo>
                    <a:pt x="1135380" y="15227"/>
                  </a:lnTo>
                  <a:lnTo>
                    <a:pt x="1156716" y="15227"/>
                  </a:lnTo>
                  <a:lnTo>
                    <a:pt x="1156716" y="13716"/>
                  </a:lnTo>
                  <a:lnTo>
                    <a:pt x="1156716" y="12179"/>
                  </a:lnTo>
                  <a:lnTo>
                    <a:pt x="1156716" y="10668"/>
                  </a:lnTo>
                  <a:close/>
                </a:path>
                <a:path w="1156970" h="55245">
                  <a:moveTo>
                    <a:pt x="1156716" y="9144"/>
                  </a:moveTo>
                  <a:lnTo>
                    <a:pt x="1135380" y="9144"/>
                  </a:lnTo>
                  <a:lnTo>
                    <a:pt x="1135380" y="10655"/>
                  </a:lnTo>
                  <a:lnTo>
                    <a:pt x="1156716" y="10655"/>
                  </a:lnTo>
                  <a:lnTo>
                    <a:pt x="1156716" y="9144"/>
                  </a:lnTo>
                  <a:close/>
                </a:path>
                <a:path w="1156970" h="55245">
                  <a:moveTo>
                    <a:pt x="1156716" y="7620"/>
                  </a:moveTo>
                  <a:lnTo>
                    <a:pt x="1135380" y="7620"/>
                  </a:lnTo>
                  <a:lnTo>
                    <a:pt x="1135380" y="9131"/>
                  </a:lnTo>
                  <a:lnTo>
                    <a:pt x="1156716" y="9131"/>
                  </a:lnTo>
                  <a:lnTo>
                    <a:pt x="1156716" y="7620"/>
                  </a:lnTo>
                  <a:close/>
                </a:path>
                <a:path w="1156970" h="55245">
                  <a:moveTo>
                    <a:pt x="1156716" y="3048"/>
                  </a:moveTo>
                  <a:lnTo>
                    <a:pt x="1135380" y="3048"/>
                  </a:lnTo>
                  <a:lnTo>
                    <a:pt x="1135380" y="4559"/>
                  </a:lnTo>
                  <a:lnTo>
                    <a:pt x="1135380" y="6083"/>
                  </a:lnTo>
                  <a:lnTo>
                    <a:pt x="1135380" y="7607"/>
                  </a:lnTo>
                  <a:lnTo>
                    <a:pt x="1156716" y="7607"/>
                  </a:lnTo>
                  <a:lnTo>
                    <a:pt x="1156716" y="6083"/>
                  </a:lnTo>
                  <a:lnTo>
                    <a:pt x="1156716" y="4559"/>
                  </a:lnTo>
                  <a:lnTo>
                    <a:pt x="1156716" y="3048"/>
                  </a:lnTo>
                  <a:close/>
                </a:path>
                <a:path w="1156970" h="55245">
                  <a:moveTo>
                    <a:pt x="1156716" y="1524"/>
                  </a:moveTo>
                  <a:lnTo>
                    <a:pt x="1135380" y="1524"/>
                  </a:lnTo>
                  <a:lnTo>
                    <a:pt x="1135380" y="3035"/>
                  </a:lnTo>
                  <a:lnTo>
                    <a:pt x="1156716" y="3035"/>
                  </a:lnTo>
                  <a:lnTo>
                    <a:pt x="1156716" y="1524"/>
                  </a:lnTo>
                  <a:close/>
                </a:path>
                <a:path w="1156970" h="55245">
                  <a:moveTo>
                    <a:pt x="1156716" y="0"/>
                  </a:moveTo>
                  <a:lnTo>
                    <a:pt x="1135380" y="0"/>
                  </a:lnTo>
                  <a:lnTo>
                    <a:pt x="1135380" y="1511"/>
                  </a:lnTo>
                  <a:lnTo>
                    <a:pt x="1156716" y="1511"/>
                  </a:lnTo>
                  <a:lnTo>
                    <a:pt x="11567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253736" y="3446538"/>
              <a:ext cx="1156970" cy="55244"/>
            </a:xfrm>
            <a:custGeom>
              <a:avLst/>
              <a:gdLst/>
              <a:ahLst/>
              <a:cxnLst/>
              <a:rect l="l" t="t" r="r" b="b"/>
              <a:pathLst>
                <a:path w="1156970" h="55245">
                  <a:moveTo>
                    <a:pt x="21336" y="53340"/>
                  </a:moveTo>
                  <a:lnTo>
                    <a:pt x="0" y="53340"/>
                  </a:lnTo>
                  <a:lnTo>
                    <a:pt x="0" y="54851"/>
                  </a:lnTo>
                  <a:lnTo>
                    <a:pt x="21336" y="54851"/>
                  </a:lnTo>
                  <a:lnTo>
                    <a:pt x="21336" y="53340"/>
                  </a:lnTo>
                  <a:close/>
                </a:path>
                <a:path w="1156970" h="55245">
                  <a:moveTo>
                    <a:pt x="21336" y="48768"/>
                  </a:moveTo>
                  <a:lnTo>
                    <a:pt x="0" y="48768"/>
                  </a:lnTo>
                  <a:lnTo>
                    <a:pt x="0" y="50279"/>
                  </a:lnTo>
                  <a:lnTo>
                    <a:pt x="0" y="51816"/>
                  </a:lnTo>
                  <a:lnTo>
                    <a:pt x="0" y="53327"/>
                  </a:lnTo>
                  <a:lnTo>
                    <a:pt x="21336" y="53327"/>
                  </a:lnTo>
                  <a:lnTo>
                    <a:pt x="21336" y="51816"/>
                  </a:lnTo>
                  <a:lnTo>
                    <a:pt x="21336" y="50279"/>
                  </a:lnTo>
                  <a:lnTo>
                    <a:pt x="21336" y="48768"/>
                  </a:lnTo>
                  <a:close/>
                </a:path>
                <a:path w="1156970" h="55245">
                  <a:moveTo>
                    <a:pt x="21336" y="47244"/>
                  </a:moveTo>
                  <a:lnTo>
                    <a:pt x="0" y="47244"/>
                  </a:lnTo>
                  <a:lnTo>
                    <a:pt x="0" y="48755"/>
                  </a:lnTo>
                  <a:lnTo>
                    <a:pt x="21336" y="48755"/>
                  </a:lnTo>
                  <a:lnTo>
                    <a:pt x="21336" y="47244"/>
                  </a:lnTo>
                  <a:close/>
                </a:path>
                <a:path w="1156970" h="55245">
                  <a:moveTo>
                    <a:pt x="21336" y="45720"/>
                  </a:moveTo>
                  <a:lnTo>
                    <a:pt x="0" y="45720"/>
                  </a:lnTo>
                  <a:lnTo>
                    <a:pt x="0" y="47231"/>
                  </a:lnTo>
                  <a:lnTo>
                    <a:pt x="21336" y="47231"/>
                  </a:lnTo>
                  <a:lnTo>
                    <a:pt x="21336" y="45720"/>
                  </a:lnTo>
                  <a:close/>
                </a:path>
                <a:path w="1156970" h="55245">
                  <a:moveTo>
                    <a:pt x="21336" y="41148"/>
                  </a:moveTo>
                  <a:lnTo>
                    <a:pt x="0" y="41148"/>
                  </a:lnTo>
                  <a:lnTo>
                    <a:pt x="0" y="42659"/>
                  </a:lnTo>
                  <a:lnTo>
                    <a:pt x="0" y="44183"/>
                  </a:lnTo>
                  <a:lnTo>
                    <a:pt x="0" y="45707"/>
                  </a:lnTo>
                  <a:lnTo>
                    <a:pt x="21336" y="45707"/>
                  </a:lnTo>
                  <a:lnTo>
                    <a:pt x="21336" y="44196"/>
                  </a:lnTo>
                  <a:lnTo>
                    <a:pt x="21336" y="42659"/>
                  </a:lnTo>
                  <a:lnTo>
                    <a:pt x="21336" y="41148"/>
                  </a:lnTo>
                  <a:close/>
                </a:path>
                <a:path w="1156970" h="55245">
                  <a:moveTo>
                    <a:pt x="21336" y="39624"/>
                  </a:moveTo>
                  <a:lnTo>
                    <a:pt x="0" y="39624"/>
                  </a:lnTo>
                  <a:lnTo>
                    <a:pt x="0" y="41135"/>
                  </a:lnTo>
                  <a:lnTo>
                    <a:pt x="21336" y="41135"/>
                  </a:lnTo>
                  <a:lnTo>
                    <a:pt x="21336" y="39624"/>
                  </a:lnTo>
                  <a:close/>
                </a:path>
                <a:path w="1156970" h="55245">
                  <a:moveTo>
                    <a:pt x="21336" y="38100"/>
                  </a:moveTo>
                  <a:lnTo>
                    <a:pt x="0" y="38100"/>
                  </a:lnTo>
                  <a:lnTo>
                    <a:pt x="0" y="39611"/>
                  </a:lnTo>
                  <a:lnTo>
                    <a:pt x="21336" y="39611"/>
                  </a:lnTo>
                  <a:lnTo>
                    <a:pt x="21336" y="38100"/>
                  </a:lnTo>
                  <a:close/>
                </a:path>
                <a:path w="1156970" h="55245">
                  <a:moveTo>
                    <a:pt x="21336" y="33528"/>
                  </a:moveTo>
                  <a:lnTo>
                    <a:pt x="0" y="33528"/>
                  </a:lnTo>
                  <a:lnTo>
                    <a:pt x="0" y="35039"/>
                  </a:lnTo>
                  <a:lnTo>
                    <a:pt x="0" y="36576"/>
                  </a:lnTo>
                  <a:lnTo>
                    <a:pt x="0" y="38087"/>
                  </a:lnTo>
                  <a:lnTo>
                    <a:pt x="21336" y="38087"/>
                  </a:lnTo>
                  <a:lnTo>
                    <a:pt x="21336" y="36576"/>
                  </a:lnTo>
                  <a:lnTo>
                    <a:pt x="21336" y="35039"/>
                  </a:lnTo>
                  <a:lnTo>
                    <a:pt x="21336" y="33528"/>
                  </a:lnTo>
                  <a:close/>
                </a:path>
                <a:path w="1156970" h="55245">
                  <a:moveTo>
                    <a:pt x="21336" y="32004"/>
                  </a:moveTo>
                  <a:lnTo>
                    <a:pt x="0" y="32004"/>
                  </a:lnTo>
                  <a:lnTo>
                    <a:pt x="0" y="33515"/>
                  </a:lnTo>
                  <a:lnTo>
                    <a:pt x="21336" y="33515"/>
                  </a:lnTo>
                  <a:lnTo>
                    <a:pt x="21336" y="32004"/>
                  </a:lnTo>
                  <a:close/>
                </a:path>
                <a:path w="1156970" h="55245">
                  <a:moveTo>
                    <a:pt x="21336" y="30480"/>
                  </a:moveTo>
                  <a:lnTo>
                    <a:pt x="0" y="30480"/>
                  </a:lnTo>
                  <a:lnTo>
                    <a:pt x="0" y="31991"/>
                  </a:lnTo>
                  <a:lnTo>
                    <a:pt x="21336" y="31991"/>
                  </a:lnTo>
                  <a:lnTo>
                    <a:pt x="21336" y="30480"/>
                  </a:lnTo>
                  <a:close/>
                </a:path>
                <a:path w="1156970" h="55245">
                  <a:moveTo>
                    <a:pt x="21336" y="25908"/>
                  </a:moveTo>
                  <a:lnTo>
                    <a:pt x="0" y="25908"/>
                  </a:lnTo>
                  <a:lnTo>
                    <a:pt x="0" y="27419"/>
                  </a:lnTo>
                  <a:lnTo>
                    <a:pt x="0" y="28943"/>
                  </a:lnTo>
                  <a:lnTo>
                    <a:pt x="0" y="30467"/>
                  </a:lnTo>
                  <a:lnTo>
                    <a:pt x="21336" y="30467"/>
                  </a:lnTo>
                  <a:lnTo>
                    <a:pt x="21336" y="28956"/>
                  </a:lnTo>
                  <a:lnTo>
                    <a:pt x="21336" y="27419"/>
                  </a:lnTo>
                  <a:lnTo>
                    <a:pt x="21336" y="25908"/>
                  </a:lnTo>
                  <a:close/>
                </a:path>
                <a:path w="1156970" h="55245">
                  <a:moveTo>
                    <a:pt x="21336" y="24384"/>
                  </a:moveTo>
                  <a:lnTo>
                    <a:pt x="0" y="24384"/>
                  </a:lnTo>
                  <a:lnTo>
                    <a:pt x="0" y="25895"/>
                  </a:lnTo>
                  <a:lnTo>
                    <a:pt x="21336" y="25895"/>
                  </a:lnTo>
                  <a:lnTo>
                    <a:pt x="21336" y="24384"/>
                  </a:lnTo>
                  <a:close/>
                </a:path>
                <a:path w="1156970" h="55245">
                  <a:moveTo>
                    <a:pt x="21336" y="22860"/>
                  </a:moveTo>
                  <a:lnTo>
                    <a:pt x="0" y="22860"/>
                  </a:lnTo>
                  <a:lnTo>
                    <a:pt x="0" y="24371"/>
                  </a:lnTo>
                  <a:lnTo>
                    <a:pt x="21336" y="24371"/>
                  </a:lnTo>
                  <a:lnTo>
                    <a:pt x="21336" y="22860"/>
                  </a:lnTo>
                  <a:close/>
                </a:path>
                <a:path w="1156970" h="55245">
                  <a:moveTo>
                    <a:pt x="21336" y="18288"/>
                  </a:moveTo>
                  <a:lnTo>
                    <a:pt x="0" y="18288"/>
                  </a:lnTo>
                  <a:lnTo>
                    <a:pt x="0" y="19799"/>
                  </a:lnTo>
                  <a:lnTo>
                    <a:pt x="0" y="21336"/>
                  </a:lnTo>
                  <a:lnTo>
                    <a:pt x="0" y="22847"/>
                  </a:lnTo>
                  <a:lnTo>
                    <a:pt x="21336" y="22847"/>
                  </a:lnTo>
                  <a:lnTo>
                    <a:pt x="21336" y="21336"/>
                  </a:lnTo>
                  <a:lnTo>
                    <a:pt x="21336" y="19799"/>
                  </a:lnTo>
                  <a:lnTo>
                    <a:pt x="21336" y="18288"/>
                  </a:lnTo>
                  <a:close/>
                </a:path>
                <a:path w="1156970" h="55245">
                  <a:moveTo>
                    <a:pt x="21336" y="16764"/>
                  </a:moveTo>
                  <a:lnTo>
                    <a:pt x="0" y="16764"/>
                  </a:lnTo>
                  <a:lnTo>
                    <a:pt x="0" y="18275"/>
                  </a:lnTo>
                  <a:lnTo>
                    <a:pt x="21336" y="18275"/>
                  </a:lnTo>
                  <a:lnTo>
                    <a:pt x="21336" y="16764"/>
                  </a:lnTo>
                  <a:close/>
                </a:path>
                <a:path w="1156970" h="55245">
                  <a:moveTo>
                    <a:pt x="21336" y="15240"/>
                  </a:moveTo>
                  <a:lnTo>
                    <a:pt x="0" y="15240"/>
                  </a:lnTo>
                  <a:lnTo>
                    <a:pt x="0" y="16751"/>
                  </a:lnTo>
                  <a:lnTo>
                    <a:pt x="21336" y="16751"/>
                  </a:lnTo>
                  <a:lnTo>
                    <a:pt x="21336" y="15240"/>
                  </a:lnTo>
                  <a:close/>
                </a:path>
                <a:path w="1156970" h="55245">
                  <a:moveTo>
                    <a:pt x="21336" y="10668"/>
                  </a:moveTo>
                  <a:lnTo>
                    <a:pt x="0" y="10668"/>
                  </a:lnTo>
                  <a:lnTo>
                    <a:pt x="0" y="12179"/>
                  </a:lnTo>
                  <a:lnTo>
                    <a:pt x="0" y="13716"/>
                  </a:lnTo>
                  <a:lnTo>
                    <a:pt x="0" y="15227"/>
                  </a:lnTo>
                  <a:lnTo>
                    <a:pt x="21336" y="15227"/>
                  </a:lnTo>
                  <a:lnTo>
                    <a:pt x="21336" y="13716"/>
                  </a:lnTo>
                  <a:lnTo>
                    <a:pt x="21336" y="12179"/>
                  </a:lnTo>
                  <a:lnTo>
                    <a:pt x="21336" y="10668"/>
                  </a:lnTo>
                  <a:close/>
                </a:path>
                <a:path w="1156970" h="55245">
                  <a:moveTo>
                    <a:pt x="21336" y="9144"/>
                  </a:moveTo>
                  <a:lnTo>
                    <a:pt x="0" y="9144"/>
                  </a:lnTo>
                  <a:lnTo>
                    <a:pt x="0" y="10655"/>
                  </a:lnTo>
                  <a:lnTo>
                    <a:pt x="21336" y="10655"/>
                  </a:lnTo>
                  <a:lnTo>
                    <a:pt x="21336" y="9144"/>
                  </a:lnTo>
                  <a:close/>
                </a:path>
                <a:path w="1156970" h="55245">
                  <a:moveTo>
                    <a:pt x="21336" y="7620"/>
                  </a:moveTo>
                  <a:lnTo>
                    <a:pt x="0" y="7620"/>
                  </a:lnTo>
                  <a:lnTo>
                    <a:pt x="0" y="9131"/>
                  </a:lnTo>
                  <a:lnTo>
                    <a:pt x="21336" y="9131"/>
                  </a:lnTo>
                  <a:lnTo>
                    <a:pt x="21336" y="7620"/>
                  </a:lnTo>
                  <a:close/>
                </a:path>
                <a:path w="1156970" h="55245">
                  <a:moveTo>
                    <a:pt x="21336" y="3048"/>
                  </a:moveTo>
                  <a:lnTo>
                    <a:pt x="0" y="3048"/>
                  </a:lnTo>
                  <a:lnTo>
                    <a:pt x="0" y="4559"/>
                  </a:lnTo>
                  <a:lnTo>
                    <a:pt x="0" y="6083"/>
                  </a:lnTo>
                  <a:lnTo>
                    <a:pt x="0" y="7607"/>
                  </a:lnTo>
                  <a:lnTo>
                    <a:pt x="21336" y="7607"/>
                  </a:lnTo>
                  <a:lnTo>
                    <a:pt x="21336" y="6096"/>
                  </a:lnTo>
                  <a:lnTo>
                    <a:pt x="21336" y="4559"/>
                  </a:lnTo>
                  <a:lnTo>
                    <a:pt x="21336" y="3048"/>
                  </a:lnTo>
                  <a:close/>
                </a:path>
                <a:path w="1156970" h="55245">
                  <a:moveTo>
                    <a:pt x="21336" y="1524"/>
                  </a:moveTo>
                  <a:lnTo>
                    <a:pt x="0" y="1524"/>
                  </a:lnTo>
                  <a:lnTo>
                    <a:pt x="0" y="3035"/>
                  </a:lnTo>
                  <a:lnTo>
                    <a:pt x="21336" y="3035"/>
                  </a:lnTo>
                  <a:lnTo>
                    <a:pt x="21336" y="1524"/>
                  </a:lnTo>
                  <a:close/>
                </a:path>
                <a:path w="1156970" h="55245">
                  <a:moveTo>
                    <a:pt x="21336" y="0"/>
                  </a:moveTo>
                  <a:lnTo>
                    <a:pt x="0" y="0"/>
                  </a:lnTo>
                  <a:lnTo>
                    <a:pt x="0" y="1511"/>
                  </a:lnTo>
                  <a:lnTo>
                    <a:pt x="21336" y="1511"/>
                  </a:lnTo>
                  <a:lnTo>
                    <a:pt x="21336" y="0"/>
                  </a:lnTo>
                  <a:close/>
                </a:path>
                <a:path w="1156970" h="55245">
                  <a:moveTo>
                    <a:pt x="1156716" y="48768"/>
                  </a:moveTo>
                  <a:lnTo>
                    <a:pt x="1135380" y="48768"/>
                  </a:lnTo>
                  <a:lnTo>
                    <a:pt x="1135380" y="50279"/>
                  </a:lnTo>
                  <a:lnTo>
                    <a:pt x="1135380" y="51816"/>
                  </a:lnTo>
                  <a:lnTo>
                    <a:pt x="1135380" y="53327"/>
                  </a:lnTo>
                  <a:lnTo>
                    <a:pt x="1156716" y="53327"/>
                  </a:lnTo>
                  <a:lnTo>
                    <a:pt x="1156716" y="51816"/>
                  </a:lnTo>
                  <a:lnTo>
                    <a:pt x="1156716" y="50279"/>
                  </a:lnTo>
                  <a:lnTo>
                    <a:pt x="1156716" y="48768"/>
                  </a:lnTo>
                  <a:close/>
                </a:path>
                <a:path w="1156970" h="55245">
                  <a:moveTo>
                    <a:pt x="1156716" y="47244"/>
                  </a:moveTo>
                  <a:lnTo>
                    <a:pt x="1135380" y="47244"/>
                  </a:lnTo>
                  <a:lnTo>
                    <a:pt x="1135380" y="48755"/>
                  </a:lnTo>
                  <a:lnTo>
                    <a:pt x="1156716" y="48755"/>
                  </a:lnTo>
                  <a:lnTo>
                    <a:pt x="1156716" y="47244"/>
                  </a:lnTo>
                  <a:close/>
                </a:path>
                <a:path w="1156970" h="55245">
                  <a:moveTo>
                    <a:pt x="1156716" y="45720"/>
                  </a:moveTo>
                  <a:lnTo>
                    <a:pt x="1135380" y="45720"/>
                  </a:lnTo>
                  <a:lnTo>
                    <a:pt x="1135380" y="47231"/>
                  </a:lnTo>
                  <a:lnTo>
                    <a:pt x="1156716" y="47231"/>
                  </a:lnTo>
                  <a:lnTo>
                    <a:pt x="1156716" y="45720"/>
                  </a:lnTo>
                  <a:close/>
                </a:path>
                <a:path w="1156970" h="55245">
                  <a:moveTo>
                    <a:pt x="1156716" y="41148"/>
                  </a:moveTo>
                  <a:lnTo>
                    <a:pt x="1135380" y="41148"/>
                  </a:lnTo>
                  <a:lnTo>
                    <a:pt x="1135380" y="42659"/>
                  </a:lnTo>
                  <a:lnTo>
                    <a:pt x="1135380" y="44183"/>
                  </a:lnTo>
                  <a:lnTo>
                    <a:pt x="1135380" y="45707"/>
                  </a:lnTo>
                  <a:lnTo>
                    <a:pt x="1156716" y="45707"/>
                  </a:lnTo>
                  <a:lnTo>
                    <a:pt x="1156716" y="44196"/>
                  </a:lnTo>
                  <a:lnTo>
                    <a:pt x="1156716" y="42659"/>
                  </a:lnTo>
                  <a:lnTo>
                    <a:pt x="1156716" y="41148"/>
                  </a:lnTo>
                  <a:close/>
                </a:path>
                <a:path w="1156970" h="55245">
                  <a:moveTo>
                    <a:pt x="1156716" y="39624"/>
                  </a:moveTo>
                  <a:lnTo>
                    <a:pt x="1135380" y="39624"/>
                  </a:lnTo>
                  <a:lnTo>
                    <a:pt x="1135380" y="41135"/>
                  </a:lnTo>
                  <a:lnTo>
                    <a:pt x="1156716" y="41135"/>
                  </a:lnTo>
                  <a:lnTo>
                    <a:pt x="1156716" y="39624"/>
                  </a:lnTo>
                  <a:close/>
                </a:path>
                <a:path w="1156970" h="55245">
                  <a:moveTo>
                    <a:pt x="1156716" y="38100"/>
                  </a:moveTo>
                  <a:lnTo>
                    <a:pt x="1135380" y="38100"/>
                  </a:lnTo>
                  <a:lnTo>
                    <a:pt x="1135380" y="39611"/>
                  </a:lnTo>
                  <a:lnTo>
                    <a:pt x="1156716" y="39611"/>
                  </a:lnTo>
                  <a:lnTo>
                    <a:pt x="1156716" y="38100"/>
                  </a:lnTo>
                  <a:close/>
                </a:path>
                <a:path w="1156970" h="55245">
                  <a:moveTo>
                    <a:pt x="1156716" y="33528"/>
                  </a:moveTo>
                  <a:lnTo>
                    <a:pt x="1135380" y="33528"/>
                  </a:lnTo>
                  <a:lnTo>
                    <a:pt x="1135380" y="35039"/>
                  </a:lnTo>
                  <a:lnTo>
                    <a:pt x="1135380" y="36576"/>
                  </a:lnTo>
                  <a:lnTo>
                    <a:pt x="1135380" y="38087"/>
                  </a:lnTo>
                  <a:lnTo>
                    <a:pt x="1156716" y="38087"/>
                  </a:lnTo>
                  <a:lnTo>
                    <a:pt x="1156716" y="36576"/>
                  </a:lnTo>
                  <a:lnTo>
                    <a:pt x="1156716" y="35039"/>
                  </a:lnTo>
                  <a:lnTo>
                    <a:pt x="1156716" y="33528"/>
                  </a:lnTo>
                  <a:close/>
                </a:path>
                <a:path w="1156970" h="55245">
                  <a:moveTo>
                    <a:pt x="1156716" y="32004"/>
                  </a:moveTo>
                  <a:lnTo>
                    <a:pt x="1135380" y="32004"/>
                  </a:lnTo>
                  <a:lnTo>
                    <a:pt x="1135380" y="33515"/>
                  </a:lnTo>
                  <a:lnTo>
                    <a:pt x="1156716" y="33515"/>
                  </a:lnTo>
                  <a:lnTo>
                    <a:pt x="1156716" y="32004"/>
                  </a:lnTo>
                  <a:close/>
                </a:path>
                <a:path w="1156970" h="55245">
                  <a:moveTo>
                    <a:pt x="1156716" y="30480"/>
                  </a:moveTo>
                  <a:lnTo>
                    <a:pt x="1135380" y="30480"/>
                  </a:lnTo>
                  <a:lnTo>
                    <a:pt x="1135380" y="31991"/>
                  </a:lnTo>
                  <a:lnTo>
                    <a:pt x="1156716" y="31991"/>
                  </a:lnTo>
                  <a:lnTo>
                    <a:pt x="1156716" y="30480"/>
                  </a:lnTo>
                  <a:close/>
                </a:path>
                <a:path w="1156970" h="55245">
                  <a:moveTo>
                    <a:pt x="1156716" y="25908"/>
                  </a:moveTo>
                  <a:lnTo>
                    <a:pt x="1135380" y="25908"/>
                  </a:lnTo>
                  <a:lnTo>
                    <a:pt x="1135380" y="27419"/>
                  </a:lnTo>
                  <a:lnTo>
                    <a:pt x="1135380" y="28943"/>
                  </a:lnTo>
                  <a:lnTo>
                    <a:pt x="1135380" y="30467"/>
                  </a:lnTo>
                  <a:lnTo>
                    <a:pt x="1156716" y="30467"/>
                  </a:lnTo>
                  <a:lnTo>
                    <a:pt x="1156716" y="28956"/>
                  </a:lnTo>
                  <a:lnTo>
                    <a:pt x="1156716" y="27419"/>
                  </a:lnTo>
                  <a:lnTo>
                    <a:pt x="1156716" y="25908"/>
                  </a:lnTo>
                  <a:close/>
                </a:path>
                <a:path w="1156970" h="55245">
                  <a:moveTo>
                    <a:pt x="1156716" y="24384"/>
                  </a:moveTo>
                  <a:lnTo>
                    <a:pt x="1135380" y="24384"/>
                  </a:lnTo>
                  <a:lnTo>
                    <a:pt x="1135380" y="25895"/>
                  </a:lnTo>
                  <a:lnTo>
                    <a:pt x="1156716" y="25895"/>
                  </a:lnTo>
                  <a:lnTo>
                    <a:pt x="1156716" y="24384"/>
                  </a:lnTo>
                  <a:close/>
                </a:path>
                <a:path w="1156970" h="55245">
                  <a:moveTo>
                    <a:pt x="1156716" y="22860"/>
                  </a:moveTo>
                  <a:lnTo>
                    <a:pt x="1135380" y="22860"/>
                  </a:lnTo>
                  <a:lnTo>
                    <a:pt x="1135380" y="24371"/>
                  </a:lnTo>
                  <a:lnTo>
                    <a:pt x="1156716" y="24371"/>
                  </a:lnTo>
                  <a:lnTo>
                    <a:pt x="1156716" y="22860"/>
                  </a:lnTo>
                  <a:close/>
                </a:path>
                <a:path w="1156970" h="55245">
                  <a:moveTo>
                    <a:pt x="1156716" y="18288"/>
                  </a:moveTo>
                  <a:lnTo>
                    <a:pt x="1135380" y="18288"/>
                  </a:lnTo>
                  <a:lnTo>
                    <a:pt x="1135380" y="19799"/>
                  </a:lnTo>
                  <a:lnTo>
                    <a:pt x="1135380" y="21336"/>
                  </a:lnTo>
                  <a:lnTo>
                    <a:pt x="1135380" y="22847"/>
                  </a:lnTo>
                  <a:lnTo>
                    <a:pt x="1156716" y="22847"/>
                  </a:lnTo>
                  <a:lnTo>
                    <a:pt x="1156716" y="21336"/>
                  </a:lnTo>
                  <a:lnTo>
                    <a:pt x="1156716" y="19799"/>
                  </a:lnTo>
                  <a:lnTo>
                    <a:pt x="1156716" y="18288"/>
                  </a:lnTo>
                  <a:close/>
                </a:path>
                <a:path w="1156970" h="55245">
                  <a:moveTo>
                    <a:pt x="1156716" y="16764"/>
                  </a:moveTo>
                  <a:lnTo>
                    <a:pt x="1135380" y="16764"/>
                  </a:lnTo>
                  <a:lnTo>
                    <a:pt x="1135380" y="18275"/>
                  </a:lnTo>
                  <a:lnTo>
                    <a:pt x="1156716" y="18275"/>
                  </a:lnTo>
                  <a:lnTo>
                    <a:pt x="1156716" y="16764"/>
                  </a:lnTo>
                  <a:close/>
                </a:path>
                <a:path w="1156970" h="55245">
                  <a:moveTo>
                    <a:pt x="1156716" y="15240"/>
                  </a:moveTo>
                  <a:lnTo>
                    <a:pt x="1135380" y="15240"/>
                  </a:lnTo>
                  <a:lnTo>
                    <a:pt x="1135380" y="16751"/>
                  </a:lnTo>
                  <a:lnTo>
                    <a:pt x="1156716" y="16751"/>
                  </a:lnTo>
                  <a:lnTo>
                    <a:pt x="1156716" y="15240"/>
                  </a:lnTo>
                  <a:close/>
                </a:path>
                <a:path w="1156970" h="55245">
                  <a:moveTo>
                    <a:pt x="1156716" y="10668"/>
                  </a:moveTo>
                  <a:lnTo>
                    <a:pt x="1135380" y="10668"/>
                  </a:lnTo>
                  <a:lnTo>
                    <a:pt x="1135380" y="12179"/>
                  </a:lnTo>
                  <a:lnTo>
                    <a:pt x="1135380" y="13716"/>
                  </a:lnTo>
                  <a:lnTo>
                    <a:pt x="1135380" y="15227"/>
                  </a:lnTo>
                  <a:lnTo>
                    <a:pt x="1156716" y="15227"/>
                  </a:lnTo>
                  <a:lnTo>
                    <a:pt x="1156716" y="13716"/>
                  </a:lnTo>
                  <a:lnTo>
                    <a:pt x="1156716" y="12179"/>
                  </a:lnTo>
                  <a:lnTo>
                    <a:pt x="1156716" y="10668"/>
                  </a:lnTo>
                  <a:close/>
                </a:path>
                <a:path w="1156970" h="55245">
                  <a:moveTo>
                    <a:pt x="1156716" y="9144"/>
                  </a:moveTo>
                  <a:lnTo>
                    <a:pt x="1135380" y="9144"/>
                  </a:lnTo>
                  <a:lnTo>
                    <a:pt x="1135380" y="10655"/>
                  </a:lnTo>
                  <a:lnTo>
                    <a:pt x="1156716" y="10655"/>
                  </a:lnTo>
                  <a:lnTo>
                    <a:pt x="1156716" y="9144"/>
                  </a:lnTo>
                  <a:close/>
                </a:path>
                <a:path w="1156970" h="55245">
                  <a:moveTo>
                    <a:pt x="1156716" y="7620"/>
                  </a:moveTo>
                  <a:lnTo>
                    <a:pt x="1135380" y="7620"/>
                  </a:lnTo>
                  <a:lnTo>
                    <a:pt x="1135380" y="9131"/>
                  </a:lnTo>
                  <a:lnTo>
                    <a:pt x="1156716" y="9131"/>
                  </a:lnTo>
                  <a:lnTo>
                    <a:pt x="1156716" y="7620"/>
                  </a:lnTo>
                  <a:close/>
                </a:path>
                <a:path w="1156970" h="55245">
                  <a:moveTo>
                    <a:pt x="1156716" y="3048"/>
                  </a:moveTo>
                  <a:lnTo>
                    <a:pt x="1135380" y="3048"/>
                  </a:lnTo>
                  <a:lnTo>
                    <a:pt x="1135380" y="4559"/>
                  </a:lnTo>
                  <a:lnTo>
                    <a:pt x="1135380" y="6083"/>
                  </a:lnTo>
                  <a:lnTo>
                    <a:pt x="1135380" y="7607"/>
                  </a:lnTo>
                  <a:lnTo>
                    <a:pt x="1156716" y="7607"/>
                  </a:lnTo>
                  <a:lnTo>
                    <a:pt x="1156716" y="6096"/>
                  </a:lnTo>
                  <a:lnTo>
                    <a:pt x="1156716" y="4559"/>
                  </a:lnTo>
                  <a:lnTo>
                    <a:pt x="1156716" y="3048"/>
                  </a:lnTo>
                  <a:close/>
                </a:path>
                <a:path w="1156970" h="55245">
                  <a:moveTo>
                    <a:pt x="1156716" y="1524"/>
                  </a:moveTo>
                  <a:lnTo>
                    <a:pt x="1135380" y="1524"/>
                  </a:lnTo>
                  <a:lnTo>
                    <a:pt x="1135380" y="3035"/>
                  </a:lnTo>
                  <a:lnTo>
                    <a:pt x="1156716" y="3035"/>
                  </a:lnTo>
                  <a:lnTo>
                    <a:pt x="1156716" y="1524"/>
                  </a:lnTo>
                  <a:close/>
                </a:path>
                <a:path w="1156970" h="55245">
                  <a:moveTo>
                    <a:pt x="1156716" y="0"/>
                  </a:moveTo>
                  <a:lnTo>
                    <a:pt x="1135380" y="0"/>
                  </a:lnTo>
                  <a:lnTo>
                    <a:pt x="1135380" y="1511"/>
                  </a:lnTo>
                  <a:lnTo>
                    <a:pt x="1156716" y="1511"/>
                  </a:lnTo>
                  <a:lnTo>
                    <a:pt x="11567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253736" y="3499878"/>
              <a:ext cx="1156970" cy="55244"/>
            </a:xfrm>
            <a:custGeom>
              <a:avLst/>
              <a:gdLst/>
              <a:ahLst/>
              <a:cxnLst/>
              <a:rect l="l" t="t" r="r" b="b"/>
              <a:pathLst>
                <a:path w="1156970" h="55245">
                  <a:moveTo>
                    <a:pt x="21336" y="53340"/>
                  </a:moveTo>
                  <a:lnTo>
                    <a:pt x="0" y="53340"/>
                  </a:lnTo>
                  <a:lnTo>
                    <a:pt x="0" y="54851"/>
                  </a:lnTo>
                  <a:lnTo>
                    <a:pt x="21336" y="54851"/>
                  </a:lnTo>
                  <a:lnTo>
                    <a:pt x="21336" y="53340"/>
                  </a:lnTo>
                  <a:close/>
                </a:path>
                <a:path w="1156970" h="55245">
                  <a:moveTo>
                    <a:pt x="21336" y="48768"/>
                  </a:moveTo>
                  <a:lnTo>
                    <a:pt x="0" y="48768"/>
                  </a:lnTo>
                  <a:lnTo>
                    <a:pt x="0" y="50279"/>
                  </a:lnTo>
                  <a:lnTo>
                    <a:pt x="0" y="51803"/>
                  </a:lnTo>
                  <a:lnTo>
                    <a:pt x="0" y="53327"/>
                  </a:lnTo>
                  <a:lnTo>
                    <a:pt x="21336" y="53327"/>
                  </a:lnTo>
                  <a:lnTo>
                    <a:pt x="21336" y="51816"/>
                  </a:lnTo>
                  <a:lnTo>
                    <a:pt x="21336" y="50279"/>
                  </a:lnTo>
                  <a:lnTo>
                    <a:pt x="21336" y="48768"/>
                  </a:lnTo>
                  <a:close/>
                </a:path>
                <a:path w="1156970" h="55245">
                  <a:moveTo>
                    <a:pt x="21336" y="47244"/>
                  </a:moveTo>
                  <a:lnTo>
                    <a:pt x="0" y="47244"/>
                  </a:lnTo>
                  <a:lnTo>
                    <a:pt x="0" y="48755"/>
                  </a:lnTo>
                  <a:lnTo>
                    <a:pt x="21336" y="48755"/>
                  </a:lnTo>
                  <a:lnTo>
                    <a:pt x="21336" y="47244"/>
                  </a:lnTo>
                  <a:close/>
                </a:path>
                <a:path w="1156970" h="55245">
                  <a:moveTo>
                    <a:pt x="21336" y="45720"/>
                  </a:moveTo>
                  <a:lnTo>
                    <a:pt x="0" y="45720"/>
                  </a:lnTo>
                  <a:lnTo>
                    <a:pt x="0" y="47231"/>
                  </a:lnTo>
                  <a:lnTo>
                    <a:pt x="21336" y="47231"/>
                  </a:lnTo>
                  <a:lnTo>
                    <a:pt x="21336" y="45720"/>
                  </a:lnTo>
                  <a:close/>
                </a:path>
                <a:path w="1156970" h="55245">
                  <a:moveTo>
                    <a:pt x="21336" y="41148"/>
                  </a:moveTo>
                  <a:lnTo>
                    <a:pt x="0" y="41148"/>
                  </a:lnTo>
                  <a:lnTo>
                    <a:pt x="0" y="42659"/>
                  </a:lnTo>
                  <a:lnTo>
                    <a:pt x="0" y="44196"/>
                  </a:lnTo>
                  <a:lnTo>
                    <a:pt x="0" y="45707"/>
                  </a:lnTo>
                  <a:lnTo>
                    <a:pt x="21336" y="45707"/>
                  </a:lnTo>
                  <a:lnTo>
                    <a:pt x="21336" y="44196"/>
                  </a:lnTo>
                  <a:lnTo>
                    <a:pt x="21336" y="42659"/>
                  </a:lnTo>
                  <a:lnTo>
                    <a:pt x="21336" y="41148"/>
                  </a:lnTo>
                  <a:close/>
                </a:path>
                <a:path w="1156970" h="55245">
                  <a:moveTo>
                    <a:pt x="21336" y="39624"/>
                  </a:moveTo>
                  <a:lnTo>
                    <a:pt x="0" y="39624"/>
                  </a:lnTo>
                  <a:lnTo>
                    <a:pt x="0" y="41135"/>
                  </a:lnTo>
                  <a:lnTo>
                    <a:pt x="21336" y="41135"/>
                  </a:lnTo>
                  <a:lnTo>
                    <a:pt x="21336" y="39624"/>
                  </a:lnTo>
                  <a:close/>
                </a:path>
                <a:path w="1156970" h="55245">
                  <a:moveTo>
                    <a:pt x="21336" y="38100"/>
                  </a:moveTo>
                  <a:lnTo>
                    <a:pt x="0" y="38100"/>
                  </a:lnTo>
                  <a:lnTo>
                    <a:pt x="0" y="39611"/>
                  </a:lnTo>
                  <a:lnTo>
                    <a:pt x="21336" y="39611"/>
                  </a:lnTo>
                  <a:lnTo>
                    <a:pt x="21336" y="38100"/>
                  </a:lnTo>
                  <a:close/>
                </a:path>
                <a:path w="1156970" h="55245">
                  <a:moveTo>
                    <a:pt x="21336" y="33528"/>
                  </a:moveTo>
                  <a:lnTo>
                    <a:pt x="0" y="33528"/>
                  </a:lnTo>
                  <a:lnTo>
                    <a:pt x="0" y="35039"/>
                  </a:lnTo>
                  <a:lnTo>
                    <a:pt x="0" y="36576"/>
                  </a:lnTo>
                  <a:lnTo>
                    <a:pt x="0" y="38087"/>
                  </a:lnTo>
                  <a:lnTo>
                    <a:pt x="21336" y="38087"/>
                  </a:lnTo>
                  <a:lnTo>
                    <a:pt x="21336" y="36576"/>
                  </a:lnTo>
                  <a:lnTo>
                    <a:pt x="21336" y="35039"/>
                  </a:lnTo>
                  <a:lnTo>
                    <a:pt x="21336" y="33528"/>
                  </a:lnTo>
                  <a:close/>
                </a:path>
                <a:path w="1156970" h="55245">
                  <a:moveTo>
                    <a:pt x="21336" y="32004"/>
                  </a:moveTo>
                  <a:lnTo>
                    <a:pt x="0" y="32004"/>
                  </a:lnTo>
                  <a:lnTo>
                    <a:pt x="0" y="33515"/>
                  </a:lnTo>
                  <a:lnTo>
                    <a:pt x="21336" y="33515"/>
                  </a:lnTo>
                  <a:lnTo>
                    <a:pt x="21336" y="32004"/>
                  </a:lnTo>
                  <a:close/>
                </a:path>
                <a:path w="1156970" h="55245">
                  <a:moveTo>
                    <a:pt x="21336" y="30480"/>
                  </a:moveTo>
                  <a:lnTo>
                    <a:pt x="0" y="30480"/>
                  </a:lnTo>
                  <a:lnTo>
                    <a:pt x="0" y="31991"/>
                  </a:lnTo>
                  <a:lnTo>
                    <a:pt x="21336" y="31991"/>
                  </a:lnTo>
                  <a:lnTo>
                    <a:pt x="21336" y="30480"/>
                  </a:lnTo>
                  <a:close/>
                </a:path>
                <a:path w="1156970" h="55245">
                  <a:moveTo>
                    <a:pt x="21336" y="25908"/>
                  </a:moveTo>
                  <a:lnTo>
                    <a:pt x="0" y="25908"/>
                  </a:lnTo>
                  <a:lnTo>
                    <a:pt x="0" y="27419"/>
                  </a:lnTo>
                  <a:lnTo>
                    <a:pt x="0" y="28943"/>
                  </a:lnTo>
                  <a:lnTo>
                    <a:pt x="0" y="30467"/>
                  </a:lnTo>
                  <a:lnTo>
                    <a:pt x="21336" y="30467"/>
                  </a:lnTo>
                  <a:lnTo>
                    <a:pt x="21336" y="28956"/>
                  </a:lnTo>
                  <a:lnTo>
                    <a:pt x="21336" y="27419"/>
                  </a:lnTo>
                  <a:lnTo>
                    <a:pt x="21336" y="25908"/>
                  </a:lnTo>
                  <a:close/>
                </a:path>
                <a:path w="1156970" h="55245">
                  <a:moveTo>
                    <a:pt x="21336" y="24384"/>
                  </a:moveTo>
                  <a:lnTo>
                    <a:pt x="0" y="24384"/>
                  </a:lnTo>
                  <a:lnTo>
                    <a:pt x="0" y="25895"/>
                  </a:lnTo>
                  <a:lnTo>
                    <a:pt x="21336" y="25895"/>
                  </a:lnTo>
                  <a:lnTo>
                    <a:pt x="21336" y="24384"/>
                  </a:lnTo>
                  <a:close/>
                </a:path>
                <a:path w="1156970" h="55245">
                  <a:moveTo>
                    <a:pt x="21336" y="22860"/>
                  </a:moveTo>
                  <a:lnTo>
                    <a:pt x="0" y="22860"/>
                  </a:lnTo>
                  <a:lnTo>
                    <a:pt x="0" y="24371"/>
                  </a:lnTo>
                  <a:lnTo>
                    <a:pt x="21336" y="24371"/>
                  </a:lnTo>
                  <a:lnTo>
                    <a:pt x="21336" y="22860"/>
                  </a:lnTo>
                  <a:close/>
                </a:path>
                <a:path w="1156970" h="55245">
                  <a:moveTo>
                    <a:pt x="21336" y="18288"/>
                  </a:moveTo>
                  <a:lnTo>
                    <a:pt x="0" y="18288"/>
                  </a:lnTo>
                  <a:lnTo>
                    <a:pt x="0" y="19799"/>
                  </a:lnTo>
                  <a:lnTo>
                    <a:pt x="0" y="21336"/>
                  </a:lnTo>
                  <a:lnTo>
                    <a:pt x="0" y="22847"/>
                  </a:lnTo>
                  <a:lnTo>
                    <a:pt x="21336" y="22847"/>
                  </a:lnTo>
                  <a:lnTo>
                    <a:pt x="21336" y="21336"/>
                  </a:lnTo>
                  <a:lnTo>
                    <a:pt x="21336" y="19799"/>
                  </a:lnTo>
                  <a:lnTo>
                    <a:pt x="21336" y="18288"/>
                  </a:lnTo>
                  <a:close/>
                </a:path>
                <a:path w="1156970" h="55245">
                  <a:moveTo>
                    <a:pt x="21336" y="16764"/>
                  </a:moveTo>
                  <a:lnTo>
                    <a:pt x="0" y="16764"/>
                  </a:lnTo>
                  <a:lnTo>
                    <a:pt x="0" y="18275"/>
                  </a:lnTo>
                  <a:lnTo>
                    <a:pt x="21336" y="18275"/>
                  </a:lnTo>
                  <a:lnTo>
                    <a:pt x="21336" y="16764"/>
                  </a:lnTo>
                  <a:close/>
                </a:path>
                <a:path w="1156970" h="55245">
                  <a:moveTo>
                    <a:pt x="21336" y="15240"/>
                  </a:moveTo>
                  <a:lnTo>
                    <a:pt x="0" y="15240"/>
                  </a:lnTo>
                  <a:lnTo>
                    <a:pt x="0" y="16751"/>
                  </a:lnTo>
                  <a:lnTo>
                    <a:pt x="21336" y="16751"/>
                  </a:lnTo>
                  <a:lnTo>
                    <a:pt x="21336" y="15240"/>
                  </a:lnTo>
                  <a:close/>
                </a:path>
                <a:path w="1156970" h="55245">
                  <a:moveTo>
                    <a:pt x="21336" y="10668"/>
                  </a:moveTo>
                  <a:lnTo>
                    <a:pt x="0" y="10668"/>
                  </a:lnTo>
                  <a:lnTo>
                    <a:pt x="0" y="12179"/>
                  </a:lnTo>
                  <a:lnTo>
                    <a:pt x="0" y="13703"/>
                  </a:lnTo>
                  <a:lnTo>
                    <a:pt x="0" y="15227"/>
                  </a:lnTo>
                  <a:lnTo>
                    <a:pt x="21336" y="15227"/>
                  </a:lnTo>
                  <a:lnTo>
                    <a:pt x="21336" y="13716"/>
                  </a:lnTo>
                  <a:lnTo>
                    <a:pt x="21336" y="12179"/>
                  </a:lnTo>
                  <a:lnTo>
                    <a:pt x="21336" y="10668"/>
                  </a:lnTo>
                  <a:close/>
                </a:path>
                <a:path w="1156970" h="55245">
                  <a:moveTo>
                    <a:pt x="21336" y="9144"/>
                  </a:moveTo>
                  <a:lnTo>
                    <a:pt x="0" y="9144"/>
                  </a:lnTo>
                  <a:lnTo>
                    <a:pt x="0" y="10655"/>
                  </a:lnTo>
                  <a:lnTo>
                    <a:pt x="21336" y="10655"/>
                  </a:lnTo>
                  <a:lnTo>
                    <a:pt x="21336" y="9144"/>
                  </a:lnTo>
                  <a:close/>
                </a:path>
                <a:path w="1156970" h="55245">
                  <a:moveTo>
                    <a:pt x="21336" y="7620"/>
                  </a:moveTo>
                  <a:lnTo>
                    <a:pt x="0" y="7620"/>
                  </a:lnTo>
                  <a:lnTo>
                    <a:pt x="0" y="9131"/>
                  </a:lnTo>
                  <a:lnTo>
                    <a:pt x="21336" y="9131"/>
                  </a:lnTo>
                  <a:lnTo>
                    <a:pt x="21336" y="7620"/>
                  </a:lnTo>
                  <a:close/>
                </a:path>
                <a:path w="1156970" h="55245">
                  <a:moveTo>
                    <a:pt x="21336" y="3048"/>
                  </a:moveTo>
                  <a:lnTo>
                    <a:pt x="0" y="3048"/>
                  </a:lnTo>
                  <a:lnTo>
                    <a:pt x="0" y="4559"/>
                  </a:lnTo>
                  <a:lnTo>
                    <a:pt x="0" y="6096"/>
                  </a:lnTo>
                  <a:lnTo>
                    <a:pt x="0" y="7607"/>
                  </a:lnTo>
                  <a:lnTo>
                    <a:pt x="21336" y="7607"/>
                  </a:lnTo>
                  <a:lnTo>
                    <a:pt x="21336" y="6096"/>
                  </a:lnTo>
                  <a:lnTo>
                    <a:pt x="21336" y="4559"/>
                  </a:lnTo>
                  <a:lnTo>
                    <a:pt x="21336" y="3048"/>
                  </a:lnTo>
                  <a:close/>
                </a:path>
                <a:path w="1156970" h="55245">
                  <a:moveTo>
                    <a:pt x="21336" y="1524"/>
                  </a:moveTo>
                  <a:lnTo>
                    <a:pt x="0" y="1524"/>
                  </a:lnTo>
                  <a:lnTo>
                    <a:pt x="0" y="3035"/>
                  </a:lnTo>
                  <a:lnTo>
                    <a:pt x="21336" y="3035"/>
                  </a:lnTo>
                  <a:lnTo>
                    <a:pt x="21336" y="1524"/>
                  </a:lnTo>
                  <a:close/>
                </a:path>
                <a:path w="1156970" h="55245">
                  <a:moveTo>
                    <a:pt x="21336" y="0"/>
                  </a:moveTo>
                  <a:lnTo>
                    <a:pt x="0" y="0"/>
                  </a:lnTo>
                  <a:lnTo>
                    <a:pt x="0" y="1511"/>
                  </a:lnTo>
                  <a:lnTo>
                    <a:pt x="21336" y="1511"/>
                  </a:lnTo>
                  <a:lnTo>
                    <a:pt x="21336" y="0"/>
                  </a:lnTo>
                  <a:close/>
                </a:path>
                <a:path w="1156970" h="55245">
                  <a:moveTo>
                    <a:pt x="1156716" y="48768"/>
                  </a:moveTo>
                  <a:lnTo>
                    <a:pt x="1135380" y="48768"/>
                  </a:lnTo>
                  <a:lnTo>
                    <a:pt x="1135380" y="50279"/>
                  </a:lnTo>
                  <a:lnTo>
                    <a:pt x="1135380" y="51803"/>
                  </a:lnTo>
                  <a:lnTo>
                    <a:pt x="1135380" y="53327"/>
                  </a:lnTo>
                  <a:lnTo>
                    <a:pt x="1156716" y="53327"/>
                  </a:lnTo>
                  <a:lnTo>
                    <a:pt x="1156716" y="51816"/>
                  </a:lnTo>
                  <a:lnTo>
                    <a:pt x="1156716" y="50279"/>
                  </a:lnTo>
                  <a:lnTo>
                    <a:pt x="1156716" y="48768"/>
                  </a:lnTo>
                  <a:close/>
                </a:path>
                <a:path w="1156970" h="55245">
                  <a:moveTo>
                    <a:pt x="1156716" y="47244"/>
                  </a:moveTo>
                  <a:lnTo>
                    <a:pt x="1135380" y="47244"/>
                  </a:lnTo>
                  <a:lnTo>
                    <a:pt x="1135380" y="48755"/>
                  </a:lnTo>
                  <a:lnTo>
                    <a:pt x="1156716" y="48755"/>
                  </a:lnTo>
                  <a:lnTo>
                    <a:pt x="1156716" y="47244"/>
                  </a:lnTo>
                  <a:close/>
                </a:path>
                <a:path w="1156970" h="55245">
                  <a:moveTo>
                    <a:pt x="1156716" y="45720"/>
                  </a:moveTo>
                  <a:lnTo>
                    <a:pt x="1135380" y="45720"/>
                  </a:lnTo>
                  <a:lnTo>
                    <a:pt x="1135380" y="47231"/>
                  </a:lnTo>
                  <a:lnTo>
                    <a:pt x="1156716" y="47231"/>
                  </a:lnTo>
                  <a:lnTo>
                    <a:pt x="1156716" y="45720"/>
                  </a:lnTo>
                  <a:close/>
                </a:path>
                <a:path w="1156970" h="55245">
                  <a:moveTo>
                    <a:pt x="1156716" y="41148"/>
                  </a:moveTo>
                  <a:lnTo>
                    <a:pt x="1135380" y="41148"/>
                  </a:lnTo>
                  <a:lnTo>
                    <a:pt x="1135380" y="42659"/>
                  </a:lnTo>
                  <a:lnTo>
                    <a:pt x="1135380" y="44196"/>
                  </a:lnTo>
                  <a:lnTo>
                    <a:pt x="1135380" y="45707"/>
                  </a:lnTo>
                  <a:lnTo>
                    <a:pt x="1156716" y="45707"/>
                  </a:lnTo>
                  <a:lnTo>
                    <a:pt x="1156716" y="44196"/>
                  </a:lnTo>
                  <a:lnTo>
                    <a:pt x="1156716" y="42659"/>
                  </a:lnTo>
                  <a:lnTo>
                    <a:pt x="1156716" y="41148"/>
                  </a:lnTo>
                  <a:close/>
                </a:path>
                <a:path w="1156970" h="55245">
                  <a:moveTo>
                    <a:pt x="1156716" y="39624"/>
                  </a:moveTo>
                  <a:lnTo>
                    <a:pt x="1135380" y="39624"/>
                  </a:lnTo>
                  <a:lnTo>
                    <a:pt x="1135380" y="41135"/>
                  </a:lnTo>
                  <a:lnTo>
                    <a:pt x="1156716" y="41135"/>
                  </a:lnTo>
                  <a:lnTo>
                    <a:pt x="1156716" y="39624"/>
                  </a:lnTo>
                  <a:close/>
                </a:path>
                <a:path w="1156970" h="55245">
                  <a:moveTo>
                    <a:pt x="1156716" y="38100"/>
                  </a:moveTo>
                  <a:lnTo>
                    <a:pt x="1135380" y="38100"/>
                  </a:lnTo>
                  <a:lnTo>
                    <a:pt x="1135380" y="39611"/>
                  </a:lnTo>
                  <a:lnTo>
                    <a:pt x="1156716" y="39611"/>
                  </a:lnTo>
                  <a:lnTo>
                    <a:pt x="1156716" y="38100"/>
                  </a:lnTo>
                  <a:close/>
                </a:path>
                <a:path w="1156970" h="55245">
                  <a:moveTo>
                    <a:pt x="1156716" y="33528"/>
                  </a:moveTo>
                  <a:lnTo>
                    <a:pt x="1135380" y="33528"/>
                  </a:lnTo>
                  <a:lnTo>
                    <a:pt x="1135380" y="35039"/>
                  </a:lnTo>
                  <a:lnTo>
                    <a:pt x="1135380" y="36576"/>
                  </a:lnTo>
                  <a:lnTo>
                    <a:pt x="1135380" y="38087"/>
                  </a:lnTo>
                  <a:lnTo>
                    <a:pt x="1156716" y="38087"/>
                  </a:lnTo>
                  <a:lnTo>
                    <a:pt x="1156716" y="36576"/>
                  </a:lnTo>
                  <a:lnTo>
                    <a:pt x="1156716" y="35039"/>
                  </a:lnTo>
                  <a:lnTo>
                    <a:pt x="1156716" y="33528"/>
                  </a:lnTo>
                  <a:close/>
                </a:path>
                <a:path w="1156970" h="55245">
                  <a:moveTo>
                    <a:pt x="1156716" y="32004"/>
                  </a:moveTo>
                  <a:lnTo>
                    <a:pt x="1135380" y="32004"/>
                  </a:lnTo>
                  <a:lnTo>
                    <a:pt x="1135380" y="33515"/>
                  </a:lnTo>
                  <a:lnTo>
                    <a:pt x="1156716" y="33515"/>
                  </a:lnTo>
                  <a:lnTo>
                    <a:pt x="1156716" y="32004"/>
                  </a:lnTo>
                  <a:close/>
                </a:path>
                <a:path w="1156970" h="55245">
                  <a:moveTo>
                    <a:pt x="1156716" y="30480"/>
                  </a:moveTo>
                  <a:lnTo>
                    <a:pt x="1135380" y="30480"/>
                  </a:lnTo>
                  <a:lnTo>
                    <a:pt x="1135380" y="31991"/>
                  </a:lnTo>
                  <a:lnTo>
                    <a:pt x="1156716" y="31991"/>
                  </a:lnTo>
                  <a:lnTo>
                    <a:pt x="1156716" y="30480"/>
                  </a:lnTo>
                  <a:close/>
                </a:path>
                <a:path w="1156970" h="55245">
                  <a:moveTo>
                    <a:pt x="1156716" y="25908"/>
                  </a:moveTo>
                  <a:lnTo>
                    <a:pt x="1135380" y="25908"/>
                  </a:lnTo>
                  <a:lnTo>
                    <a:pt x="1135380" y="27419"/>
                  </a:lnTo>
                  <a:lnTo>
                    <a:pt x="1135380" y="28943"/>
                  </a:lnTo>
                  <a:lnTo>
                    <a:pt x="1135380" y="30467"/>
                  </a:lnTo>
                  <a:lnTo>
                    <a:pt x="1156716" y="30467"/>
                  </a:lnTo>
                  <a:lnTo>
                    <a:pt x="1156716" y="28956"/>
                  </a:lnTo>
                  <a:lnTo>
                    <a:pt x="1156716" y="27419"/>
                  </a:lnTo>
                  <a:lnTo>
                    <a:pt x="1156716" y="25908"/>
                  </a:lnTo>
                  <a:close/>
                </a:path>
                <a:path w="1156970" h="55245">
                  <a:moveTo>
                    <a:pt x="1156716" y="24384"/>
                  </a:moveTo>
                  <a:lnTo>
                    <a:pt x="1135380" y="24384"/>
                  </a:lnTo>
                  <a:lnTo>
                    <a:pt x="1135380" y="25895"/>
                  </a:lnTo>
                  <a:lnTo>
                    <a:pt x="1156716" y="25895"/>
                  </a:lnTo>
                  <a:lnTo>
                    <a:pt x="1156716" y="24384"/>
                  </a:lnTo>
                  <a:close/>
                </a:path>
                <a:path w="1156970" h="55245">
                  <a:moveTo>
                    <a:pt x="1156716" y="22860"/>
                  </a:moveTo>
                  <a:lnTo>
                    <a:pt x="1135380" y="22860"/>
                  </a:lnTo>
                  <a:lnTo>
                    <a:pt x="1135380" y="24371"/>
                  </a:lnTo>
                  <a:lnTo>
                    <a:pt x="1156716" y="24371"/>
                  </a:lnTo>
                  <a:lnTo>
                    <a:pt x="1156716" y="22860"/>
                  </a:lnTo>
                  <a:close/>
                </a:path>
                <a:path w="1156970" h="55245">
                  <a:moveTo>
                    <a:pt x="1156716" y="18288"/>
                  </a:moveTo>
                  <a:lnTo>
                    <a:pt x="1135380" y="18288"/>
                  </a:lnTo>
                  <a:lnTo>
                    <a:pt x="1135380" y="19799"/>
                  </a:lnTo>
                  <a:lnTo>
                    <a:pt x="1135380" y="21336"/>
                  </a:lnTo>
                  <a:lnTo>
                    <a:pt x="1135380" y="22847"/>
                  </a:lnTo>
                  <a:lnTo>
                    <a:pt x="1156716" y="22847"/>
                  </a:lnTo>
                  <a:lnTo>
                    <a:pt x="1156716" y="21336"/>
                  </a:lnTo>
                  <a:lnTo>
                    <a:pt x="1156716" y="19799"/>
                  </a:lnTo>
                  <a:lnTo>
                    <a:pt x="1156716" y="18288"/>
                  </a:lnTo>
                  <a:close/>
                </a:path>
                <a:path w="1156970" h="55245">
                  <a:moveTo>
                    <a:pt x="1156716" y="16764"/>
                  </a:moveTo>
                  <a:lnTo>
                    <a:pt x="1135380" y="16764"/>
                  </a:lnTo>
                  <a:lnTo>
                    <a:pt x="1135380" y="18275"/>
                  </a:lnTo>
                  <a:lnTo>
                    <a:pt x="1156716" y="18275"/>
                  </a:lnTo>
                  <a:lnTo>
                    <a:pt x="1156716" y="16764"/>
                  </a:lnTo>
                  <a:close/>
                </a:path>
                <a:path w="1156970" h="55245">
                  <a:moveTo>
                    <a:pt x="1156716" y="15240"/>
                  </a:moveTo>
                  <a:lnTo>
                    <a:pt x="1135380" y="15240"/>
                  </a:lnTo>
                  <a:lnTo>
                    <a:pt x="1135380" y="16751"/>
                  </a:lnTo>
                  <a:lnTo>
                    <a:pt x="1156716" y="16751"/>
                  </a:lnTo>
                  <a:lnTo>
                    <a:pt x="1156716" y="15240"/>
                  </a:lnTo>
                  <a:close/>
                </a:path>
                <a:path w="1156970" h="55245">
                  <a:moveTo>
                    <a:pt x="1156716" y="10668"/>
                  </a:moveTo>
                  <a:lnTo>
                    <a:pt x="1135380" y="10668"/>
                  </a:lnTo>
                  <a:lnTo>
                    <a:pt x="1135380" y="12179"/>
                  </a:lnTo>
                  <a:lnTo>
                    <a:pt x="1135380" y="13703"/>
                  </a:lnTo>
                  <a:lnTo>
                    <a:pt x="1135380" y="15227"/>
                  </a:lnTo>
                  <a:lnTo>
                    <a:pt x="1156716" y="15227"/>
                  </a:lnTo>
                  <a:lnTo>
                    <a:pt x="1156716" y="13716"/>
                  </a:lnTo>
                  <a:lnTo>
                    <a:pt x="1156716" y="12179"/>
                  </a:lnTo>
                  <a:lnTo>
                    <a:pt x="1156716" y="10668"/>
                  </a:lnTo>
                  <a:close/>
                </a:path>
                <a:path w="1156970" h="55245">
                  <a:moveTo>
                    <a:pt x="1156716" y="9144"/>
                  </a:moveTo>
                  <a:lnTo>
                    <a:pt x="1135380" y="9144"/>
                  </a:lnTo>
                  <a:lnTo>
                    <a:pt x="1135380" y="10655"/>
                  </a:lnTo>
                  <a:lnTo>
                    <a:pt x="1156716" y="10655"/>
                  </a:lnTo>
                  <a:lnTo>
                    <a:pt x="1156716" y="9144"/>
                  </a:lnTo>
                  <a:close/>
                </a:path>
                <a:path w="1156970" h="55245">
                  <a:moveTo>
                    <a:pt x="1156716" y="7620"/>
                  </a:moveTo>
                  <a:lnTo>
                    <a:pt x="1135380" y="7620"/>
                  </a:lnTo>
                  <a:lnTo>
                    <a:pt x="1135380" y="9131"/>
                  </a:lnTo>
                  <a:lnTo>
                    <a:pt x="1156716" y="9131"/>
                  </a:lnTo>
                  <a:lnTo>
                    <a:pt x="1156716" y="7620"/>
                  </a:lnTo>
                  <a:close/>
                </a:path>
                <a:path w="1156970" h="55245">
                  <a:moveTo>
                    <a:pt x="1156716" y="3048"/>
                  </a:moveTo>
                  <a:lnTo>
                    <a:pt x="1135380" y="3048"/>
                  </a:lnTo>
                  <a:lnTo>
                    <a:pt x="1135380" y="4559"/>
                  </a:lnTo>
                  <a:lnTo>
                    <a:pt x="1135380" y="6096"/>
                  </a:lnTo>
                  <a:lnTo>
                    <a:pt x="1135380" y="7607"/>
                  </a:lnTo>
                  <a:lnTo>
                    <a:pt x="1156716" y="7607"/>
                  </a:lnTo>
                  <a:lnTo>
                    <a:pt x="1156716" y="6096"/>
                  </a:lnTo>
                  <a:lnTo>
                    <a:pt x="1156716" y="4559"/>
                  </a:lnTo>
                  <a:lnTo>
                    <a:pt x="1156716" y="3048"/>
                  </a:lnTo>
                  <a:close/>
                </a:path>
                <a:path w="1156970" h="55245">
                  <a:moveTo>
                    <a:pt x="1156716" y="1524"/>
                  </a:moveTo>
                  <a:lnTo>
                    <a:pt x="1135380" y="1524"/>
                  </a:lnTo>
                  <a:lnTo>
                    <a:pt x="1135380" y="3035"/>
                  </a:lnTo>
                  <a:lnTo>
                    <a:pt x="1156716" y="3035"/>
                  </a:lnTo>
                  <a:lnTo>
                    <a:pt x="1156716" y="1524"/>
                  </a:lnTo>
                  <a:close/>
                </a:path>
                <a:path w="1156970" h="55245">
                  <a:moveTo>
                    <a:pt x="1156716" y="0"/>
                  </a:moveTo>
                  <a:lnTo>
                    <a:pt x="1135380" y="0"/>
                  </a:lnTo>
                  <a:lnTo>
                    <a:pt x="1135380" y="1511"/>
                  </a:lnTo>
                  <a:lnTo>
                    <a:pt x="1156716" y="1511"/>
                  </a:lnTo>
                  <a:lnTo>
                    <a:pt x="11567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253736" y="3553218"/>
              <a:ext cx="1156970" cy="55244"/>
            </a:xfrm>
            <a:custGeom>
              <a:avLst/>
              <a:gdLst/>
              <a:ahLst/>
              <a:cxnLst/>
              <a:rect l="l" t="t" r="r" b="b"/>
              <a:pathLst>
                <a:path w="1156970" h="55245">
                  <a:moveTo>
                    <a:pt x="21336" y="53340"/>
                  </a:moveTo>
                  <a:lnTo>
                    <a:pt x="0" y="53340"/>
                  </a:lnTo>
                  <a:lnTo>
                    <a:pt x="0" y="54851"/>
                  </a:lnTo>
                  <a:lnTo>
                    <a:pt x="21336" y="54851"/>
                  </a:lnTo>
                  <a:lnTo>
                    <a:pt x="21336" y="53340"/>
                  </a:lnTo>
                  <a:close/>
                </a:path>
                <a:path w="1156970" h="55245">
                  <a:moveTo>
                    <a:pt x="21336" y="48768"/>
                  </a:moveTo>
                  <a:lnTo>
                    <a:pt x="0" y="48768"/>
                  </a:lnTo>
                  <a:lnTo>
                    <a:pt x="0" y="50279"/>
                  </a:lnTo>
                  <a:lnTo>
                    <a:pt x="0" y="51803"/>
                  </a:lnTo>
                  <a:lnTo>
                    <a:pt x="0" y="53327"/>
                  </a:lnTo>
                  <a:lnTo>
                    <a:pt x="21336" y="53327"/>
                  </a:lnTo>
                  <a:lnTo>
                    <a:pt x="21336" y="51816"/>
                  </a:lnTo>
                  <a:lnTo>
                    <a:pt x="21336" y="50279"/>
                  </a:lnTo>
                  <a:lnTo>
                    <a:pt x="21336" y="48768"/>
                  </a:lnTo>
                  <a:close/>
                </a:path>
                <a:path w="1156970" h="55245">
                  <a:moveTo>
                    <a:pt x="21336" y="47244"/>
                  </a:moveTo>
                  <a:lnTo>
                    <a:pt x="0" y="47244"/>
                  </a:lnTo>
                  <a:lnTo>
                    <a:pt x="0" y="48755"/>
                  </a:lnTo>
                  <a:lnTo>
                    <a:pt x="21336" y="48755"/>
                  </a:lnTo>
                  <a:lnTo>
                    <a:pt x="21336" y="47244"/>
                  </a:lnTo>
                  <a:close/>
                </a:path>
                <a:path w="1156970" h="55245">
                  <a:moveTo>
                    <a:pt x="21336" y="45720"/>
                  </a:moveTo>
                  <a:lnTo>
                    <a:pt x="0" y="45720"/>
                  </a:lnTo>
                  <a:lnTo>
                    <a:pt x="0" y="47231"/>
                  </a:lnTo>
                  <a:lnTo>
                    <a:pt x="21336" y="47231"/>
                  </a:lnTo>
                  <a:lnTo>
                    <a:pt x="21336" y="45720"/>
                  </a:lnTo>
                  <a:close/>
                </a:path>
                <a:path w="1156970" h="55245">
                  <a:moveTo>
                    <a:pt x="21336" y="41148"/>
                  </a:moveTo>
                  <a:lnTo>
                    <a:pt x="0" y="41148"/>
                  </a:lnTo>
                  <a:lnTo>
                    <a:pt x="0" y="42659"/>
                  </a:lnTo>
                  <a:lnTo>
                    <a:pt x="0" y="44196"/>
                  </a:lnTo>
                  <a:lnTo>
                    <a:pt x="0" y="45707"/>
                  </a:lnTo>
                  <a:lnTo>
                    <a:pt x="21336" y="45707"/>
                  </a:lnTo>
                  <a:lnTo>
                    <a:pt x="21336" y="44196"/>
                  </a:lnTo>
                  <a:lnTo>
                    <a:pt x="21336" y="42659"/>
                  </a:lnTo>
                  <a:lnTo>
                    <a:pt x="21336" y="41148"/>
                  </a:lnTo>
                  <a:close/>
                </a:path>
                <a:path w="1156970" h="55245">
                  <a:moveTo>
                    <a:pt x="21336" y="39624"/>
                  </a:moveTo>
                  <a:lnTo>
                    <a:pt x="0" y="39624"/>
                  </a:lnTo>
                  <a:lnTo>
                    <a:pt x="0" y="41135"/>
                  </a:lnTo>
                  <a:lnTo>
                    <a:pt x="21336" y="41135"/>
                  </a:lnTo>
                  <a:lnTo>
                    <a:pt x="21336" y="39624"/>
                  </a:lnTo>
                  <a:close/>
                </a:path>
                <a:path w="1156970" h="55245">
                  <a:moveTo>
                    <a:pt x="21336" y="38100"/>
                  </a:moveTo>
                  <a:lnTo>
                    <a:pt x="0" y="38100"/>
                  </a:lnTo>
                  <a:lnTo>
                    <a:pt x="0" y="39611"/>
                  </a:lnTo>
                  <a:lnTo>
                    <a:pt x="21336" y="39611"/>
                  </a:lnTo>
                  <a:lnTo>
                    <a:pt x="21336" y="38100"/>
                  </a:lnTo>
                  <a:close/>
                </a:path>
                <a:path w="1156970" h="55245">
                  <a:moveTo>
                    <a:pt x="21336" y="33528"/>
                  </a:moveTo>
                  <a:lnTo>
                    <a:pt x="0" y="33528"/>
                  </a:lnTo>
                  <a:lnTo>
                    <a:pt x="0" y="35039"/>
                  </a:lnTo>
                  <a:lnTo>
                    <a:pt x="0" y="36576"/>
                  </a:lnTo>
                  <a:lnTo>
                    <a:pt x="0" y="38087"/>
                  </a:lnTo>
                  <a:lnTo>
                    <a:pt x="21336" y="38087"/>
                  </a:lnTo>
                  <a:lnTo>
                    <a:pt x="21336" y="36576"/>
                  </a:lnTo>
                  <a:lnTo>
                    <a:pt x="21336" y="35039"/>
                  </a:lnTo>
                  <a:lnTo>
                    <a:pt x="21336" y="33528"/>
                  </a:lnTo>
                  <a:close/>
                </a:path>
                <a:path w="1156970" h="55245">
                  <a:moveTo>
                    <a:pt x="21336" y="32004"/>
                  </a:moveTo>
                  <a:lnTo>
                    <a:pt x="0" y="32004"/>
                  </a:lnTo>
                  <a:lnTo>
                    <a:pt x="0" y="33515"/>
                  </a:lnTo>
                  <a:lnTo>
                    <a:pt x="21336" y="33515"/>
                  </a:lnTo>
                  <a:lnTo>
                    <a:pt x="21336" y="32004"/>
                  </a:lnTo>
                  <a:close/>
                </a:path>
                <a:path w="1156970" h="55245">
                  <a:moveTo>
                    <a:pt x="21336" y="30480"/>
                  </a:moveTo>
                  <a:lnTo>
                    <a:pt x="0" y="30480"/>
                  </a:lnTo>
                  <a:lnTo>
                    <a:pt x="0" y="31991"/>
                  </a:lnTo>
                  <a:lnTo>
                    <a:pt x="21336" y="31991"/>
                  </a:lnTo>
                  <a:lnTo>
                    <a:pt x="21336" y="30480"/>
                  </a:lnTo>
                  <a:close/>
                </a:path>
                <a:path w="1156970" h="55245">
                  <a:moveTo>
                    <a:pt x="21336" y="25908"/>
                  </a:moveTo>
                  <a:lnTo>
                    <a:pt x="0" y="25908"/>
                  </a:lnTo>
                  <a:lnTo>
                    <a:pt x="0" y="27419"/>
                  </a:lnTo>
                  <a:lnTo>
                    <a:pt x="0" y="28956"/>
                  </a:lnTo>
                  <a:lnTo>
                    <a:pt x="0" y="30467"/>
                  </a:lnTo>
                  <a:lnTo>
                    <a:pt x="21336" y="30467"/>
                  </a:lnTo>
                  <a:lnTo>
                    <a:pt x="21336" y="28956"/>
                  </a:lnTo>
                  <a:lnTo>
                    <a:pt x="21336" y="27419"/>
                  </a:lnTo>
                  <a:lnTo>
                    <a:pt x="21336" y="25908"/>
                  </a:lnTo>
                  <a:close/>
                </a:path>
                <a:path w="1156970" h="55245">
                  <a:moveTo>
                    <a:pt x="21336" y="24384"/>
                  </a:moveTo>
                  <a:lnTo>
                    <a:pt x="0" y="24384"/>
                  </a:lnTo>
                  <a:lnTo>
                    <a:pt x="0" y="25895"/>
                  </a:lnTo>
                  <a:lnTo>
                    <a:pt x="21336" y="25895"/>
                  </a:lnTo>
                  <a:lnTo>
                    <a:pt x="21336" y="24384"/>
                  </a:lnTo>
                  <a:close/>
                </a:path>
                <a:path w="1156970" h="55245">
                  <a:moveTo>
                    <a:pt x="21336" y="22860"/>
                  </a:moveTo>
                  <a:lnTo>
                    <a:pt x="0" y="22860"/>
                  </a:lnTo>
                  <a:lnTo>
                    <a:pt x="0" y="24371"/>
                  </a:lnTo>
                  <a:lnTo>
                    <a:pt x="21336" y="24371"/>
                  </a:lnTo>
                  <a:lnTo>
                    <a:pt x="21336" y="22860"/>
                  </a:lnTo>
                  <a:close/>
                </a:path>
                <a:path w="1156970" h="55245">
                  <a:moveTo>
                    <a:pt x="21336" y="18288"/>
                  </a:moveTo>
                  <a:lnTo>
                    <a:pt x="0" y="18288"/>
                  </a:lnTo>
                  <a:lnTo>
                    <a:pt x="0" y="19799"/>
                  </a:lnTo>
                  <a:lnTo>
                    <a:pt x="0" y="21336"/>
                  </a:lnTo>
                  <a:lnTo>
                    <a:pt x="0" y="22847"/>
                  </a:lnTo>
                  <a:lnTo>
                    <a:pt x="21336" y="22847"/>
                  </a:lnTo>
                  <a:lnTo>
                    <a:pt x="21336" y="21336"/>
                  </a:lnTo>
                  <a:lnTo>
                    <a:pt x="21336" y="19799"/>
                  </a:lnTo>
                  <a:lnTo>
                    <a:pt x="21336" y="18288"/>
                  </a:lnTo>
                  <a:close/>
                </a:path>
                <a:path w="1156970" h="55245">
                  <a:moveTo>
                    <a:pt x="21336" y="16764"/>
                  </a:moveTo>
                  <a:lnTo>
                    <a:pt x="0" y="16764"/>
                  </a:lnTo>
                  <a:lnTo>
                    <a:pt x="0" y="18275"/>
                  </a:lnTo>
                  <a:lnTo>
                    <a:pt x="21336" y="18275"/>
                  </a:lnTo>
                  <a:lnTo>
                    <a:pt x="21336" y="16764"/>
                  </a:lnTo>
                  <a:close/>
                </a:path>
                <a:path w="1156970" h="55245">
                  <a:moveTo>
                    <a:pt x="21336" y="15240"/>
                  </a:moveTo>
                  <a:lnTo>
                    <a:pt x="0" y="15240"/>
                  </a:lnTo>
                  <a:lnTo>
                    <a:pt x="0" y="16751"/>
                  </a:lnTo>
                  <a:lnTo>
                    <a:pt x="21336" y="16751"/>
                  </a:lnTo>
                  <a:lnTo>
                    <a:pt x="21336" y="15240"/>
                  </a:lnTo>
                  <a:close/>
                </a:path>
                <a:path w="1156970" h="55245">
                  <a:moveTo>
                    <a:pt x="21336" y="10668"/>
                  </a:moveTo>
                  <a:lnTo>
                    <a:pt x="0" y="10668"/>
                  </a:lnTo>
                  <a:lnTo>
                    <a:pt x="0" y="12179"/>
                  </a:lnTo>
                  <a:lnTo>
                    <a:pt x="0" y="13703"/>
                  </a:lnTo>
                  <a:lnTo>
                    <a:pt x="0" y="15227"/>
                  </a:lnTo>
                  <a:lnTo>
                    <a:pt x="21336" y="15227"/>
                  </a:lnTo>
                  <a:lnTo>
                    <a:pt x="21336" y="13716"/>
                  </a:lnTo>
                  <a:lnTo>
                    <a:pt x="21336" y="12179"/>
                  </a:lnTo>
                  <a:lnTo>
                    <a:pt x="21336" y="10668"/>
                  </a:lnTo>
                  <a:close/>
                </a:path>
                <a:path w="1156970" h="55245">
                  <a:moveTo>
                    <a:pt x="21336" y="9144"/>
                  </a:moveTo>
                  <a:lnTo>
                    <a:pt x="0" y="9144"/>
                  </a:lnTo>
                  <a:lnTo>
                    <a:pt x="0" y="10655"/>
                  </a:lnTo>
                  <a:lnTo>
                    <a:pt x="21336" y="10655"/>
                  </a:lnTo>
                  <a:lnTo>
                    <a:pt x="21336" y="9144"/>
                  </a:lnTo>
                  <a:close/>
                </a:path>
                <a:path w="1156970" h="55245">
                  <a:moveTo>
                    <a:pt x="21336" y="7620"/>
                  </a:moveTo>
                  <a:lnTo>
                    <a:pt x="0" y="7620"/>
                  </a:lnTo>
                  <a:lnTo>
                    <a:pt x="0" y="9131"/>
                  </a:lnTo>
                  <a:lnTo>
                    <a:pt x="21336" y="9131"/>
                  </a:lnTo>
                  <a:lnTo>
                    <a:pt x="21336" y="7620"/>
                  </a:lnTo>
                  <a:close/>
                </a:path>
                <a:path w="1156970" h="55245">
                  <a:moveTo>
                    <a:pt x="21336" y="3048"/>
                  </a:moveTo>
                  <a:lnTo>
                    <a:pt x="0" y="3048"/>
                  </a:lnTo>
                  <a:lnTo>
                    <a:pt x="0" y="4559"/>
                  </a:lnTo>
                  <a:lnTo>
                    <a:pt x="0" y="6096"/>
                  </a:lnTo>
                  <a:lnTo>
                    <a:pt x="0" y="7607"/>
                  </a:lnTo>
                  <a:lnTo>
                    <a:pt x="21336" y="7607"/>
                  </a:lnTo>
                  <a:lnTo>
                    <a:pt x="21336" y="6096"/>
                  </a:lnTo>
                  <a:lnTo>
                    <a:pt x="21336" y="4559"/>
                  </a:lnTo>
                  <a:lnTo>
                    <a:pt x="21336" y="3048"/>
                  </a:lnTo>
                  <a:close/>
                </a:path>
                <a:path w="1156970" h="55245">
                  <a:moveTo>
                    <a:pt x="21336" y="1524"/>
                  </a:moveTo>
                  <a:lnTo>
                    <a:pt x="0" y="1524"/>
                  </a:lnTo>
                  <a:lnTo>
                    <a:pt x="0" y="3035"/>
                  </a:lnTo>
                  <a:lnTo>
                    <a:pt x="21336" y="3035"/>
                  </a:lnTo>
                  <a:lnTo>
                    <a:pt x="21336" y="1524"/>
                  </a:lnTo>
                  <a:close/>
                </a:path>
                <a:path w="1156970" h="55245">
                  <a:moveTo>
                    <a:pt x="21336" y="0"/>
                  </a:moveTo>
                  <a:lnTo>
                    <a:pt x="0" y="0"/>
                  </a:lnTo>
                  <a:lnTo>
                    <a:pt x="0" y="1511"/>
                  </a:lnTo>
                  <a:lnTo>
                    <a:pt x="21336" y="1511"/>
                  </a:lnTo>
                  <a:lnTo>
                    <a:pt x="21336" y="0"/>
                  </a:lnTo>
                  <a:close/>
                </a:path>
                <a:path w="1156970" h="55245">
                  <a:moveTo>
                    <a:pt x="1156716" y="48768"/>
                  </a:moveTo>
                  <a:lnTo>
                    <a:pt x="1135380" y="48768"/>
                  </a:lnTo>
                  <a:lnTo>
                    <a:pt x="1135380" y="50279"/>
                  </a:lnTo>
                  <a:lnTo>
                    <a:pt x="1135380" y="51803"/>
                  </a:lnTo>
                  <a:lnTo>
                    <a:pt x="1135380" y="53327"/>
                  </a:lnTo>
                  <a:lnTo>
                    <a:pt x="1156716" y="53327"/>
                  </a:lnTo>
                  <a:lnTo>
                    <a:pt x="1156716" y="51816"/>
                  </a:lnTo>
                  <a:lnTo>
                    <a:pt x="1156716" y="50279"/>
                  </a:lnTo>
                  <a:lnTo>
                    <a:pt x="1156716" y="48768"/>
                  </a:lnTo>
                  <a:close/>
                </a:path>
                <a:path w="1156970" h="55245">
                  <a:moveTo>
                    <a:pt x="1156716" y="47244"/>
                  </a:moveTo>
                  <a:lnTo>
                    <a:pt x="1135380" y="47244"/>
                  </a:lnTo>
                  <a:lnTo>
                    <a:pt x="1135380" y="48755"/>
                  </a:lnTo>
                  <a:lnTo>
                    <a:pt x="1156716" y="48755"/>
                  </a:lnTo>
                  <a:lnTo>
                    <a:pt x="1156716" y="47244"/>
                  </a:lnTo>
                  <a:close/>
                </a:path>
                <a:path w="1156970" h="55245">
                  <a:moveTo>
                    <a:pt x="1156716" y="45720"/>
                  </a:moveTo>
                  <a:lnTo>
                    <a:pt x="1135380" y="45720"/>
                  </a:lnTo>
                  <a:lnTo>
                    <a:pt x="1135380" y="47231"/>
                  </a:lnTo>
                  <a:lnTo>
                    <a:pt x="1156716" y="47231"/>
                  </a:lnTo>
                  <a:lnTo>
                    <a:pt x="1156716" y="45720"/>
                  </a:lnTo>
                  <a:close/>
                </a:path>
                <a:path w="1156970" h="55245">
                  <a:moveTo>
                    <a:pt x="1156716" y="41148"/>
                  </a:moveTo>
                  <a:lnTo>
                    <a:pt x="1135380" y="41148"/>
                  </a:lnTo>
                  <a:lnTo>
                    <a:pt x="1135380" y="42659"/>
                  </a:lnTo>
                  <a:lnTo>
                    <a:pt x="1135380" y="44196"/>
                  </a:lnTo>
                  <a:lnTo>
                    <a:pt x="1135380" y="45707"/>
                  </a:lnTo>
                  <a:lnTo>
                    <a:pt x="1156716" y="45707"/>
                  </a:lnTo>
                  <a:lnTo>
                    <a:pt x="1156716" y="44196"/>
                  </a:lnTo>
                  <a:lnTo>
                    <a:pt x="1156716" y="42659"/>
                  </a:lnTo>
                  <a:lnTo>
                    <a:pt x="1156716" y="41148"/>
                  </a:lnTo>
                  <a:close/>
                </a:path>
                <a:path w="1156970" h="55245">
                  <a:moveTo>
                    <a:pt x="1156716" y="39624"/>
                  </a:moveTo>
                  <a:lnTo>
                    <a:pt x="1135380" y="39624"/>
                  </a:lnTo>
                  <a:lnTo>
                    <a:pt x="1135380" y="41135"/>
                  </a:lnTo>
                  <a:lnTo>
                    <a:pt x="1156716" y="41135"/>
                  </a:lnTo>
                  <a:lnTo>
                    <a:pt x="1156716" y="39624"/>
                  </a:lnTo>
                  <a:close/>
                </a:path>
                <a:path w="1156970" h="55245">
                  <a:moveTo>
                    <a:pt x="1156716" y="38100"/>
                  </a:moveTo>
                  <a:lnTo>
                    <a:pt x="1135380" y="38100"/>
                  </a:lnTo>
                  <a:lnTo>
                    <a:pt x="1135380" y="39611"/>
                  </a:lnTo>
                  <a:lnTo>
                    <a:pt x="1156716" y="39611"/>
                  </a:lnTo>
                  <a:lnTo>
                    <a:pt x="1156716" y="38100"/>
                  </a:lnTo>
                  <a:close/>
                </a:path>
                <a:path w="1156970" h="55245">
                  <a:moveTo>
                    <a:pt x="1156716" y="33528"/>
                  </a:moveTo>
                  <a:lnTo>
                    <a:pt x="1135380" y="33528"/>
                  </a:lnTo>
                  <a:lnTo>
                    <a:pt x="1135380" y="35039"/>
                  </a:lnTo>
                  <a:lnTo>
                    <a:pt x="1135380" y="36576"/>
                  </a:lnTo>
                  <a:lnTo>
                    <a:pt x="1135380" y="38087"/>
                  </a:lnTo>
                  <a:lnTo>
                    <a:pt x="1156716" y="38087"/>
                  </a:lnTo>
                  <a:lnTo>
                    <a:pt x="1156716" y="36576"/>
                  </a:lnTo>
                  <a:lnTo>
                    <a:pt x="1156716" y="35039"/>
                  </a:lnTo>
                  <a:lnTo>
                    <a:pt x="1156716" y="33528"/>
                  </a:lnTo>
                  <a:close/>
                </a:path>
                <a:path w="1156970" h="55245">
                  <a:moveTo>
                    <a:pt x="1156716" y="32004"/>
                  </a:moveTo>
                  <a:lnTo>
                    <a:pt x="1135380" y="32004"/>
                  </a:lnTo>
                  <a:lnTo>
                    <a:pt x="1135380" y="33515"/>
                  </a:lnTo>
                  <a:lnTo>
                    <a:pt x="1156716" y="33515"/>
                  </a:lnTo>
                  <a:lnTo>
                    <a:pt x="1156716" y="32004"/>
                  </a:lnTo>
                  <a:close/>
                </a:path>
                <a:path w="1156970" h="55245">
                  <a:moveTo>
                    <a:pt x="1156716" y="30480"/>
                  </a:moveTo>
                  <a:lnTo>
                    <a:pt x="1135380" y="30480"/>
                  </a:lnTo>
                  <a:lnTo>
                    <a:pt x="1135380" y="31991"/>
                  </a:lnTo>
                  <a:lnTo>
                    <a:pt x="1156716" y="31991"/>
                  </a:lnTo>
                  <a:lnTo>
                    <a:pt x="1156716" y="30480"/>
                  </a:lnTo>
                  <a:close/>
                </a:path>
                <a:path w="1156970" h="55245">
                  <a:moveTo>
                    <a:pt x="1156716" y="25908"/>
                  </a:moveTo>
                  <a:lnTo>
                    <a:pt x="1135380" y="25908"/>
                  </a:lnTo>
                  <a:lnTo>
                    <a:pt x="1135380" y="27419"/>
                  </a:lnTo>
                  <a:lnTo>
                    <a:pt x="1135380" y="28956"/>
                  </a:lnTo>
                  <a:lnTo>
                    <a:pt x="1135380" y="30467"/>
                  </a:lnTo>
                  <a:lnTo>
                    <a:pt x="1156716" y="30467"/>
                  </a:lnTo>
                  <a:lnTo>
                    <a:pt x="1156716" y="28956"/>
                  </a:lnTo>
                  <a:lnTo>
                    <a:pt x="1156716" y="27419"/>
                  </a:lnTo>
                  <a:lnTo>
                    <a:pt x="1156716" y="25908"/>
                  </a:lnTo>
                  <a:close/>
                </a:path>
                <a:path w="1156970" h="55245">
                  <a:moveTo>
                    <a:pt x="1156716" y="24384"/>
                  </a:moveTo>
                  <a:lnTo>
                    <a:pt x="1135380" y="24384"/>
                  </a:lnTo>
                  <a:lnTo>
                    <a:pt x="1135380" y="25895"/>
                  </a:lnTo>
                  <a:lnTo>
                    <a:pt x="1156716" y="25895"/>
                  </a:lnTo>
                  <a:lnTo>
                    <a:pt x="1156716" y="24384"/>
                  </a:lnTo>
                  <a:close/>
                </a:path>
                <a:path w="1156970" h="55245">
                  <a:moveTo>
                    <a:pt x="1156716" y="22860"/>
                  </a:moveTo>
                  <a:lnTo>
                    <a:pt x="1135380" y="22860"/>
                  </a:lnTo>
                  <a:lnTo>
                    <a:pt x="1135380" y="24371"/>
                  </a:lnTo>
                  <a:lnTo>
                    <a:pt x="1156716" y="24371"/>
                  </a:lnTo>
                  <a:lnTo>
                    <a:pt x="1156716" y="22860"/>
                  </a:lnTo>
                  <a:close/>
                </a:path>
                <a:path w="1156970" h="55245">
                  <a:moveTo>
                    <a:pt x="1156716" y="18288"/>
                  </a:moveTo>
                  <a:lnTo>
                    <a:pt x="1135380" y="18288"/>
                  </a:lnTo>
                  <a:lnTo>
                    <a:pt x="1135380" y="19799"/>
                  </a:lnTo>
                  <a:lnTo>
                    <a:pt x="1135380" y="21336"/>
                  </a:lnTo>
                  <a:lnTo>
                    <a:pt x="1135380" y="22847"/>
                  </a:lnTo>
                  <a:lnTo>
                    <a:pt x="1156716" y="22847"/>
                  </a:lnTo>
                  <a:lnTo>
                    <a:pt x="1156716" y="21336"/>
                  </a:lnTo>
                  <a:lnTo>
                    <a:pt x="1156716" y="19799"/>
                  </a:lnTo>
                  <a:lnTo>
                    <a:pt x="1156716" y="18288"/>
                  </a:lnTo>
                  <a:close/>
                </a:path>
                <a:path w="1156970" h="55245">
                  <a:moveTo>
                    <a:pt x="1156716" y="16764"/>
                  </a:moveTo>
                  <a:lnTo>
                    <a:pt x="1135380" y="16764"/>
                  </a:lnTo>
                  <a:lnTo>
                    <a:pt x="1135380" y="18275"/>
                  </a:lnTo>
                  <a:lnTo>
                    <a:pt x="1156716" y="18275"/>
                  </a:lnTo>
                  <a:lnTo>
                    <a:pt x="1156716" y="16764"/>
                  </a:lnTo>
                  <a:close/>
                </a:path>
                <a:path w="1156970" h="55245">
                  <a:moveTo>
                    <a:pt x="1156716" y="15240"/>
                  </a:moveTo>
                  <a:lnTo>
                    <a:pt x="1135380" y="15240"/>
                  </a:lnTo>
                  <a:lnTo>
                    <a:pt x="1135380" y="16751"/>
                  </a:lnTo>
                  <a:lnTo>
                    <a:pt x="1156716" y="16751"/>
                  </a:lnTo>
                  <a:lnTo>
                    <a:pt x="1156716" y="15240"/>
                  </a:lnTo>
                  <a:close/>
                </a:path>
                <a:path w="1156970" h="55245">
                  <a:moveTo>
                    <a:pt x="1156716" y="10668"/>
                  </a:moveTo>
                  <a:lnTo>
                    <a:pt x="1135380" y="10668"/>
                  </a:lnTo>
                  <a:lnTo>
                    <a:pt x="1135380" y="12179"/>
                  </a:lnTo>
                  <a:lnTo>
                    <a:pt x="1135380" y="13703"/>
                  </a:lnTo>
                  <a:lnTo>
                    <a:pt x="1135380" y="15227"/>
                  </a:lnTo>
                  <a:lnTo>
                    <a:pt x="1156716" y="15227"/>
                  </a:lnTo>
                  <a:lnTo>
                    <a:pt x="1156716" y="13716"/>
                  </a:lnTo>
                  <a:lnTo>
                    <a:pt x="1156716" y="12179"/>
                  </a:lnTo>
                  <a:lnTo>
                    <a:pt x="1156716" y="10668"/>
                  </a:lnTo>
                  <a:close/>
                </a:path>
                <a:path w="1156970" h="55245">
                  <a:moveTo>
                    <a:pt x="1156716" y="9144"/>
                  </a:moveTo>
                  <a:lnTo>
                    <a:pt x="1135380" y="9144"/>
                  </a:lnTo>
                  <a:lnTo>
                    <a:pt x="1135380" y="10655"/>
                  </a:lnTo>
                  <a:lnTo>
                    <a:pt x="1156716" y="10655"/>
                  </a:lnTo>
                  <a:lnTo>
                    <a:pt x="1156716" y="9144"/>
                  </a:lnTo>
                  <a:close/>
                </a:path>
                <a:path w="1156970" h="55245">
                  <a:moveTo>
                    <a:pt x="1156716" y="7620"/>
                  </a:moveTo>
                  <a:lnTo>
                    <a:pt x="1135380" y="7620"/>
                  </a:lnTo>
                  <a:lnTo>
                    <a:pt x="1135380" y="9131"/>
                  </a:lnTo>
                  <a:lnTo>
                    <a:pt x="1156716" y="9131"/>
                  </a:lnTo>
                  <a:lnTo>
                    <a:pt x="1156716" y="7620"/>
                  </a:lnTo>
                  <a:close/>
                </a:path>
                <a:path w="1156970" h="55245">
                  <a:moveTo>
                    <a:pt x="1156716" y="3048"/>
                  </a:moveTo>
                  <a:lnTo>
                    <a:pt x="1135380" y="3048"/>
                  </a:lnTo>
                  <a:lnTo>
                    <a:pt x="1135380" y="4559"/>
                  </a:lnTo>
                  <a:lnTo>
                    <a:pt x="1135380" y="6096"/>
                  </a:lnTo>
                  <a:lnTo>
                    <a:pt x="1135380" y="7607"/>
                  </a:lnTo>
                  <a:lnTo>
                    <a:pt x="1156716" y="7607"/>
                  </a:lnTo>
                  <a:lnTo>
                    <a:pt x="1156716" y="6096"/>
                  </a:lnTo>
                  <a:lnTo>
                    <a:pt x="1156716" y="4559"/>
                  </a:lnTo>
                  <a:lnTo>
                    <a:pt x="1156716" y="3048"/>
                  </a:lnTo>
                  <a:close/>
                </a:path>
                <a:path w="1156970" h="55245">
                  <a:moveTo>
                    <a:pt x="1156716" y="1524"/>
                  </a:moveTo>
                  <a:lnTo>
                    <a:pt x="1135380" y="1524"/>
                  </a:lnTo>
                  <a:lnTo>
                    <a:pt x="1135380" y="3035"/>
                  </a:lnTo>
                  <a:lnTo>
                    <a:pt x="1156716" y="3035"/>
                  </a:lnTo>
                  <a:lnTo>
                    <a:pt x="1156716" y="1524"/>
                  </a:lnTo>
                  <a:close/>
                </a:path>
                <a:path w="1156970" h="55245">
                  <a:moveTo>
                    <a:pt x="1156716" y="0"/>
                  </a:moveTo>
                  <a:lnTo>
                    <a:pt x="1135380" y="0"/>
                  </a:lnTo>
                  <a:lnTo>
                    <a:pt x="1135380" y="1511"/>
                  </a:lnTo>
                  <a:lnTo>
                    <a:pt x="1156716" y="1511"/>
                  </a:lnTo>
                  <a:lnTo>
                    <a:pt x="11567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253736" y="3606558"/>
              <a:ext cx="1156970" cy="55244"/>
            </a:xfrm>
            <a:custGeom>
              <a:avLst/>
              <a:gdLst/>
              <a:ahLst/>
              <a:cxnLst/>
              <a:rect l="l" t="t" r="r" b="b"/>
              <a:pathLst>
                <a:path w="1156970" h="55245">
                  <a:moveTo>
                    <a:pt x="21336" y="53340"/>
                  </a:moveTo>
                  <a:lnTo>
                    <a:pt x="0" y="53340"/>
                  </a:lnTo>
                  <a:lnTo>
                    <a:pt x="0" y="54851"/>
                  </a:lnTo>
                  <a:lnTo>
                    <a:pt x="21336" y="54851"/>
                  </a:lnTo>
                  <a:lnTo>
                    <a:pt x="21336" y="53340"/>
                  </a:lnTo>
                  <a:close/>
                </a:path>
                <a:path w="1156970" h="55245">
                  <a:moveTo>
                    <a:pt x="21336" y="48768"/>
                  </a:moveTo>
                  <a:lnTo>
                    <a:pt x="0" y="48768"/>
                  </a:lnTo>
                  <a:lnTo>
                    <a:pt x="0" y="50279"/>
                  </a:lnTo>
                  <a:lnTo>
                    <a:pt x="0" y="51816"/>
                  </a:lnTo>
                  <a:lnTo>
                    <a:pt x="0" y="53327"/>
                  </a:lnTo>
                  <a:lnTo>
                    <a:pt x="21336" y="53327"/>
                  </a:lnTo>
                  <a:lnTo>
                    <a:pt x="21336" y="51816"/>
                  </a:lnTo>
                  <a:lnTo>
                    <a:pt x="21336" y="50279"/>
                  </a:lnTo>
                  <a:lnTo>
                    <a:pt x="21336" y="48768"/>
                  </a:lnTo>
                  <a:close/>
                </a:path>
                <a:path w="1156970" h="55245">
                  <a:moveTo>
                    <a:pt x="21336" y="47244"/>
                  </a:moveTo>
                  <a:lnTo>
                    <a:pt x="0" y="47244"/>
                  </a:lnTo>
                  <a:lnTo>
                    <a:pt x="0" y="48755"/>
                  </a:lnTo>
                  <a:lnTo>
                    <a:pt x="21336" y="48755"/>
                  </a:lnTo>
                  <a:lnTo>
                    <a:pt x="21336" y="47244"/>
                  </a:lnTo>
                  <a:close/>
                </a:path>
                <a:path w="1156970" h="55245">
                  <a:moveTo>
                    <a:pt x="21336" y="45720"/>
                  </a:moveTo>
                  <a:lnTo>
                    <a:pt x="0" y="45720"/>
                  </a:lnTo>
                  <a:lnTo>
                    <a:pt x="0" y="47231"/>
                  </a:lnTo>
                  <a:lnTo>
                    <a:pt x="21336" y="47231"/>
                  </a:lnTo>
                  <a:lnTo>
                    <a:pt x="21336" y="45720"/>
                  </a:lnTo>
                  <a:close/>
                </a:path>
                <a:path w="1156970" h="55245">
                  <a:moveTo>
                    <a:pt x="21336" y="41148"/>
                  </a:moveTo>
                  <a:lnTo>
                    <a:pt x="0" y="41148"/>
                  </a:lnTo>
                  <a:lnTo>
                    <a:pt x="0" y="42659"/>
                  </a:lnTo>
                  <a:lnTo>
                    <a:pt x="0" y="44196"/>
                  </a:lnTo>
                  <a:lnTo>
                    <a:pt x="0" y="45707"/>
                  </a:lnTo>
                  <a:lnTo>
                    <a:pt x="21336" y="45707"/>
                  </a:lnTo>
                  <a:lnTo>
                    <a:pt x="21336" y="44196"/>
                  </a:lnTo>
                  <a:lnTo>
                    <a:pt x="21336" y="42659"/>
                  </a:lnTo>
                  <a:lnTo>
                    <a:pt x="21336" y="41148"/>
                  </a:lnTo>
                  <a:close/>
                </a:path>
                <a:path w="1156970" h="55245">
                  <a:moveTo>
                    <a:pt x="21336" y="39624"/>
                  </a:moveTo>
                  <a:lnTo>
                    <a:pt x="0" y="39624"/>
                  </a:lnTo>
                  <a:lnTo>
                    <a:pt x="0" y="41135"/>
                  </a:lnTo>
                  <a:lnTo>
                    <a:pt x="21336" y="41135"/>
                  </a:lnTo>
                  <a:lnTo>
                    <a:pt x="21336" y="39624"/>
                  </a:lnTo>
                  <a:close/>
                </a:path>
                <a:path w="1156970" h="55245">
                  <a:moveTo>
                    <a:pt x="21336" y="38100"/>
                  </a:moveTo>
                  <a:lnTo>
                    <a:pt x="0" y="38100"/>
                  </a:lnTo>
                  <a:lnTo>
                    <a:pt x="0" y="39611"/>
                  </a:lnTo>
                  <a:lnTo>
                    <a:pt x="21336" y="39611"/>
                  </a:lnTo>
                  <a:lnTo>
                    <a:pt x="21336" y="38100"/>
                  </a:lnTo>
                  <a:close/>
                </a:path>
                <a:path w="1156970" h="55245">
                  <a:moveTo>
                    <a:pt x="21336" y="33528"/>
                  </a:moveTo>
                  <a:lnTo>
                    <a:pt x="0" y="33528"/>
                  </a:lnTo>
                  <a:lnTo>
                    <a:pt x="0" y="35039"/>
                  </a:lnTo>
                  <a:lnTo>
                    <a:pt x="0" y="36563"/>
                  </a:lnTo>
                  <a:lnTo>
                    <a:pt x="0" y="38087"/>
                  </a:lnTo>
                  <a:lnTo>
                    <a:pt x="21336" y="38087"/>
                  </a:lnTo>
                  <a:lnTo>
                    <a:pt x="21336" y="36576"/>
                  </a:lnTo>
                  <a:lnTo>
                    <a:pt x="21336" y="35039"/>
                  </a:lnTo>
                  <a:lnTo>
                    <a:pt x="21336" y="33528"/>
                  </a:lnTo>
                  <a:close/>
                </a:path>
                <a:path w="1156970" h="55245">
                  <a:moveTo>
                    <a:pt x="21336" y="32004"/>
                  </a:moveTo>
                  <a:lnTo>
                    <a:pt x="0" y="32004"/>
                  </a:lnTo>
                  <a:lnTo>
                    <a:pt x="0" y="33515"/>
                  </a:lnTo>
                  <a:lnTo>
                    <a:pt x="21336" y="33515"/>
                  </a:lnTo>
                  <a:lnTo>
                    <a:pt x="21336" y="32004"/>
                  </a:lnTo>
                  <a:close/>
                </a:path>
                <a:path w="1156970" h="55245">
                  <a:moveTo>
                    <a:pt x="21336" y="30480"/>
                  </a:moveTo>
                  <a:lnTo>
                    <a:pt x="0" y="30480"/>
                  </a:lnTo>
                  <a:lnTo>
                    <a:pt x="0" y="31991"/>
                  </a:lnTo>
                  <a:lnTo>
                    <a:pt x="21336" y="31991"/>
                  </a:lnTo>
                  <a:lnTo>
                    <a:pt x="21336" y="30480"/>
                  </a:lnTo>
                  <a:close/>
                </a:path>
                <a:path w="1156970" h="55245">
                  <a:moveTo>
                    <a:pt x="21336" y="25908"/>
                  </a:moveTo>
                  <a:lnTo>
                    <a:pt x="0" y="25908"/>
                  </a:lnTo>
                  <a:lnTo>
                    <a:pt x="0" y="27419"/>
                  </a:lnTo>
                  <a:lnTo>
                    <a:pt x="0" y="28956"/>
                  </a:lnTo>
                  <a:lnTo>
                    <a:pt x="0" y="30467"/>
                  </a:lnTo>
                  <a:lnTo>
                    <a:pt x="21336" y="30467"/>
                  </a:lnTo>
                  <a:lnTo>
                    <a:pt x="21336" y="28956"/>
                  </a:lnTo>
                  <a:lnTo>
                    <a:pt x="21336" y="27419"/>
                  </a:lnTo>
                  <a:lnTo>
                    <a:pt x="21336" y="25908"/>
                  </a:lnTo>
                  <a:close/>
                </a:path>
                <a:path w="1156970" h="55245">
                  <a:moveTo>
                    <a:pt x="21336" y="24384"/>
                  </a:moveTo>
                  <a:lnTo>
                    <a:pt x="0" y="24384"/>
                  </a:lnTo>
                  <a:lnTo>
                    <a:pt x="0" y="25895"/>
                  </a:lnTo>
                  <a:lnTo>
                    <a:pt x="21336" y="25895"/>
                  </a:lnTo>
                  <a:lnTo>
                    <a:pt x="21336" y="24384"/>
                  </a:lnTo>
                  <a:close/>
                </a:path>
                <a:path w="1156970" h="55245">
                  <a:moveTo>
                    <a:pt x="21336" y="22860"/>
                  </a:moveTo>
                  <a:lnTo>
                    <a:pt x="0" y="22860"/>
                  </a:lnTo>
                  <a:lnTo>
                    <a:pt x="0" y="24371"/>
                  </a:lnTo>
                  <a:lnTo>
                    <a:pt x="21336" y="24371"/>
                  </a:lnTo>
                  <a:lnTo>
                    <a:pt x="21336" y="22860"/>
                  </a:lnTo>
                  <a:close/>
                </a:path>
                <a:path w="1156970" h="55245">
                  <a:moveTo>
                    <a:pt x="21336" y="18288"/>
                  </a:moveTo>
                  <a:lnTo>
                    <a:pt x="0" y="18288"/>
                  </a:lnTo>
                  <a:lnTo>
                    <a:pt x="0" y="19799"/>
                  </a:lnTo>
                  <a:lnTo>
                    <a:pt x="0" y="21336"/>
                  </a:lnTo>
                  <a:lnTo>
                    <a:pt x="0" y="22847"/>
                  </a:lnTo>
                  <a:lnTo>
                    <a:pt x="21336" y="22847"/>
                  </a:lnTo>
                  <a:lnTo>
                    <a:pt x="21336" y="21336"/>
                  </a:lnTo>
                  <a:lnTo>
                    <a:pt x="21336" y="19799"/>
                  </a:lnTo>
                  <a:lnTo>
                    <a:pt x="21336" y="18288"/>
                  </a:lnTo>
                  <a:close/>
                </a:path>
                <a:path w="1156970" h="55245">
                  <a:moveTo>
                    <a:pt x="21336" y="16764"/>
                  </a:moveTo>
                  <a:lnTo>
                    <a:pt x="0" y="16764"/>
                  </a:lnTo>
                  <a:lnTo>
                    <a:pt x="0" y="18275"/>
                  </a:lnTo>
                  <a:lnTo>
                    <a:pt x="21336" y="18275"/>
                  </a:lnTo>
                  <a:lnTo>
                    <a:pt x="21336" y="16764"/>
                  </a:lnTo>
                  <a:close/>
                </a:path>
                <a:path w="1156970" h="55245">
                  <a:moveTo>
                    <a:pt x="21336" y="15240"/>
                  </a:moveTo>
                  <a:lnTo>
                    <a:pt x="0" y="15240"/>
                  </a:lnTo>
                  <a:lnTo>
                    <a:pt x="0" y="16751"/>
                  </a:lnTo>
                  <a:lnTo>
                    <a:pt x="21336" y="16751"/>
                  </a:lnTo>
                  <a:lnTo>
                    <a:pt x="21336" y="15240"/>
                  </a:lnTo>
                  <a:close/>
                </a:path>
                <a:path w="1156970" h="55245">
                  <a:moveTo>
                    <a:pt x="21336" y="10668"/>
                  </a:moveTo>
                  <a:lnTo>
                    <a:pt x="0" y="10668"/>
                  </a:lnTo>
                  <a:lnTo>
                    <a:pt x="0" y="12179"/>
                  </a:lnTo>
                  <a:lnTo>
                    <a:pt x="0" y="13716"/>
                  </a:lnTo>
                  <a:lnTo>
                    <a:pt x="0" y="15227"/>
                  </a:lnTo>
                  <a:lnTo>
                    <a:pt x="21336" y="15227"/>
                  </a:lnTo>
                  <a:lnTo>
                    <a:pt x="21336" y="13716"/>
                  </a:lnTo>
                  <a:lnTo>
                    <a:pt x="21336" y="12179"/>
                  </a:lnTo>
                  <a:lnTo>
                    <a:pt x="21336" y="10668"/>
                  </a:lnTo>
                  <a:close/>
                </a:path>
                <a:path w="1156970" h="55245">
                  <a:moveTo>
                    <a:pt x="21336" y="9144"/>
                  </a:moveTo>
                  <a:lnTo>
                    <a:pt x="0" y="9144"/>
                  </a:lnTo>
                  <a:lnTo>
                    <a:pt x="0" y="10655"/>
                  </a:lnTo>
                  <a:lnTo>
                    <a:pt x="21336" y="10655"/>
                  </a:lnTo>
                  <a:lnTo>
                    <a:pt x="21336" y="9144"/>
                  </a:lnTo>
                  <a:close/>
                </a:path>
                <a:path w="1156970" h="55245">
                  <a:moveTo>
                    <a:pt x="21336" y="7620"/>
                  </a:moveTo>
                  <a:lnTo>
                    <a:pt x="0" y="7620"/>
                  </a:lnTo>
                  <a:lnTo>
                    <a:pt x="0" y="9131"/>
                  </a:lnTo>
                  <a:lnTo>
                    <a:pt x="21336" y="9131"/>
                  </a:lnTo>
                  <a:lnTo>
                    <a:pt x="21336" y="7620"/>
                  </a:lnTo>
                  <a:close/>
                </a:path>
                <a:path w="1156970" h="55245">
                  <a:moveTo>
                    <a:pt x="21336" y="3048"/>
                  </a:moveTo>
                  <a:lnTo>
                    <a:pt x="0" y="3048"/>
                  </a:lnTo>
                  <a:lnTo>
                    <a:pt x="0" y="4559"/>
                  </a:lnTo>
                  <a:lnTo>
                    <a:pt x="0" y="6096"/>
                  </a:lnTo>
                  <a:lnTo>
                    <a:pt x="0" y="7607"/>
                  </a:lnTo>
                  <a:lnTo>
                    <a:pt x="21336" y="7607"/>
                  </a:lnTo>
                  <a:lnTo>
                    <a:pt x="21336" y="6096"/>
                  </a:lnTo>
                  <a:lnTo>
                    <a:pt x="21336" y="4559"/>
                  </a:lnTo>
                  <a:lnTo>
                    <a:pt x="21336" y="3048"/>
                  </a:lnTo>
                  <a:close/>
                </a:path>
                <a:path w="1156970" h="55245">
                  <a:moveTo>
                    <a:pt x="21336" y="1524"/>
                  </a:moveTo>
                  <a:lnTo>
                    <a:pt x="0" y="1524"/>
                  </a:lnTo>
                  <a:lnTo>
                    <a:pt x="0" y="3035"/>
                  </a:lnTo>
                  <a:lnTo>
                    <a:pt x="21336" y="3035"/>
                  </a:lnTo>
                  <a:lnTo>
                    <a:pt x="21336" y="1524"/>
                  </a:lnTo>
                  <a:close/>
                </a:path>
                <a:path w="1156970" h="55245">
                  <a:moveTo>
                    <a:pt x="21336" y="0"/>
                  </a:moveTo>
                  <a:lnTo>
                    <a:pt x="0" y="0"/>
                  </a:lnTo>
                  <a:lnTo>
                    <a:pt x="0" y="1511"/>
                  </a:lnTo>
                  <a:lnTo>
                    <a:pt x="21336" y="1511"/>
                  </a:lnTo>
                  <a:lnTo>
                    <a:pt x="21336" y="0"/>
                  </a:lnTo>
                  <a:close/>
                </a:path>
                <a:path w="1156970" h="55245">
                  <a:moveTo>
                    <a:pt x="1156716" y="48768"/>
                  </a:moveTo>
                  <a:lnTo>
                    <a:pt x="1135380" y="48768"/>
                  </a:lnTo>
                  <a:lnTo>
                    <a:pt x="1135380" y="50279"/>
                  </a:lnTo>
                  <a:lnTo>
                    <a:pt x="1135380" y="51816"/>
                  </a:lnTo>
                  <a:lnTo>
                    <a:pt x="1135380" y="53327"/>
                  </a:lnTo>
                  <a:lnTo>
                    <a:pt x="1156716" y="53327"/>
                  </a:lnTo>
                  <a:lnTo>
                    <a:pt x="1156716" y="51816"/>
                  </a:lnTo>
                  <a:lnTo>
                    <a:pt x="1156716" y="50279"/>
                  </a:lnTo>
                  <a:lnTo>
                    <a:pt x="1156716" y="48768"/>
                  </a:lnTo>
                  <a:close/>
                </a:path>
                <a:path w="1156970" h="55245">
                  <a:moveTo>
                    <a:pt x="1156716" y="47244"/>
                  </a:moveTo>
                  <a:lnTo>
                    <a:pt x="1135380" y="47244"/>
                  </a:lnTo>
                  <a:lnTo>
                    <a:pt x="1135380" y="48755"/>
                  </a:lnTo>
                  <a:lnTo>
                    <a:pt x="1156716" y="48755"/>
                  </a:lnTo>
                  <a:lnTo>
                    <a:pt x="1156716" y="47244"/>
                  </a:lnTo>
                  <a:close/>
                </a:path>
                <a:path w="1156970" h="55245">
                  <a:moveTo>
                    <a:pt x="1156716" y="45720"/>
                  </a:moveTo>
                  <a:lnTo>
                    <a:pt x="1135380" y="45720"/>
                  </a:lnTo>
                  <a:lnTo>
                    <a:pt x="1135380" y="47231"/>
                  </a:lnTo>
                  <a:lnTo>
                    <a:pt x="1156716" y="47231"/>
                  </a:lnTo>
                  <a:lnTo>
                    <a:pt x="1156716" y="45720"/>
                  </a:lnTo>
                  <a:close/>
                </a:path>
                <a:path w="1156970" h="55245">
                  <a:moveTo>
                    <a:pt x="1156716" y="41148"/>
                  </a:moveTo>
                  <a:lnTo>
                    <a:pt x="1135380" y="41148"/>
                  </a:lnTo>
                  <a:lnTo>
                    <a:pt x="1135380" y="42659"/>
                  </a:lnTo>
                  <a:lnTo>
                    <a:pt x="1135380" y="44196"/>
                  </a:lnTo>
                  <a:lnTo>
                    <a:pt x="1135380" y="45707"/>
                  </a:lnTo>
                  <a:lnTo>
                    <a:pt x="1156716" y="45707"/>
                  </a:lnTo>
                  <a:lnTo>
                    <a:pt x="1156716" y="44196"/>
                  </a:lnTo>
                  <a:lnTo>
                    <a:pt x="1156716" y="42659"/>
                  </a:lnTo>
                  <a:lnTo>
                    <a:pt x="1156716" y="41148"/>
                  </a:lnTo>
                  <a:close/>
                </a:path>
                <a:path w="1156970" h="55245">
                  <a:moveTo>
                    <a:pt x="1156716" y="39624"/>
                  </a:moveTo>
                  <a:lnTo>
                    <a:pt x="1135380" y="39624"/>
                  </a:lnTo>
                  <a:lnTo>
                    <a:pt x="1135380" y="41135"/>
                  </a:lnTo>
                  <a:lnTo>
                    <a:pt x="1156716" y="41135"/>
                  </a:lnTo>
                  <a:lnTo>
                    <a:pt x="1156716" y="39624"/>
                  </a:lnTo>
                  <a:close/>
                </a:path>
                <a:path w="1156970" h="55245">
                  <a:moveTo>
                    <a:pt x="1156716" y="38100"/>
                  </a:moveTo>
                  <a:lnTo>
                    <a:pt x="1135380" y="38100"/>
                  </a:lnTo>
                  <a:lnTo>
                    <a:pt x="1135380" y="39611"/>
                  </a:lnTo>
                  <a:lnTo>
                    <a:pt x="1156716" y="39611"/>
                  </a:lnTo>
                  <a:lnTo>
                    <a:pt x="1156716" y="38100"/>
                  </a:lnTo>
                  <a:close/>
                </a:path>
                <a:path w="1156970" h="55245">
                  <a:moveTo>
                    <a:pt x="1156716" y="33528"/>
                  </a:moveTo>
                  <a:lnTo>
                    <a:pt x="1135380" y="33528"/>
                  </a:lnTo>
                  <a:lnTo>
                    <a:pt x="1135380" y="35039"/>
                  </a:lnTo>
                  <a:lnTo>
                    <a:pt x="1135380" y="36563"/>
                  </a:lnTo>
                  <a:lnTo>
                    <a:pt x="1135380" y="38087"/>
                  </a:lnTo>
                  <a:lnTo>
                    <a:pt x="1156716" y="38087"/>
                  </a:lnTo>
                  <a:lnTo>
                    <a:pt x="1156716" y="36576"/>
                  </a:lnTo>
                  <a:lnTo>
                    <a:pt x="1156716" y="35039"/>
                  </a:lnTo>
                  <a:lnTo>
                    <a:pt x="1156716" y="33528"/>
                  </a:lnTo>
                  <a:close/>
                </a:path>
                <a:path w="1156970" h="55245">
                  <a:moveTo>
                    <a:pt x="1156716" y="32004"/>
                  </a:moveTo>
                  <a:lnTo>
                    <a:pt x="1135380" y="32004"/>
                  </a:lnTo>
                  <a:lnTo>
                    <a:pt x="1135380" y="33515"/>
                  </a:lnTo>
                  <a:lnTo>
                    <a:pt x="1156716" y="33515"/>
                  </a:lnTo>
                  <a:lnTo>
                    <a:pt x="1156716" y="32004"/>
                  </a:lnTo>
                  <a:close/>
                </a:path>
                <a:path w="1156970" h="55245">
                  <a:moveTo>
                    <a:pt x="1156716" y="30480"/>
                  </a:moveTo>
                  <a:lnTo>
                    <a:pt x="1135380" y="30480"/>
                  </a:lnTo>
                  <a:lnTo>
                    <a:pt x="1135380" y="31991"/>
                  </a:lnTo>
                  <a:lnTo>
                    <a:pt x="1156716" y="31991"/>
                  </a:lnTo>
                  <a:lnTo>
                    <a:pt x="1156716" y="30480"/>
                  </a:lnTo>
                  <a:close/>
                </a:path>
                <a:path w="1156970" h="55245">
                  <a:moveTo>
                    <a:pt x="1156716" y="25908"/>
                  </a:moveTo>
                  <a:lnTo>
                    <a:pt x="1135380" y="25908"/>
                  </a:lnTo>
                  <a:lnTo>
                    <a:pt x="1135380" y="27419"/>
                  </a:lnTo>
                  <a:lnTo>
                    <a:pt x="1135380" y="28956"/>
                  </a:lnTo>
                  <a:lnTo>
                    <a:pt x="1135380" y="30467"/>
                  </a:lnTo>
                  <a:lnTo>
                    <a:pt x="1156716" y="30467"/>
                  </a:lnTo>
                  <a:lnTo>
                    <a:pt x="1156716" y="28956"/>
                  </a:lnTo>
                  <a:lnTo>
                    <a:pt x="1156716" y="27419"/>
                  </a:lnTo>
                  <a:lnTo>
                    <a:pt x="1156716" y="25908"/>
                  </a:lnTo>
                  <a:close/>
                </a:path>
                <a:path w="1156970" h="55245">
                  <a:moveTo>
                    <a:pt x="1156716" y="24384"/>
                  </a:moveTo>
                  <a:lnTo>
                    <a:pt x="1135380" y="24384"/>
                  </a:lnTo>
                  <a:lnTo>
                    <a:pt x="1135380" y="25895"/>
                  </a:lnTo>
                  <a:lnTo>
                    <a:pt x="1156716" y="25895"/>
                  </a:lnTo>
                  <a:lnTo>
                    <a:pt x="1156716" y="24384"/>
                  </a:lnTo>
                  <a:close/>
                </a:path>
                <a:path w="1156970" h="55245">
                  <a:moveTo>
                    <a:pt x="1156716" y="22860"/>
                  </a:moveTo>
                  <a:lnTo>
                    <a:pt x="1135380" y="22860"/>
                  </a:lnTo>
                  <a:lnTo>
                    <a:pt x="1135380" y="24371"/>
                  </a:lnTo>
                  <a:lnTo>
                    <a:pt x="1156716" y="24371"/>
                  </a:lnTo>
                  <a:lnTo>
                    <a:pt x="1156716" y="22860"/>
                  </a:lnTo>
                  <a:close/>
                </a:path>
                <a:path w="1156970" h="55245">
                  <a:moveTo>
                    <a:pt x="1156716" y="18288"/>
                  </a:moveTo>
                  <a:lnTo>
                    <a:pt x="1135380" y="18288"/>
                  </a:lnTo>
                  <a:lnTo>
                    <a:pt x="1135380" y="19799"/>
                  </a:lnTo>
                  <a:lnTo>
                    <a:pt x="1135380" y="21336"/>
                  </a:lnTo>
                  <a:lnTo>
                    <a:pt x="1135380" y="22847"/>
                  </a:lnTo>
                  <a:lnTo>
                    <a:pt x="1156716" y="22847"/>
                  </a:lnTo>
                  <a:lnTo>
                    <a:pt x="1156716" y="21336"/>
                  </a:lnTo>
                  <a:lnTo>
                    <a:pt x="1156716" y="19799"/>
                  </a:lnTo>
                  <a:lnTo>
                    <a:pt x="1156716" y="18288"/>
                  </a:lnTo>
                  <a:close/>
                </a:path>
                <a:path w="1156970" h="55245">
                  <a:moveTo>
                    <a:pt x="1156716" y="16764"/>
                  </a:moveTo>
                  <a:lnTo>
                    <a:pt x="1135380" y="16764"/>
                  </a:lnTo>
                  <a:lnTo>
                    <a:pt x="1135380" y="18275"/>
                  </a:lnTo>
                  <a:lnTo>
                    <a:pt x="1156716" y="18275"/>
                  </a:lnTo>
                  <a:lnTo>
                    <a:pt x="1156716" y="16764"/>
                  </a:lnTo>
                  <a:close/>
                </a:path>
                <a:path w="1156970" h="55245">
                  <a:moveTo>
                    <a:pt x="1156716" y="15240"/>
                  </a:moveTo>
                  <a:lnTo>
                    <a:pt x="1135380" y="15240"/>
                  </a:lnTo>
                  <a:lnTo>
                    <a:pt x="1135380" y="16751"/>
                  </a:lnTo>
                  <a:lnTo>
                    <a:pt x="1156716" y="16751"/>
                  </a:lnTo>
                  <a:lnTo>
                    <a:pt x="1156716" y="15240"/>
                  </a:lnTo>
                  <a:close/>
                </a:path>
                <a:path w="1156970" h="55245">
                  <a:moveTo>
                    <a:pt x="1156716" y="10668"/>
                  </a:moveTo>
                  <a:lnTo>
                    <a:pt x="1135380" y="10668"/>
                  </a:lnTo>
                  <a:lnTo>
                    <a:pt x="1135380" y="12179"/>
                  </a:lnTo>
                  <a:lnTo>
                    <a:pt x="1135380" y="13716"/>
                  </a:lnTo>
                  <a:lnTo>
                    <a:pt x="1135380" y="15227"/>
                  </a:lnTo>
                  <a:lnTo>
                    <a:pt x="1156716" y="15227"/>
                  </a:lnTo>
                  <a:lnTo>
                    <a:pt x="1156716" y="13716"/>
                  </a:lnTo>
                  <a:lnTo>
                    <a:pt x="1156716" y="12179"/>
                  </a:lnTo>
                  <a:lnTo>
                    <a:pt x="1156716" y="10668"/>
                  </a:lnTo>
                  <a:close/>
                </a:path>
                <a:path w="1156970" h="55245">
                  <a:moveTo>
                    <a:pt x="1156716" y="9144"/>
                  </a:moveTo>
                  <a:lnTo>
                    <a:pt x="1135380" y="9144"/>
                  </a:lnTo>
                  <a:lnTo>
                    <a:pt x="1135380" y="10655"/>
                  </a:lnTo>
                  <a:lnTo>
                    <a:pt x="1156716" y="10655"/>
                  </a:lnTo>
                  <a:lnTo>
                    <a:pt x="1156716" y="9144"/>
                  </a:lnTo>
                  <a:close/>
                </a:path>
                <a:path w="1156970" h="55245">
                  <a:moveTo>
                    <a:pt x="1156716" y="7620"/>
                  </a:moveTo>
                  <a:lnTo>
                    <a:pt x="1135380" y="7620"/>
                  </a:lnTo>
                  <a:lnTo>
                    <a:pt x="1135380" y="9131"/>
                  </a:lnTo>
                  <a:lnTo>
                    <a:pt x="1156716" y="9131"/>
                  </a:lnTo>
                  <a:lnTo>
                    <a:pt x="1156716" y="7620"/>
                  </a:lnTo>
                  <a:close/>
                </a:path>
                <a:path w="1156970" h="55245">
                  <a:moveTo>
                    <a:pt x="1156716" y="3048"/>
                  </a:moveTo>
                  <a:lnTo>
                    <a:pt x="1135380" y="3048"/>
                  </a:lnTo>
                  <a:lnTo>
                    <a:pt x="1135380" y="4559"/>
                  </a:lnTo>
                  <a:lnTo>
                    <a:pt x="1135380" y="6096"/>
                  </a:lnTo>
                  <a:lnTo>
                    <a:pt x="1135380" y="7607"/>
                  </a:lnTo>
                  <a:lnTo>
                    <a:pt x="1156716" y="7607"/>
                  </a:lnTo>
                  <a:lnTo>
                    <a:pt x="1156716" y="6096"/>
                  </a:lnTo>
                  <a:lnTo>
                    <a:pt x="1156716" y="4559"/>
                  </a:lnTo>
                  <a:lnTo>
                    <a:pt x="1156716" y="3048"/>
                  </a:lnTo>
                  <a:close/>
                </a:path>
                <a:path w="1156970" h="55245">
                  <a:moveTo>
                    <a:pt x="1156716" y="1524"/>
                  </a:moveTo>
                  <a:lnTo>
                    <a:pt x="1135380" y="1524"/>
                  </a:lnTo>
                  <a:lnTo>
                    <a:pt x="1135380" y="3035"/>
                  </a:lnTo>
                  <a:lnTo>
                    <a:pt x="1156716" y="3035"/>
                  </a:lnTo>
                  <a:lnTo>
                    <a:pt x="1156716" y="1524"/>
                  </a:lnTo>
                  <a:close/>
                </a:path>
                <a:path w="1156970" h="55245">
                  <a:moveTo>
                    <a:pt x="1156716" y="0"/>
                  </a:moveTo>
                  <a:lnTo>
                    <a:pt x="1135380" y="0"/>
                  </a:lnTo>
                  <a:lnTo>
                    <a:pt x="1135380" y="1511"/>
                  </a:lnTo>
                  <a:lnTo>
                    <a:pt x="1156716" y="1511"/>
                  </a:lnTo>
                  <a:lnTo>
                    <a:pt x="11567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5253736" y="3659898"/>
              <a:ext cx="1156970" cy="55244"/>
            </a:xfrm>
            <a:custGeom>
              <a:avLst/>
              <a:gdLst/>
              <a:ahLst/>
              <a:cxnLst/>
              <a:rect l="l" t="t" r="r" b="b"/>
              <a:pathLst>
                <a:path w="1156970" h="55245">
                  <a:moveTo>
                    <a:pt x="21336" y="53340"/>
                  </a:moveTo>
                  <a:lnTo>
                    <a:pt x="0" y="53340"/>
                  </a:lnTo>
                  <a:lnTo>
                    <a:pt x="0" y="54851"/>
                  </a:lnTo>
                  <a:lnTo>
                    <a:pt x="21336" y="54851"/>
                  </a:lnTo>
                  <a:lnTo>
                    <a:pt x="21336" y="53340"/>
                  </a:lnTo>
                  <a:close/>
                </a:path>
                <a:path w="1156970" h="55245">
                  <a:moveTo>
                    <a:pt x="21336" y="48768"/>
                  </a:moveTo>
                  <a:lnTo>
                    <a:pt x="0" y="48768"/>
                  </a:lnTo>
                  <a:lnTo>
                    <a:pt x="0" y="50279"/>
                  </a:lnTo>
                  <a:lnTo>
                    <a:pt x="0" y="51816"/>
                  </a:lnTo>
                  <a:lnTo>
                    <a:pt x="0" y="53327"/>
                  </a:lnTo>
                  <a:lnTo>
                    <a:pt x="21336" y="53327"/>
                  </a:lnTo>
                  <a:lnTo>
                    <a:pt x="21336" y="51816"/>
                  </a:lnTo>
                  <a:lnTo>
                    <a:pt x="21336" y="50279"/>
                  </a:lnTo>
                  <a:lnTo>
                    <a:pt x="21336" y="48768"/>
                  </a:lnTo>
                  <a:close/>
                </a:path>
                <a:path w="1156970" h="55245">
                  <a:moveTo>
                    <a:pt x="21336" y="47244"/>
                  </a:moveTo>
                  <a:lnTo>
                    <a:pt x="0" y="47244"/>
                  </a:lnTo>
                  <a:lnTo>
                    <a:pt x="0" y="48755"/>
                  </a:lnTo>
                  <a:lnTo>
                    <a:pt x="21336" y="48755"/>
                  </a:lnTo>
                  <a:lnTo>
                    <a:pt x="21336" y="47244"/>
                  </a:lnTo>
                  <a:close/>
                </a:path>
                <a:path w="1156970" h="55245">
                  <a:moveTo>
                    <a:pt x="21336" y="45720"/>
                  </a:moveTo>
                  <a:lnTo>
                    <a:pt x="0" y="45720"/>
                  </a:lnTo>
                  <a:lnTo>
                    <a:pt x="0" y="47231"/>
                  </a:lnTo>
                  <a:lnTo>
                    <a:pt x="21336" y="47231"/>
                  </a:lnTo>
                  <a:lnTo>
                    <a:pt x="21336" y="45720"/>
                  </a:lnTo>
                  <a:close/>
                </a:path>
                <a:path w="1156970" h="55245">
                  <a:moveTo>
                    <a:pt x="21336" y="41148"/>
                  </a:moveTo>
                  <a:lnTo>
                    <a:pt x="0" y="41148"/>
                  </a:lnTo>
                  <a:lnTo>
                    <a:pt x="0" y="42659"/>
                  </a:lnTo>
                  <a:lnTo>
                    <a:pt x="0" y="44196"/>
                  </a:lnTo>
                  <a:lnTo>
                    <a:pt x="0" y="45707"/>
                  </a:lnTo>
                  <a:lnTo>
                    <a:pt x="21336" y="45707"/>
                  </a:lnTo>
                  <a:lnTo>
                    <a:pt x="21336" y="44196"/>
                  </a:lnTo>
                  <a:lnTo>
                    <a:pt x="21336" y="42659"/>
                  </a:lnTo>
                  <a:lnTo>
                    <a:pt x="21336" y="41148"/>
                  </a:lnTo>
                  <a:close/>
                </a:path>
                <a:path w="1156970" h="55245">
                  <a:moveTo>
                    <a:pt x="21336" y="39624"/>
                  </a:moveTo>
                  <a:lnTo>
                    <a:pt x="0" y="39624"/>
                  </a:lnTo>
                  <a:lnTo>
                    <a:pt x="0" y="41135"/>
                  </a:lnTo>
                  <a:lnTo>
                    <a:pt x="21336" y="41135"/>
                  </a:lnTo>
                  <a:lnTo>
                    <a:pt x="21336" y="39624"/>
                  </a:lnTo>
                  <a:close/>
                </a:path>
                <a:path w="1156970" h="55245">
                  <a:moveTo>
                    <a:pt x="21336" y="38100"/>
                  </a:moveTo>
                  <a:lnTo>
                    <a:pt x="0" y="38100"/>
                  </a:lnTo>
                  <a:lnTo>
                    <a:pt x="0" y="39611"/>
                  </a:lnTo>
                  <a:lnTo>
                    <a:pt x="21336" y="39611"/>
                  </a:lnTo>
                  <a:lnTo>
                    <a:pt x="21336" y="38100"/>
                  </a:lnTo>
                  <a:close/>
                </a:path>
                <a:path w="1156970" h="55245">
                  <a:moveTo>
                    <a:pt x="21336" y="33528"/>
                  </a:moveTo>
                  <a:lnTo>
                    <a:pt x="0" y="33528"/>
                  </a:lnTo>
                  <a:lnTo>
                    <a:pt x="0" y="35039"/>
                  </a:lnTo>
                  <a:lnTo>
                    <a:pt x="0" y="36576"/>
                  </a:lnTo>
                  <a:lnTo>
                    <a:pt x="0" y="38087"/>
                  </a:lnTo>
                  <a:lnTo>
                    <a:pt x="21336" y="38087"/>
                  </a:lnTo>
                  <a:lnTo>
                    <a:pt x="21336" y="36576"/>
                  </a:lnTo>
                  <a:lnTo>
                    <a:pt x="21336" y="35039"/>
                  </a:lnTo>
                  <a:lnTo>
                    <a:pt x="21336" y="33528"/>
                  </a:lnTo>
                  <a:close/>
                </a:path>
                <a:path w="1156970" h="55245">
                  <a:moveTo>
                    <a:pt x="21336" y="32004"/>
                  </a:moveTo>
                  <a:lnTo>
                    <a:pt x="0" y="32004"/>
                  </a:lnTo>
                  <a:lnTo>
                    <a:pt x="0" y="33515"/>
                  </a:lnTo>
                  <a:lnTo>
                    <a:pt x="21336" y="33515"/>
                  </a:lnTo>
                  <a:lnTo>
                    <a:pt x="21336" y="32004"/>
                  </a:lnTo>
                  <a:close/>
                </a:path>
                <a:path w="1156970" h="55245">
                  <a:moveTo>
                    <a:pt x="21336" y="30480"/>
                  </a:moveTo>
                  <a:lnTo>
                    <a:pt x="0" y="30480"/>
                  </a:lnTo>
                  <a:lnTo>
                    <a:pt x="0" y="31991"/>
                  </a:lnTo>
                  <a:lnTo>
                    <a:pt x="21336" y="31991"/>
                  </a:lnTo>
                  <a:lnTo>
                    <a:pt x="21336" y="30480"/>
                  </a:lnTo>
                  <a:close/>
                </a:path>
                <a:path w="1156970" h="55245">
                  <a:moveTo>
                    <a:pt x="21336" y="25908"/>
                  </a:moveTo>
                  <a:lnTo>
                    <a:pt x="0" y="25908"/>
                  </a:lnTo>
                  <a:lnTo>
                    <a:pt x="0" y="27419"/>
                  </a:lnTo>
                  <a:lnTo>
                    <a:pt x="0" y="28956"/>
                  </a:lnTo>
                  <a:lnTo>
                    <a:pt x="0" y="30467"/>
                  </a:lnTo>
                  <a:lnTo>
                    <a:pt x="21336" y="30467"/>
                  </a:lnTo>
                  <a:lnTo>
                    <a:pt x="21336" y="28956"/>
                  </a:lnTo>
                  <a:lnTo>
                    <a:pt x="21336" y="27419"/>
                  </a:lnTo>
                  <a:lnTo>
                    <a:pt x="21336" y="25908"/>
                  </a:lnTo>
                  <a:close/>
                </a:path>
                <a:path w="1156970" h="55245">
                  <a:moveTo>
                    <a:pt x="21336" y="24384"/>
                  </a:moveTo>
                  <a:lnTo>
                    <a:pt x="0" y="24384"/>
                  </a:lnTo>
                  <a:lnTo>
                    <a:pt x="0" y="25895"/>
                  </a:lnTo>
                  <a:lnTo>
                    <a:pt x="21336" y="25895"/>
                  </a:lnTo>
                  <a:lnTo>
                    <a:pt x="21336" y="24384"/>
                  </a:lnTo>
                  <a:close/>
                </a:path>
                <a:path w="1156970" h="55245">
                  <a:moveTo>
                    <a:pt x="21336" y="22860"/>
                  </a:moveTo>
                  <a:lnTo>
                    <a:pt x="0" y="22860"/>
                  </a:lnTo>
                  <a:lnTo>
                    <a:pt x="0" y="24371"/>
                  </a:lnTo>
                  <a:lnTo>
                    <a:pt x="21336" y="24371"/>
                  </a:lnTo>
                  <a:lnTo>
                    <a:pt x="21336" y="22860"/>
                  </a:lnTo>
                  <a:close/>
                </a:path>
                <a:path w="1156970" h="55245">
                  <a:moveTo>
                    <a:pt x="21336" y="18288"/>
                  </a:moveTo>
                  <a:lnTo>
                    <a:pt x="0" y="18288"/>
                  </a:lnTo>
                  <a:lnTo>
                    <a:pt x="0" y="19799"/>
                  </a:lnTo>
                  <a:lnTo>
                    <a:pt x="0" y="21323"/>
                  </a:lnTo>
                  <a:lnTo>
                    <a:pt x="0" y="22847"/>
                  </a:lnTo>
                  <a:lnTo>
                    <a:pt x="21336" y="22847"/>
                  </a:lnTo>
                  <a:lnTo>
                    <a:pt x="21336" y="21336"/>
                  </a:lnTo>
                  <a:lnTo>
                    <a:pt x="21336" y="19799"/>
                  </a:lnTo>
                  <a:lnTo>
                    <a:pt x="21336" y="18288"/>
                  </a:lnTo>
                  <a:close/>
                </a:path>
                <a:path w="1156970" h="55245">
                  <a:moveTo>
                    <a:pt x="21336" y="16764"/>
                  </a:moveTo>
                  <a:lnTo>
                    <a:pt x="0" y="16764"/>
                  </a:lnTo>
                  <a:lnTo>
                    <a:pt x="0" y="18275"/>
                  </a:lnTo>
                  <a:lnTo>
                    <a:pt x="21336" y="18275"/>
                  </a:lnTo>
                  <a:lnTo>
                    <a:pt x="21336" y="16764"/>
                  </a:lnTo>
                  <a:close/>
                </a:path>
                <a:path w="1156970" h="55245">
                  <a:moveTo>
                    <a:pt x="21336" y="15240"/>
                  </a:moveTo>
                  <a:lnTo>
                    <a:pt x="0" y="15240"/>
                  </a:lnTo>
                  <a:lnTo>
                    <a:pt x="0" y="16751"/>
                  </a:lnTo>
                  <a:lnTo>
                    <a:pt x="21336" y="16751"/>
                  </a:lnTo>
                  <a:lnTo>
                    <a:pt x="21336" y="15240"/>
                  </a:lnTo>
                  <a:close/>
                </a:path>
                <a:path w="1156970" h="55245">
                  <a:moveTo>
                    <a:pt x="21336" y="10668"/>
                  </a:moveTo>
                  <a:lnTo>
                    <a:pt x="0" y="10668"/>
                  </a:lnTo>
                  <a:lnTo>
                    <a:pt x="0" y="12179"/>
                  </a:lnTo>
                  <a:lnTo>
                    <a:pt x="0" y="13716"/>
                  </a:lnTo>
                  <a:lnTo>
                    <a:pt x="0" y="15227"/>
                  </a:lnTo>
                  <a:lnTo>
                    <a:pt x="21336" y="15227"/>
                  </a:lnTo>
                  <a:lnTo>
                    <a:pt x="21336" y="13716"/>
                  </a:lnTo>
                  <a:lnTo>
                    <a:pt x="21336" y="12179"/>
                  </a:lnTo>
                  <a:lnTo>
                    <a:pt x="21336" y="10668"/>
                  </a:lnTo>
                  <a:close/>
                </a:path>
                <a:path w="1156970" h="55245">
                  <a:moveTo>
                    <a:pt x="21336" y="9144"/>
                  </a:moveTo>
                  <a:lnTo>
                    <a:pt x="0" y="9144"/>
                  </a:lnTo>
                  <a:lnTo>
                    <a:pt x="0" y="10655"/>
                  </a:lnTo>
                  <a:lnTo>
                    <a:pt x="21336" y="10655"/>
                  </a:lnTo>
                  <a:lnTo>
                    <a:pt x="21336" y="9144"/>
                  </a:lnTo>
                  <a:close/>
                </a:path>
                <a:path w="1156970" h="55245">
                  <a:moveTo>
                    <a:pt x="21336" y="7620"/>
                  </a:moveTo>
                  <a:lnTo>
                    <a:pt x="0" y="7620"/>
                  </a:lnTo>
                  <a:lnTo>
                    <a:pt x="0" y="9131"/>
                  </a:lnTo>
                  <a:lnTo>
                    <a:pt x="21336" y="9131"/>
                  </a:lnTo>
                  <a:lnTo>
                    <a:pt x="21336" y="7620"/>
                  </a:lnTo>
                  <a:close/>
                </a:path>
                <a:path w="1156970" h="55245">
                  <a:moveTo>
                    <a:pt x="21336" y="3048"/>
                  </a:moveTo>
                  <a:lnTo>
                    <a:pt x="0" y="3048"/>
                  </a:lnTo>
                  <a:lnTo>
                    <a:pt x="0" y="4559"/>
                  </a:lnTo>
                  <a:lnTo>
                    <a:pt x="0" y="6096"/>
                  </a:lnTo>
                  <a:lnTo>
                    <a:pt x="0" y="7607"/>
                  </a:lnTo>
                  <a:lnTo>
                    <a:pt x="21336" y="7607"/>
                  </a:lnTo>
                  <a:lnTo>
                    <a:pt x="21336" y="6096"/>
                  </a:lnTo>
                  <a:lnTo>
                    <a:pt x="21336" y="4559"/>
                  </a:lnTo>
                  <a:lnTo>
                    <a:pt x="21336" y="3048"/>
                  </a:lnTo>
                  <a:close/>
                </a:path>
                <a:path w="1156970" h="55245">
                  <a:moveTo>
                    <a:pt x="21336" y="1524"/>
                  </a:moveTo>
                  <a:lnTo>
                    <a:pt x="0" y="1524"/>
                  </a:lnTo>
                  <a:lnTo>
                    <a:pt x="0" y="3035"/>
                  </a:lnTo>
                  <a:lnTo>
                    <a:pt x="21336" y="3035"/>
                  </a:lnTo>
                  <a:lnTo>
                    <a:pt x="21336" y="1524"/>
                  </a:lnTo>
                  <a:close/>
                </a:path>
                <a:path w="1156970" h="55245">
                  <a:moveTo>
                    <a:pt x="21336" y="0"/>
                  </a:moveTo>
                  <a:lnTo>
                    <a:pt x="0" y="0"/>
                  </a:lnTo>
                  <a:lnTo>
                    <a:pt x="0" y="1511"/>
                  </a:lnTo>
                  <a:lnTo>
                    <a:pt x="21336" y="1511"/>
                  </a:lnTo>
                  <a:lnTo>
                    <a:pt x="21336" y="0"/>
                  </a:lnTo>
                  <a:close/>
                </a:path>
                <a:path w="1156970" h="55245">
                  <a:moveTo>
                    <a:pt x="1156716" y="48768"/>
                  </a:moveTo>
                  <a:lnTo>
                    <a:pt x="1135380" y="48768"/>
                  </a:lnTo>
                  <a:lnTo>
                    <a:pt x="1135380" y="50279"/>
                  </a:lnTo>
                  <a:lnTo>
                    <a:pt x="1135380" y="51816"/>
                  </a:lnTo>
                  <a:lnTo>
                    <a:pt x="1135380" y="53327"/>
                  </a:lnTo>
                  <a:lnTo>
                    <a:pt x="1156716" y="53327"/>
                  </a:lnTo>
                  <a:lnTo>
                    <a:pt x="1156716" y="51816"/>
                  </a:lnTo>
                  <a:lnTo>
                    <a:pt x="1156716" y="50279"/>
                  </a:lnTo>
                  <a:lnTo>
                    <a:pt x="1156716" y="48768"/>
                  </a:lnTo>
                  <a:close/>
                </a:path>
                <a:path w="1156970" h="55245">
                  <a:moveTo>
                    <a:pt x="1156716" y="47244"/>
                  </a:moveTo>
                  <a:lnTo>
                    <a:pt x="1135380" y="47244"/>
                  </a:lnTo>
                  <a:lnTo>
                    <a:pt x="1135380" y="48755"/>
                  </a:lnTo>
                  <a:lnTo>
                    <a:pt x="1156716" y="48755"/>
                  </a:lnTo>
                  <a:lnTo>
                    <a:pt x="1156716" y="47244"/>
                  </a:lnTo>
                  <a:close/>
                </a:path>
                <a:path w="1156970" h="55245">
                  <a:moveTo>
                    <a:pt x="1156716" y="45720"/>
                  </a:moveTo>
                  <a:lnTo>
                    <a:pt x="1135380" y="45720"/>
                  </a:lnTo>
                  <a:lnTo>
                    <a:pt x="1135380" y="47231"/>
                  </a:lnTo>
                  <a:lnTo>
                    <a:pt x="1156716" y="47231"/>
                  </a:lnTo>
                  <a:lnTo>
                    <a:pt x="1156716" y="45720"/>
                  </a:lnTo>
                  <a:close/>
                </a:path>
                <a:path w="1156970" h="55245">
                  <a:moveTo>
                    <a:pt x="1156716" y="41148"/>
                  </a:moveTo>
                  <a:lnTo>
                    <a:pt x="1135380" y="41148"/>
                  </a:lnTo>
                  <a:lnTo>
                    <a:pt x="1135380" y="42659"/>
                  </a:lnTo>
                  <a:lnTo>
                    <a:pt x="1135380" y="44196"/>
                  </a:lnTo>
                  <a:lnTo>
                    <a:pt x="1135380" y="45707"/>
                  </a:lnTo>
                  <a:lnTo>
                    <a:pt x="1156716" y="45707"/>
                  </a:lnTo>
                  <a:lnTo>
                    <a:pt x="1156716" y="44196"/>
                  </a:lnTo>
                  <a:lnTo>
                    <a:pt x="1156716" y="42659"/>
                  </a:lnTo>
                  <a:lnTo>
                    <a:pt x="1156716" y="41148"/>
                  </a:lnTo>
                  <a:close/>
                </a:path>
                <a:path w="1156970" h="55245">
                  <a:moveTo>
                    <a:pt x="1156716" y="39624"/>
                  </a:moveTo>
                  <a:lnTo>
                    <a:pt x="1135380" y="39624"/>
                  </a:lnTo>
                  <a:lnTo>
                    <a:pt x="1135380" y="41135"/>
                  </a:lnTo>
                  <a:lnTo>
                    <a:pt x="1156716" y="41135"/>
                  </a:lnTo>
                  <a:lnTo>
                    <a:pt x="1156716" y="39624"/>
                  </a:lnTo>
                  <a:close/>
                </a:path>
                <a:path w="1156970" h="55245">
                  <a:moveTo>
                    <a:pt x="1156716" y="38100"/>
                  </a:moveTo>
                  <a:lnTo>
                    <a:pt x="1135380" y="38100"/>
                  </a:lnTo>
                  <a:lnTo>
                    <a:pt x="1135380" y="39611"/>
                  </a:lnTo>
                  <a:lnTo>
                    <a:pt x="1156716" y="39611"/>
                  </a:lnTo>
                  <a:lnTo>
                    <a:pt x="1156716" y="38100"/>
                  </a:lnTo>
                  <a:close/>
                </a:path>
                <a:path w="1156970" h="55245">
                  <a:moveTo>
                    <a:pt x="1156716" y="33528"/>
                  </a:moveTo>
                  <a:lnTo>
                    <a:pt x="1135380" y="33528"/>
                  </a:lnTo>
                  <a:lnTo>
                    <a:pt x="1135380" y="35039"/>
                  </a:lnTo>
                  <a:lnTo>
                    <a:pt x="1135380" y="36576"/>
                  </a:lnTo>
                  <a:lnTo>
                    <a:pt x="1135380" y="38087"/>
                  </a:lnTo>
                  <a:lnTo>
                    <a:pt x="1156716" y="38087"/>
                  </a:lnTo>
                  <a:lnTo>
                    <a:pt x="1156716" y="36576"/>
                  </a:lnTo>
                  <a:lnTo>
                    <a:pt x="1156716" y="35039"/>
                  </a:lnTo>
                  <a:lnTo>
                    <a:pt x="1156716" y="33528"/>
                  </a:lnTo>
                  <a:close/>
                </a:path>
                <a:path w="1156970" h="55245">
                  <a:moveTo>
                    <a:pt x="1156716" y="32004"/>
                  </a:moveTo>
                  <a:lnTo>
                    <a:pt x="1135380" y="32004"/>
                  </a:lnTo>
                  <a:lnTo>
                    <a:pt x="1135380" y="33515"/>
                  </a:lnTo>
                  <a:lnTo>
                    <a:pt x="1156716" y="33515"/>
                  </a:lnTo>
                  <a:lnTo>
                    <a:pt x="1156716" y="32004"/>
                  </a:lnTo>
                  <a:close/>
                </a:path>
                <a:path w="1156970" h="55245">
                  <a:moveTo>
                    <a:pt x="1156716" y="30480"/>
                  </a:moveTo>
                  <a:lnTo>
                    <a:pt x="1135380" y="30480"/>
                  </a:lnTo>
                  <a:lnTo>
                    <a:pt x="1135380" y="31991"/>
                  </a:lnTo>
                  <a:lnTo>
                    <a:pt x="1156716" y="31991"/>
                  </a:lnTo>
                  <a:lnTo>
                    <a:pt x="1156716" y="30480"/>
                  </a:lnTo>
                  <a:close/>
                </a:path>
                <a:path w="1156970" h="55245">
                  <a:moveTo>
                    <a:pt x="1156716" y="25908"/>
                  </a:moveTo>
                  <a:lnTo>
                    <a:pt x="1135380" y="25908"/>
                  </a:lnTo>
                  <a:lnTo>
                    <a:pt x="1135380" y="27419"/>
                  </a:lnTo>
                  <a:lnTo>
                    <a:pt x="1135380" y="28956"/>
                  </a:lnTo>
                  <a:lnTo>
                    <a:pt x="1135380" y="30467"/>
                  </a:lnTo>
                  <a:lnTo>
                    <a:pt x="1156716" y="30467"/>
                  </a:lnTo>
                  <a:lnTo>
                    <a:pt x="1156716" y="28956"/>
                  </a:lnTo>
                  <a:lnTo>
                    <a:pt x="1156716" y="27419"/>
                  </a:lnTo>
                  <a:lnTo>
                    <a:pt x="1156716" y="25908"/>
                  </a:lnTo>
                  <a:close/>
                </a:path>
                <a:path w="1156970" h="55245">
                  <a:moveTo>
                    <a:pt x="1156716" y="24384"/>
                  </a:moveTo>
                  <a:lnTo>
                    <a:pt x="1135380" y="24384"/>
                  </a:lnTo>
                  <a:lnTo>
                    <a:pt x="1135380" y="25895"/>
                  </a:lnTo>
                  <a:lnTo>
                    <a:pt x="1156716" y="25895"/>
                  </a:lnTo>
                  <a:lnTo>
                    <a:pt x="1156716" y="24384"/>
                  </a:lnTo>
                  <a:close/>
                </a:path>
                <a:path w="1156970" h="55245">
                  <a:moveTo>
                    <a:pt x="1156716" y="22860"/>
                  </a:moveTo>
                  <a:lnTo>
                    <a:pt x="1135380" y="22860"/>
                  </a:lnTo>
                  <a:lnTo>
                    <a:pt x="1135380" y="24371"/>
                  </a:lnTo>
                  <a:lnTo>
                    <a:pt x="1156716" y="24371"/>
                  </a:lnTo>
                  <a:lnTo>
                    <a:pt x="1156716" y="22860"/>
                  </a:lnTo>
                  <a:close/>
                </a:path>
                <a:path w="1156970" h="55245">
                  <a:moveTo>
                    <a:pt x="1156716" y="18288"/>
                  </a:moveTo>
                  <a:lnTo>
                    <a:pt x="1135380" y="18288"/>
                  </a:lnTo>
                  <a:lnTo>
                    <a:pt x="1135380" y="19799"/>
                  </a:lnTo>
                  <a:lnTo>
                    <a:pt x="1135380" y="21323"/>
                  </a:lnTo>
                  <a:lnTo>
                    <a:pt x="1135380" y="22847"/>
                  </a:lnTo>
                  <a:lnTo>
                    <a:pt x="1156716" y="22847"/>
                  </a:lnTo>
                  <a:lnTo>
                    <a:pt x="1156716" y="21336"/>
                  </a:lnTo>
                  <a:lnTo>
                    <a:pt x="1156716" y="19799"/>
                  </a:lnTo>
                  <a:lnTo>
                    <a:pt x="1156716" y="18288"/>
                  </a:lnTo>
                  <a:close/>
                </a:path>
                <a:path w="1156970" h="55245">
                  <a:moveTo>
                    <a:pt x="1156716" y="16764"/>
                  </a:moveTo>
                  <a:lnTo>
                    <a:pt x="1135380" y="16764"/>
                  </a:lnTo>
                  <a:lnTo>
                    <a:pt x="1135380" y="18275"/>
                  </a:lnTo>
                  <a:lnTo>
                    <a:pt x="1156716" y="18275"/>
                  </a:lnTo>
                  <a:lnTo>
                    <a:pt x="1156716" y="16764"/>
                  </a:lnTo>
                  <a:close/>
                </a:path>
                <a:path w="1156970" h="55245">
                  <a:moveTo>
                    <a:pt x="1156716" y="15240"/>
                  </a:moveTo>
                  <a:lnTo>
                    <a:pt x="1135380" y="15240"/>
                  </a:lnTo>
                  <a:lnTo>
                    <a:pt x="1135380" y="16751"/>
                  </a:lnTo>
                  <a:lnTo>
                    <a:pt x="1156716" y="16751"/>
                  </a:lnTo>
                  <a:lnTo>
                    <a:pt x="1156716" y="15240"/>
                  </a:lnTo>
                  <a:close/>
                </a:path>
                <a:path w="1156970" h="55245">
                  <a:moveTo>
                    <a:pt x="1156716" y="10668"/>
                  </a:moveTo>
                  <a:lnTo>
                    <a:pt x="1135380" y="10668"/>
                  </a:lnTo>
                  <a:lnTo>
                    <a:pt x="1135380" y="12179"/>
                  </a:lnTo>
                  <a:lnTo>
                    <a:pt x="1135380" y="13716"/>
                  </a:lnTo>
                  <a:lnTo>
                    <a:pt x="1135380" y="15227"/>
                  </a:lnTo>
                  <a:lnTo>
                    <a:pt x="1156716" y="15227"/>
                  </a:lnTo>
                  <a:lnTo>
                    <a:pt x="1156716" y="13716"/>
                  </a:lnTo>
                  <a:lnTo>
                    <a:pt x="1156716" y="12179"/>
                  </a:lnTo>
                  <a:lnTo>
                    <a:pt x="1156716" y="10668"/>
                  </a:lnTo>
                  <a:close/>
                </a:path>
                <a:path w="1156970" h="55245">
                  <a:moveTo>
                    <a:pt x="1156716" y="9144"/>
                  </a:moveTo>
                  <a:lnTo>
                    <a:pt x="1135380" y="9144"/>
                  </a:lnTo>
                  <a:lnTo>
                    <a:pt x="1135380" y="10655"/>
                  </a:lnTo>
                  <a:lnTo>
                    <a:pt x="1156716" y="10655"/>
                  </a:lnTo>
                  <a:lnTo>
                    <a:pt x="1156716" y="9144"/>
                  </a:lnTo>
                  <a:close/>
                </a:path>
                <a:path w="1156970" h="55245">
                  <a:moveTo>
                    <a:pt x="1156716" y="7620"/>
                  </a:moveTo>
                  <a:lnTo>
                    <a:pt x="1135380" y="7620"/>
                  </a:lnTo>
                  <a:lnTo>
                    <a:pt x="1135380" y="9131"/>
                  </a:lnTo>
                  <a:lnTo>
                    <a:pt x="1156716" y="9131"/>
                  </a:lnTo>
                  <a:lnTo>
                    <a:pt x="1156716" y="7620"/>
                  </a:lnTo>
                  <a:close/>
                </a:path>
                <a:path w="1156970" h="55245">
                  <a:moveTo>
                    <a:pt x="1156716" y="3048"/>
                  </a:moveTo>
                  <a:lnTo>
                    <a:pt x="1135380" y="3048"/>
                  </a:lnTo>
                  <a:lnTo>
                    <a:pt x="1135380" y="4559"/>
                  </a:lnTo>
                  <a:lnTo>
                    <a:pt x="1135380" y="6096"/>
                  </a:lnTo>
                  <a:lnTo>
                    <a:pt x="1135380" y="7607"/>
                  </a:lnTo>
                  <a:lnTo>
                    <a:pt x="1156716" y="7607"/>
                  </a:lnTo>
                  <a:lnTo>
                    <a:pt x="1156716" y="6096"/>
                  </a:lnTo>
                  <a:lnTo>
                    <a:pt x="1156716" y="4559"/>
                  </a:lnTo>
                  <a:lnTo>
                    <a:pt x="1156716" y="3048"/>
                  </a:lnTo>
                  <a:close/>
                </a:path>
                <a:path w="1156970" h="55245">
                  <a:moveTo>
                    <a:pt x="1156716" y="1524"/>
                  </a:moveTo>
                  <a:lnTo>
                    <a:pt x="1135380" y="1524"/>
                  </a:lnTo>
                  <a:lnTo>
                    <a:pt x="1135380" y="3035"/>
                  </a:lnTo>
                  <a:lnTo>
                    <a:pt x="1156716" y="3035"/>
                  </a:lnTo>
                  <a:lnTo>
                    <a:pt x="1156716" y="1524"/>
                  </a:lnTo>
                  <a:close/>
                </a:path>
                <a:path w="1156970" h="55245">
                  <a:moveTo>
                    <a:pt x="1156716" y="0"/>
                  </a:moveTo>
                  <a:lnTo>
                    <a:pt x="1135380" y="0"/>
                  </a:lnTo>
                  <a:lnTo>
                    <a:pt x="1135380" y="1511"/>
                  </a:lnTo>
                  <a:lnTo>
                    <a:pt x="1156716" y="1511"/>
                  </a:lnTo>
                  <a:lnTo>
                    <a:pt x="11567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253736" y="3713238"/>
              <a:ext cx="1156970" cy="55244"/>
            </a:xfrm>
            <a:custGeom>
              <a:avLst/>
              <a:gdLst/>
              <a:ahLst/>
              <a:cxnLst/>
              <a:rect l="l" t="t" r="r" b="b"/>
              <a:pathLst>
                <a:path w="1156970" h="55245">
                  <a:moveTo>
                    <a:pt x="21336" y="53340"/>
                  </a:moveTo>
                  <a:lnTo>
                    <a:pt x="0" y="53340"/>
                  </a:lnTo>
                  <a:lnTo>
                    <a:pt x="0" y="54851"/>
                  </a:lnTo>
                  <a:lnTo>
                    <a:pt x="21336" y="54851"/>
                  </a:lnTo>
                  <a:lnTo>
                    <a:pt x="21336" y="53340"/>
                  </a:lnTo>
                  <a:close/>
                </a:path>
                <a:path w="1156970" h="55245">
                  <a:moveTo>
                    <a:pt x="21336" y="48768"/>
                  </a:moveTo>
                  <a:lnTo>
                    <a:pt x="0" y="48768"/>
                  </a:lnTo>
                  <a:lnTo>
                    <a:pt x="0" y="50279"/>
                  </a:lnTo>
                  <a:lnTo>
                    <a:pt x="0" y="51816"/>
                  </a:lnTo>
                  <a:lnTo>
                    <a:pt x="0" y="53327"/>
                  </a:lnTo>
                  <a:lnTo>
                    <a:pt x="21336" y="53327"/>
                  </a:lnTo>
                  <a:lnTo>
                    <a:pt x="21336" y="51816"/>
                  </a:lnTo>
                  <a:lnTo>
                    <a:pt x="21336" y="50279"/>
                  </a:lnTo>
                  <a:lnTo>
                    <a:pt x="21336" y="48768"/>
                  </a:lnTo>
                  <a:close/>
                </a:path>
                <a:path w="1156970" h="55245">
                  <a:moveTo>
                    <a:pt x="21336" y="47244"/>
                  </a:moveTo>
                  <a:lnTo>
                    <a:pt x="0" y="47244"/>
                  </a:lnTo>
                  <a:lnTo>
                    <a:pt x="0" y="48755"/>
                  </a:lnTo>
                  <a:lnTo>
                    <a:pt x="21336" y="48755"/>
                  </a:lnTo>
                  <a:lnTo>
                    <a:pt x="21336" y="47244"/>
                  </a:lnTo>
                  <a:close/>
                </a:path>
                <a:path w="1156970" h="55245">
                  <a:moveTo>
                    <a:pt x="21336" y="45720"/>
                  </a:moveTo>
                  <a:lnTo>
                    <a:pt x="0" y="45720"/>
                  </a:lnTo>
                  <a:lnTo>
                    <a:pt x="0" y="47231"/>
                  </a:lnTo>
                  <a:lnTo>
                    <a:pt x="21336" y="47231"/>
                  </a:lnTo>
                  <a:lnTo>
                    <a:pt x="21336" y="45720"/>
                  </a:lnTo>
                  <a:close/>
                </a:path>
                <a:path w="1156970" h="55245">
                  <a:moveTo>
                    <a:pt x="21336" y="41148"/>
                  </a:moveTo>
                  <a:lnTo>
                    <a:pt x="0" y="41148"/>
                  </a:lnTo>
                  <a:lnTo>
                    <a:pt x="0" y="42659"/>
                  </a:lnTo>
                  <a:lnTo>
                    <a:pt x="0" y="44183"/>
                  </a:lnTo>
                  <a:lnTo>
                    <a:pt x="0" y="45707"/>
                  </a:lnTo>
                  <a:lnTo>
                    <a:pt x="21336" y="45707"/>
                  </a:lnTo>
                  <a:lnTo>
                    <a:pt x="21336" y="44196"/>
                  </a:lnTo>
                  <a:lnTo>
                    <a:pt x="21336" y="42659"/>
                  </a:lnTo>
                  <a:lnTo>
                    <a:pt x="21336" y="41148"/>
                  </a:lnTo>
                  <a:close/>
                </a:path>
                <a:path w="1156970" h="55245">
                  <a:moveTo>
                    <a:pt x="21336" y="39624"/>
                  </a:moveTo>
                  <a:lnTo>
                    <a:pt x="0" y="39624"/>
                  </a:lnTo>
                  <a:lnTo>
                    <a:pt x="0" y="41135"/>
                  </a:lnTo>
                  <a:lnTo>
                    <a:pt x="21336" y="41135"/>
                  </a:lnTo>
                  <a:lnTo>
                    <a:pt x="21336" y="39624"/>
                  </a:lnTo>
                  <a:close/>
                </a:path>
                <a:path w="1156970" h="55245">
                  <a:moveTo>
                    <a:pt x="21336" y="38100"/>
                  </a:moveTo>
                  <a:lnTo>
                    <a:pt x="0" y="38100"/>
                  </a:lnTo>
                  <a:lnTo>
                    <a:pt x="0" y="39611"/>
                  </a:lnTo>
                  <a:lnTo>
                    <a:pt x="21336" y="39611"/>
                  </a:lnTo>
                  <a:lnTo>
                    <a:pt x="21336" y="38100"/>
                  </a:lnTo>
                  <a:close/>
                </a:path>
                <a:path w="1156970" h="55245">
                  <a:moveTo>
                    <a:pt x="21336" y="33528"/>
                  </a:moveTo>
                  <a:lnTo>
                    <a:pt x="0" y="33528"/>
                  </a:lnTo>
                  <a:lnTo>
                    <a:pt x="0" y="35039"/>
                  </a:lnTo>
                  <a:lnTo>
                    <a:pt x="0" y="36576"/>
                  </a:lnTo>
                  <a:lnTo>
                    <a:pt x="0" y="38087"/>
                  </a:lnTo>
                  <a:lnTo>
                    <a:pt x="21336" y="38087"/>
                  </a:lnTo>
                  <a:lnTo>
                    <a:pt x="21336" y="36576"/>
                  </a:lnTo>
                  <a:lnTo>
                    <a:pt x="21336" y="35039"/>
                  </a:lnTo>
                  <a:lnTo>
                    <a:pt x="21336" y="33528"/>
                  </a:lnTo>
                  <a:close/>
                </a:path>
                <a:path w="1156970" h="55245">
                  <a:moveTo>
                    <a:pt x="21336" y="32004"/>
                  </a:moveTo>
                  <a:lnTo>
                    <a:pt x="0" y="32004"/>
                  </a:lnTo>
                  <a:lnTo>
                    <a:pt x="0" y="33515"/>
                  </a:lnTo>
                  <a:lnTo>
                    <a:pt x="21336" y="33515"/>
                  </a:lnTo>
                  <a:lnTo>
                    <a:pt x="21336" y="32004"/>
                  </a:lnTo>
                  <a:close/>
                </a:path>
                <a:path w="1156970" h="55245">
                  <a:moveTo>
                    <a:pt x="21336" y="30480"/>
                  </a:moveTo>
                  <a:lnTo>
                    <a:pt x="0" y="30480"/>
                  </a:lnTo>
                  <a:lnTo>
                    <a:pt x="0" y="31991"/>
                  </a:lnTo>
                  <a:lnTo>
                    <a:pt x="21336" y="31991"/>
                  </a:lnTo>
                  <a:lnTo>
                    <a:pt x="21336" y="30480"/>
                  </a:lnTo>
                  <a:close/>
                </a:path>
                <a:path w="1156970" h="55245">
                  <a:moveTo>
                    <a:pt x="21336" y="25908"/>
                  </a:moveTo>
                  <a:lnTo>
                    <a:pt x="0" y="25908"/>
                  </a:lnTo>
                  <a:lnTo>
                    <a:pt x="0" y="27419"/>
                  </a:lnTo>
                  <a:lnTo>
                    <a:pt x="0" y="28956"/>
                  </a:lnTo>
                  <a:lnTo>
                    <a:pt x="0" y="30467"/>
                  </a:lnTo>
                  <a:lnTo>
                    <a:pt x="21336" y="30467"/>
                  </a:lnTo>
                  <a:lnTo>
                    <a:pt x="21336" y="28956"/>
                  </a:lnTo>
                  <a:lnTo>
                    <a:pt x="21336" y="27419"/>
                  </a:lnTo>
                  <a:lnTo>
                    <a:pt x="21336" y="25908"/>
                  </a:lnTo>
                  <a:close/>
                </a:path>
                <a:path w="1156970" h="55245">
                  <a:moveTo>
                    <a:pt x="21336" y="24384"/>
                  </a:moveTo>
                  <a:lnTo>
                    <a:pt x="0" y="24384"/>
                  </a:lnTo>
                  <a:lnTo>
                    <a:pt x="0" y="25895"/>
                  </a:lnTo>
                  <a:lnTo>
                    <a:pt x="21336" y="25895"/>
                  </a:lnTo>
                  <a:lnTo>
                    <a:pt x="21336" y="24384"/>
                  </a:lnTo>
                  <a:close/>
                </a:path>
                <a:path w="1156970" h="55245">
                  <a:moveTo>
                    <a:pt x="21336" y="22860"/>
                  </a:moveTo>
                  <a:lnTo>
                    <a:pt x="0" y="22860"/>
                  </a:lnTo>
                  <a:lnTo>
                    <a:pt x="0" y="24371"/>
                  </a:lnTo>
                  <a:lnTo>
                    <a:pt x="21336" y="24371"/>
                  </a:lnTo>
                  <a:lnTo>
                    <a:pt x="21336" y="22860"/>
                  </a:lnTo>
                  <a:close/>
                </a:path>
                <a:path w="1156970" h="55245">
                  <a:moveTo>
                    <a:pt x="21336" y="18288"/>
                  </a:moveTo>
                  <a:lnTo>
                    <a:pt x="0" y="18288"/>
                  </a:lnTo>
                  <a:lnTo>
                    <a:pt x="0" y="19799"/>
                  </a:lnTo>
                  <a:lnTo>
                    <a:pt x="0" y="21336"/>
                  </a:lnTo>
                  <a:lnTo>
                    <a:pt x="0" y="22847"/>
                  </a:lnTo>
                  <a:lnTo>
                    <a:pt x="21336" y="22847"/>
                  </a:lnTo>
                  <a:lnTo>
                    <a:pt x="21336" y="21336"/>
                  </a:lnTo>
                  <a:lnTo>
                    <a:pt x="21336" y="19799"/>
                  </a:lnTo>
                  <a:lnTo>
                    <a:pt x="21336" y="18288"/>
                  </a:lnTo>
                  <a:close/>
                </a:path>
                <a:path w="1156970" h="55245">
                  <a:moveTo>
                    <a:pt x="21336" y="16764"/>
                  </a:moveTo>
                  <a:lnTo>
                    <a:pt x="0" y="16764"/>
                  </a:lnTo>
                  <a:lnTo>
                    <a:pt x="0" y="18275"/>
                  </a:lnTo>
                  <a:lnTo>
                    <a:pt x="21336" y="18275"/>
                  </a:lnTo>
                  <a:lnTo>
                    <a:pt x="21336" y="16764"/>
                  </a:lnTo>
                  <a:close/>
                </a:path>
                <a:path w="1156970" h="55245">
                  <a:moveTo>
                    <a:pt x="21336" y="15240"/>
                  </a:moveTo>
                  <a:lnTo>
                    <a:pt x="0" y="15240"/>
                  </a:lnTo>
                  <a:lnTo>
                    <a:pt x="0" y="16751"/>
                  </a:lnTo>
                  <a:lnTo>
                    <a:pt x="21336" y="16751"/>
                  </a:lnTo>
                  <a:lnTo>
                    <a:pt x="21336" y="15240"/>
                  </a:lnTo>
                  <a:close/>
                </a:path>
                <a:path w="1156970" h="55245">
                  <a:moveTo>
                    <a:pt x="21336" y="10668"/>
                  </a:moveTo>
                  <a:lnTo>
                    <a:pt x="0" y="10668"/>
                  </a:lnTo>
                  <a:lnTo>
                    <a:pt x="0" y="12179"/>
                  </a:lnTo>
                  <a:lnTo>
                    <a:pt x="0" y="13716"/>
                  </a:lnTo>
                  <a:lnTo>
                    <a:pt x="0" y="15227"/>
                  </a:lnTo>
                  <a:lnTo>
                    <a:pt x="21336" y="15227"/>
                  </a:lnTo>
                  <a:lnTo>
                    <a:pt x="21336" y="13716"/>
                  </a:lnTo>
                  <a:lnTo>
                    <a:pt x="21336" y="12179"/>
                  </a:lnTo>
                  <a:lnTo>
                    <a:pt x="21336" y="10668"/>
                  </a:lnTo>
                  <a:close/>
                </a:path>
                <a:path w="1156970" h="55245">
                  <a:moveTo>
                    <a:pt x="21336" y="9144"/>
                  </a:moveTo>
                  <a:lnTo>
                    <a:pt x="0" y="9144"/>
                  </a:lnTo>
                  <a:lnTo>
                    <a:pt x="0" y="10655"/>
                  </a:lnTo>
                  <a:lnTo>
                    <a:pt x="21336" y="10655"/>
                  </a:lnTo>
                  <a:lnTo>
                    <a:pt x="21336" y="9144"/>
                  </a:lnTo>
                  <a:close/>
                </a:path>
                <a:path w="1156970" h="55245">
                  <a:moveTo>
                    <a:pt x="21336" y="7620"/>
                  </a:moveTo>
                  <a:lnTo>
                    <a:pt x="0" y="7620"/>
                  </a:lnTo>
                  <a:lnTo>
                    <a:pt x="0" y="9131"/>
                  </a:lnTo>
                  <a:lnTo>
                    <a:pt x="21336" y="9131"/>
                  </a:lnTo>
                  <a:lnTo>
                    <a:pt x="21336" y="7620"/>
                  </a:lnTo>
                  <a:close/>
                </a:path>
                <a:path w="1156970" h="55245">
                  <a:moveTo>
                    <a:pt x="21336" y="3048"/>
                  </a:moveTo>
                  <a:lnTo>
                    <a:pt x="0" y="3048"/>
                  </a:lnTo>
                  <a:lnTo>
                    <a:pt x="0" y="4559"/>
                  </a:lnTo>
                  <a:lnTo>
                    <a:pt x="0" y="6083"/>
                  </a:lnTo>
                  <a:lnTo>
                    <a:pt x="0" y="7607"/>
                  </a:lnTo>
                  <a:lnTo>
                    <a:pt x="21336" y="7607"/>
                  </a:lnTo>
                  <a:lnTo>
                    <a:pt x="21336" y="6096"/>
                  </a:lnTo>
                  <a:lnTo>
                    <a:pt x="21336" y="4559"/>
                  </a:lnTo>
                  <a:lnTo>
                    <a:pt x="21336" y="3048"/>
                  </a:lnTo>
                  <a:close/>
                </a:path>
                <a:path w="1156970" h="55245">
                  <a:moveTo>
                    <a:pt x="21336" y="1524"/>
                  </a:moveTo>
                  <a:lnTo>
                    <a:pt x="0" y="1524"/>
                  </a:lnTo>
                  <a:lnTo>
                    <a:pt x="0" y="3035"/>
                  </a:lnTo>
                  <a:lnTo>
                    <a:pt x="21336" y="3035"/>
                  </a:lnTo>
                  <a:lnTo>
                    <a:pt x="21336" y="1524"/>
                  </a:lnTo>
                  <a:close/>
                </a:path>
                <a:path w="1156970" h="55245">
                  <a:moveTo>
                    <a:pt x="21336" y="0"/>
                  </a:moveTo>
                  <a:lnTo>
                    <a:pt x="0" y="0"/>
                  </a:lnTo>
                  <a:lnTo>
                    <a:pt x="0" y="1511"/>
                  </a:lnTo>
                  <a:lnTo>
                    <a:pt x="21336" y="1511"/>
                  </a:lnTo>
                  <a:lnTo>
                    <a:pt x="21336" y="0"/>
                  </a:lnTo>
                  <a:close/>
                </a:path>
                <a:path w="1156970" h="55245">
                  <a:moveTo>
                    <a:pt x="1156716" y="48768"/>
                  </a:moveTo>
                  <a:lnTo>
                    <a:pt x="1135380" y="48768"/>
                  </a:lnTo>
                  <a:lnTo>
                    <a:pt x="1135380" y="50279"/>
                  </a:lnTo>
                  <a:lnTo>
                    <a:pt x="1135380" y="51816"/>
                  </a:lnTo>
                  <a:lnTo>
                    <a:pt x="1135380" y="53327"/>
                  </a:lnTo>
                  <a:lnTo>
                    <a:pt x="1156716" y="53327"/>
                  </a:lnTo>
                  <a:lnTo>
                    <a:pt x="1156716" y="51816"/>
                  </a:lnTo>
                  <a:lnTo>
                    <a:pt x="1156716" y="50279"/>
                  </a:lnTo>
                  <a:lnTo>
                    <a:pt x="1156716" y="48768"/>
                  </a:lnTo>
                  <a:close/>
                </a:path>
                <a:path w="1156970" h="55245">
                  <a:moveTo>
                    <a:pt x="1156716" y="47244"/>
                  </a:moveTo>
                  <a:lnTo>
                    <a:pt x="1135380" y="47244"/>
                  </a:lnTo>
                  <a:lnTo>
                    <a:pt x="1135380" y="48755"/>
                  </a:lnTo>
                  <a:lnTo>
                    <a:pt x="1156716" y="48755"/>
                  </a:lnTo>
                  <a:lnTo>
                    <a:pt x="1156716" y="47244"/>
                  </a:lnTo>
                  <a:close/>
                </a:path>
                <a:path w="1156970" h="55245">
                  <a:moveTo>
                    <a:pt x="1156716" y="45720"/>
                  </a:moveTo>
                  <a:lnTo>
                    <a:pt x="1135380" y="45720"/>
                  </a:lnTo>
                  <a:lnTo>
                    <a:pt x="1135380" y="47231"/>
                  </a:lnTo>
                  <a:lnTo>
                    <a:pt x="1156716" y="47231"/>
                  </a:lnTo>
                  <a:lnTo>
                    <a:pt x="1156716" y="45720"/>
                  </a:lnTo>
                  <a:close/>
                </a:path>
                <a:path w="1156970" h="55245">
                  <a:moveTo>
                    <a:pt x="1156716" y="41148"/>
                  </a:moveTo>
                  <a:lnTo>
                    <a:pt x="1135380" y="41148"/>
                  </a:lnTo>
                  <a:lnTo>
                    <a:pt x="1135380" y="42659"/>
                  </a:lnTo>
                  <a:lnTo>
                    <a:pt x="1135380" y="44183"/>
                  </a:lnTo>
                  <a:lnTo>
                    <a:pt x="1135380" y="45707"/>
                  </a:lnTo>
                  <a:lnTo>
                    <a:pt x="1156716" y="45707"/>
                  </a:lnTo>
                  <a:lnTo>
                    <a:pt x="1156716" y="44196"/>
                  </a:lnTo>
                  <a:lnTo>
                    <a:pt x="1156716" y="42659"/>
                  </a:lnTo>
                  <a:lnTo>
                    <a:pt x="1156716" y="41148"/>
                  </a:lnTo>
                  <a:close/>
                </a:path>
                <a:path w="1156970" h="55245">
                  <a:moveTo>
                    <a:pt x="1156716" y="39624"/>
                  </a:moveTo>
                  <a:lnTo>
                    <a:pt x="1135380" y="39624"/>
                  </a:lnTo>
                  <a:lnTo>
                    <a:pt x="1135380" y="41135"/>
                  </a:lnTo>
                  <a:lnTo>
                    <a:pt x="1156716" y="41135"/>
                  </a:lnTo>
                  <a:lnTo>
                    <a:pt x="1156716" y="39624"/>
                  </a:lnTo>
                  <a:close/>
                </a:path>
                <a:path w="1156970" h="55245">
                  <a:moveTo>
                    <a:pt x="1156716" y="38100"/>
                  </a:moveTo>
                  <a:lnTo>
                    <a:pt x="1135380" y="38100"/>
                  </a:lnTo>
                  <a:lnTo>
                    <a:pt x="1135380" y="39611"/>
                  </a:lnTo>
                  <a:lnTo>
                    <a:pt x="1156716" y="39611"/>
                  </a:lnTo>
                  <a:lnTo>
                    <a:pt x="1156716" y="38100"/>
                  </a:lnTo>
                  <a:close/>
                </a:path>
                <a:path w="1156970" h="55245">
                  <a:moveTo>
                    <a:pt x="1156716" y="33528"/>
                  </a:moveTo>
                  <a:lnTo>
                    <a:pt x="1135380" y="33528"/>
                  </a:lnTo>
                  <a:lnTo>
                    <a:pt x="1135380" y="35039"/>
                  </a:lnTo>
                  <a:lnTo>
                    <a:pt x="1135380" y="36576"/>
                  </a:lnTo>
                  <a:lnTo>
                    <a:pt x="1135380" y="38087"/>
                  </a:lnTo>
                  <a:lnTo>
                    <a:pt x="1156716" y="38087"/>
                  </a:lnTo>
                  <a:lnTo>
                    <a:pt x="1156716" y="36576"/>
                  </a:lnTo>
                  <a:lnTo>
                    <a:pt x="1156716" y="35039"/>
                  </a:lnTo>
                  <a:lnTo>
                    <a:pt x="1156716" y="33528"/>
                  </a:lnTo>
                  <a:close/>
                </a:path>
                <a:path w="1156970" h="55245">
                  <a:moveTo>
                    <a:pt x="1156716" y="32004"/>
                  </a:moveTo>
                  <a:lnTo>
                    <a:pt x="1135380" y="32004"/>
                  </a:lnTo>
                  <a:lnTo>
                    <a:pt x="1135380" y="33515"/>
                  </a:lnTo>
                  <a:lnTo>
                    <a:pt x="1156716" y="33515"/>
                  </a:lnTo>
                  <a:lnTo>
                    <a:pt x="1156716" y="32004"/>
                  </a:lnTo>
                  <a:close/>
                </a:path>
                <a:path w="1156970" h="55245">
                  <a:moveTo>
                    <a:pt x="1156716" y="30480"/>
                  </a:moveTo>
                  <a:lnTo>
                    <a:pt x="1135380" y="30480"/>
                  </a:lnTo>
                  <a:lnTo>
                    <a:pt x="1135380" y="31991"/>
                  </a:lnTo>
                  <a:lnTo>
                    <a:pt x="1156716" y="31991"/>
                  </a:lnTo>
                  <a:lnTo>
                    <a:pt x="1156716" y="30480"/>
                  </a:lnTo>
                  <a:close/>
                </a:path>
                <a:path w="1156970" h="55245">
                  <a:moveTo>
                    <a:pt x="1156716" y="25908"/>
                  </a:moveTo>
                  <a:lnTo>
                    <a:pt x="1135380" y="25908"/>
                  </a:lnTo>
                  <a:lnTo>
                    <a:pt x="1135380" y="27419"/>
                  </a:lnTo>
                  <a:lnTo>
                    <a:pt x="1135380" y="28956"/>
                  </a:lnTo>
                  <a:lnTo>
                    <a:pt x="1135380" y="30467"/>
                  </a:lnTo>
                  <a:lnTo>
                    <a:pt x="1156716" y="30467"/>
                  </a:lnTo>
                  <a:lnTo>
                    <a:pt x="1156716" y="28956"/>
                  </a:lnTo>
                  <a:lnTo>
                    <a:pt x="1156716" y="27419"/>
                  </a:lnTo>
                  <a:lnTo>
                    <a:pt x="1156716" y="25908"/>
                  </a:lnTo>
                  <a:close/>
                </a:path>
                <a:path w="1156970" h="55245">
                  <a:moveTo>
                    <a:pt x="1156716" y="24384"/>
                  </a:moveTo>
                  <a:lnTo>
                    <a:pt x="1135380" y="24384"/>
                  </a:lnTo>
                  <a:lnTo>
                    <a:pt x="1135380" y="25895"/>
                  </a:lnTo>
                  <a:lnTo>
                    <a:pt x="1156716" y="25895"/>
                  </a:lnTo>
                  <a:lnTo>
                    <a:pt x="1156716" y="24384"/>
                  </a:lnTo>
                  <a:close/>
                </a:path>
                <a:path w="1156970" h="55245">
                  <a:moveTo>
                    <a:pt x="1156716" y="22860"/>
                  </a:moveTo>
                  <a:lnTo>
                    <a:pt x="1135380" y="22860"/>
                  </a:lnTo>
                  <a:lnTo>
                    <a:pt x="1135380" y="24371"/>
                  </a:lnTo>
                  <a:lnTo>
                    <a:pt x="1156716" y="24371"/>
                  </a:lnTo>
                  <a:lnTo>
                    <a:pt x="1156716" y="22860"/>
                  </a:lnTo>
                  <a:close/>
                </a:path>
                <a:path w="1156970" h="55245">
                  <a:moveTo>
                    <a:pt x="1156716" y="18288"/>
                  </a:moveTo>
                  <a:lnTo>
                    <a:pt x="1135380" y="18288"/>
                  </a:lnTo>
                  <a:lnTo>
                    <a:pt x="1135380" y="19799"/>
                  </a:lnTo>
                  <a:lnTo>
                    <a:pt x="1135380" y="21336"/>
                  </a:lnTo>
                  <a:lnTo>
                    <a:pt x="1135380" y="22847"/>
                  </a:lnTo>
                  <a:lnTo>
                    <a:pt x="1156716" y="22847"/>
                  </a:lnTo>
                  <a:lnTo>
                    <a:pt x="1156716" y="21336"/>
                  </a:lnTo>
                  <a:lnTo>
                    <a:pt x="1156716" y="19799"/>
                  </a:lnTo>
                  <a:lnTo>
                    <a:pt x="1156716" y="18288"/>
                  </a:lnTo>
                  <a:close/>
                </a:path>
                <a:path w="1156970" h="55245">
                  <a:moveTo>
                    <a:pt x="1156716" y="16764"/>
                  </a:moveTo>
                  <a:lnTo>
                    <a:pt x="1135380" y="16764"/>
                  </a:lnTo>
                  <a:lnTo>
                    <a:pt x="1135380" y="18275"/>
                  </a:lnTo>
                  <a:lnTo>
                    <a:pt x="1156716" y="18275"/>
                  </a:lnTo>
                  <a:lnTo>
                    <a:pt x="1156716" y="16764"/>
                  </a:lnTo>
                  <a:close/>
                </a:path>
                <a:path w="1156970" h="55245">
                  <a:moveTo>
                    <a:pt x="1156716" y="15240"/>
                  </a:moveTo>
                  <a:lnTo>
                    <a:pt x="1135380" y="15240"/>
                  </a:lnTo>
                  <a:lnTo>
                    <a:pt x="1135380" y="16751"/>
                  </a:lnTo>
                  <a:lnTo>
                    <a:pt x="1156716" y="16751"/>
                  </a:lnTo>
                  <a:lnTo>
                    <a:pt x="1156716" y="15240"/>
                  </a:lnTo>
                  <a:close/>
                </a:path>
                <a:path w="1156970" h="55245">
                  <a:moveTo>
                    <a:pt x="1156716" y="10668"/>
                  </a:moveTo>
                  <a:lnTo>
                    <a:pt x="1135380" y="10668"/>
                  </a:lnTo>
                  <a:lnTo>
                    <a:pt x="1135380" y="12179"/>
                  </a:lnTo>
                  <a:lnTo>
                    <a:pt x="1135380" y="13716"/>
                  </a:lnTo>
                  <a:lnTo>
                    <a:pt x="1135380" y="15227"/>
                  </a:lnTo>
                  <a:lnTo>
                    <a:pt x="1156716" y="15227"/>
                  </a:lnTo>
                  <a:lnTo>
                    <a:pt x="1156716" y="13716"/>
                  </a:lnTo>
                  <a:lnTo>
                    <a:pt x="1156716" y="12179"/>
                  </a:lnTo>
                  <a:lnTo>
                    <a:pt x="1156716" y="10668"/>
                  </a:lnTo>
                  <a:close/>
                </a:path>
                <a:path w="1156970" h="55245">
                  <a:moveTo>
                    <a:pt x="1156716" y="9144"/>
                  </a:moveTo>
                  <a:lnTo>
                    <a:pt x="1135380" y="9144"/>
                  </a:lnTo>
                  <a:lnTo>
                    <a:pt x="1135380" y="10655"/>
                  </a:lnTo>
                  <a:lnTo>
                    <a:pt x="1156716" y="10655"/>
                  </a:lnTo>
                  <a:lnTo>
                    <a:pt x="1156716" y="9144"/>
                  </a:lnTo>
                  <a:close/>
                </a:path>
                <a:path w="1156970" h="55245">
                  <a:moveTo>
                    <a:pt x="1156716" y="7620"/>
                  </a:moveTo>
                  <a:lnTo>
                    <a:pt x="1135380" y="7620"/>
                  </a:lnTo>
                  <a:lnTo>
                    <a:pt x="1135380" y="9131"/>
                  </a:lnTo>
                  <a:lnTo>
                    <a:pt x="1156716" y="9131"/>
                  </a:lnTo>
                  <a:lnTo>
                    <a:pt x="1156716" y="7620"/>
                  </a:lnTo>
                  <a:close/>
                </a:path>
                <a:path w="1156970" h="55245">
                  <a:moveTo>
                    <a:pt x="1156716" y="3048"/>
                  </a:moveTo>
                  <a:lnTo>
                    <a:pt x="1135380" y="3048"/>
                  </a:lnTo>
                  <a:lnTo>
                    <a:pt x="1135380" y="4559"/>
                  </a:lnTo>
                  <a:lnTo>
                    <a:pt x="1135380" y="6083"/>
                  </a:lnTo>
                  <a:lnTo>
                    <a:pt x="1135380" y="7607"/>
                  </a:lnTo>
                  <a:lnTo>
                    <a:pt x="1156716" y="7607"/>
                  </a:lnTo>
                  <a:lnTo>
                    <a:pt x="1156716" y="6096"/>
                  </a:lnTo>
                  <a:lnTo>
                    <a:pt x="1156716" y="4559"/>
                  </a:lnTo>
                  <a:lnTo>
                    <a:pt x="1156716" y="3048"/>
                  </a:lnTo>
                  <a:close/>
                </a:path>
                <a:path w="1156970" h="55245">
                  <a:moveTo>
                    <a:pt x="1156716" y="1524"/>
                  </a:moveTo>
                  <a:lnTo>
                    <a:pt x="1135380" y="1524"/>
                  </a:lnTo>
                  <a:lnTo>
                    <a:pt x="1135380" y="3035"/>
                  </a:lnTo>
                  <a:lnTo>
                    <a:pt x="1156716" y="3035"/>
                  </a:lnTo>
                  <a:lnTo>
                    <a:pt x="1156716" y="1524"/>
                  </a:lnTo>
                  <a:close/>
                </a:path>
                <a:path w="1156970" h="55245">
                  <a:moveTo>
                    <a:pt x="1156716" y="0"/>
                  </a:moveTo>
                  <a:lnTo>
                    <a:pt x="1135380" y="0"/>
                  </a:lnTo>
                  <a:lnTo>
                    <a:pt x="1135380" y="1511"/>
                  </a:lnTo>
                  <a:lnTo>
                    <a:pt x="1156716" y="1511"/>
                  </a:lnTo>
                  <a:lnTo>
                    <a:pt x="11567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5253736" y="3766578"/>
              <a:ext cx="1156970" cy="55244"/>
            </a:xfrm>
            <a:custGeom>
              <a:avLst/>
              <a:gdLst/>
              <a:ahLst/>
              <a:cxnLst/>
              <a:rect l="l" t="t" r="r" b="b"/>
              <a:pathLst>
                <a:path w="1156970" h="55245">
                  <a:moveTo>
                    <a:pt x="21336" y="53340"/>
                  </a:moveTo>
                  <a:lnTo>
                    <a:pt x="0" y="53340"/>
                  </a:lnTo>
                  <a:lnTo>
                    <a:pt x="0" y="54851"/>
                  </a:lnTo>
                  <a:lnTo>
                    <a:pt x="21336" y="54851"/>
                  </a:lnTo>
                  <a:lnTo>
                    <a:pt x="21336" y="53340"/>
                  </a:lnTo>
                  <a:close/>
                </a:path>
                <a:path w="1156970" h="55245">
                  <a:moveTo>
                    <a:pt x="21336" y="48768"/>
                  </a:moveTo>
                  <a:lnTo>
                    <a:pt x="0" y="48768"/>
                  </a:lnTo>
                  <a:lnTo>
                    <a:pt x="0" y="50279"/>
                  </a:lnTo>
                  <a:lnTo>
                    <a:pt x="0" y="51816"/>
                  </a:lnTo>
                  <a:lnTo>
                    <a:pt x="0" y="53327"/>
                  </a:lnTo>
                  <a:lnTo>
                    <a:pt x="21336" y="53327"/>
                  </a:lnTo>
                  <a:lnTo>
                    <a:pt x="21336" y="51816"/>
                  </a:lnTo>
                  <a:lnTo>
                    <a:pt x="21336" y="50279"/>
                  </a:lnTo>
                  <a:lnTo>
                    <a:pt x="21336" y="48768"/>
                  </a:lnTo>
                  <a:close/>
                </a:path>
                <a:path w="1156970" h="55245">
                  <a:moveTo>
                    <a:pt x="21336" y="47244"/>
                  </a:moveTo>
                  <a:lnTo>
                    <a:pt x="0" y="47244"/>
                  </a:lnTo>
                  <a:lnTo>
                    <a:pt x="0" y="48755"/>
                  </a:lnTo>
                  <a:lnTo>
                    <a:pt x="21336" y="48755"/>
                  </a:lnTo>
                  <a:lnTo>
                    <a:pt x="21336" y="47244"/>
                  </a:lnTo>
                  <a:close/>
                </a:path>
                <a:path w="1156970" h="55245">
                  <a:moveTo>
                    <a:pt x="21336" y="45720"/>
                  </a:moveTo>
                  <a:lnTo>
                    <a:pt x="0" y="45720"/>
                  </a:lnTo>
                  <a:lnTo>
                    <a:pt x="0" y="47231"/>
                  </a:lnTo>
                  <a:lnTo>
                    <a:pt x="21336" y="47231"/>
                  </a:lnTo>
                  <a:lnTo>
                    <a:pt x="21336" y="45720"/>
                  </a:lnTo>
                  <a:close/>
                </a:path>
                <a:path w="1156970" h="55245">
                  <a:moveTo>
                    <a:pt x="21336" y="41148"/>
                  </a:moveTo>
                  <a:lnTo>
                    <a:pt x="0" y="41148"/>
                  </a:lnTo>
                  <a:lnTo>
                    <a:pt x="0" y="42659"/>
                  </a:lnTo>
                  <a:lnTo>
                    <a:pt x="0" y="44196"/>
                  </a:lnTo>
                  <a:lnTo>
                    <a:pt x="0" y="45707"/>
                  </a:lnTo>
                  <a:lnTo>
                    <a:pt x="21336" y="45707"/>
                  </a:lnTo>
                  <a:lnTo>
                    <a:pt x="21336" y="44196"/>
                  </a:lnTo>
                  <a:lnTo>
                    <a:pt x="21336" y="42659"/>
                  </a:lnTo>
                  <a:lnTo>
                    <a:pt x="21336" y="41148"/>
                  </a:lnTo>
                  <a:close/>
                </a:path>
                <a:path w="1156970" h="55245">
                  <a:moveTo>
                    <a:pt x="21336" y="39624"/>
                  </a:moveTo>
                  <a:lnTo>
                    <a:pt x="0" y="39624"/>
                  </a:lnTo>
                  <a:lnTo>
                    <a:pt x="0" y="41135"/>
                  </a:lnTo>
                  <a:lnTo>
                    <a:pt x="21336" y="41135"/>
                  </a:lnTo>
                  <a:lnTo>
                    <a:pt x="21336" y="39624"/>
                  </a:lnTo>
                  <a:close/>
                </a:path>
                <a:path w="1156970" h="55245">
                  <a:moveTo>
                    <a:pt x="21336" y="38100"/>
                  </a:moveTo>
                  <a:lnTo>
                    <a:pt x="0" y="38100"/>
                  </a:lnTo>
                  <a:lnTo>
                    <a:pt x="0" y="39611"/>
                  </a:lnTo>
                  <a:lnTo>
                    <a:pt x="21336" y="39611"/>
                  </a:lnTo>
                  <a:lnTo>
                    <a:pt x="21336" y="38100"/>
                  </a:lnTo>
                  <a:close/>
                </a:path>
                <a:path w="1156970" h="55245">
                  <a:moveTo>
                    <a:pt x="21336" y="33528"/>
                  </a:moveTo>
                  <a:lnTo>
                    <a:pt x="0" y="33528"/>
                  </a:lnTo>
                  <a:lnTo>
                    <a:pt x="0" y="35039"/>
                  </a:lnTo>
                  <a:lnTo>
                    <a:pt x="0" y="36576"/>
                  </a:lnTo>
                  <a:lnTo>
                    <a:pt x="0" y="38087"/>
                  </a:lnTo>
                  <a:lnTo>
                    <a:pt x="21336" y="38087"/>
                  </a:lnTo>
                  <a:lnTo>
                    <a:pt x="21336" y="36576"/>
                  </a:lnTo>
                  <a:lnTo>
                    <a:pt x="21336" y="35039"/>
                  </a:lnTo>
                  <a:lnTo>
                    <a:pt x="21336" y="33528"/>
                  </a:lnTo>
                  <a:close/>
                </a:path>
                <a:path w="1156970" h="55245">
                  <a:moveTo>
                    <a:pt x="21336" y="32004"/>
                  </a:moveTo>
                  <a:lnTo>
                    <a:pt x="0" y="32004"/>
                  </a:lnTo>
                  <a:lnTo>
                    <a:pt x="0" y="33515"/>
                  </a:lnTo>
                  <a:lnTo>
                    <a:pt x="21336" y="33515"/>
                  </a:lnTo>
                  <a:lnTo>
                    <a:pt x="21336" y="32004"/>
                  </a:lnTo>
                  <a:close/>
                </a:path>
                <a:path w="1156970" h="55245">
                  <a:moveTo>
                    <a:pt x="21336" y="30480"/>
                  </a:moveTo>
                  <a:lnTo>
                    <a:pt x="0" y="30480"/>
                  </a:lnTo>
                  <a:lnTo>
                    <a:pt x="0" y="31991"/>
                  </a:lnTo>
                  <a:lnTo>
                    <a:pt x="21336" y="31991"/>
                  </a:lnTo>
                  <a:lnTo>
                    <a:pt x="21336" y="30480"/>
                  </a:lnTo>
                  <a:close/>
                </a:path>
                <a:path w="1156970" h="55245">
                  <a:moveTo>
                    <a:pt x="21336" y="25908"/>
                  </a:moveTo>
                  <a:lnTo>
                    <a:pt x="0" y="25908"/>
                  </a:lnTo>
                  <a:lnTo>
                    <a:pt x="0" y="27419"/>
                  </a:lnTo>
                  <a:lnTo>
                    <a:pt x="0" y="28943"/>
                  </a:lnTo>
                  <a:lnTo>
                    <a:pt x="0" y="30467"/>
                  </a:lnTo>
                  <a:lnTo>
                    <a:pt x="21336" y="30467"/>
                  </a:lnTo>
                  <a:lnTo>
                    <a:pt x="21336" y="28956"/>
                  </a:lnTo>
                  <a:lnTo>
                    <a:pt x="21336" y="27419"/>
                  </a:lnTo>
                  <a:lnTo>
                    <a:pt x="21336" y="25908"/>
                  </a:lnTo>
                  <a:close/>
                </a:path>
                <a:path w="1156970" h="55245">
                  <a:moveTo>
                    <a:pt x="21336" y="24384"/>
                  </a:moveTo>
                  <a:lnTo>
                    <a:pt x="0" y="24384"/>
                  </a:lnTo>
                  <a:lnTo>
                    <a:pt x="0" y="25895"/>
                  </a:lnTo>
                  <a:lnTo>
                    <a:pt x="21336" y="25895"/>
                  </a:lnTo>
                  <a:lnTo>
                    <a:pt x="21336" y="24384"/>
                  </a:lnTo>
                  <a:close/>
                </a:path>
                <a:path w="1156970" h="55245">
                  <a:moveTo>
                    <a:pt x="21336" y="22860"/>
                  </a:moveTo>
                  <a:lnTo>
                    <a:pt x="0" y="22860"/>
                  </a:lnTo>
                  <a:lnTo>
                    <a:pt x="0" y="24371"/>
                  </a:lnTo>
                  <a:lnTo>
                    <a:pt x="21336" y="24371"/>
                  </a:lnTo>
                  <a:lnTo>
                    <a:pt x="21336" y="22860"/>
                  </a:lnTo>
                  <a:close/>
                </a:path>
                <a:path w="1156970" h="55245">
                  <a:moveTo>
                    <a:pt x="21336" y="18288"/>
                  </a:moveTo>
                  <a:lnTo>
                    <a:pt x="0" y="18288"/>
                  </a:lnTo>
                  <a:lnTo>
                    <a:pt x="0" y="19799"/>
                  </a:lnTo>
                  <a:lnTo>
                    <a:pt x="0" y="21336"/>
                  </a:lnTo>
                  <a:lnTo>
                    <a:pt x="0" y="22847"/>
                  </a:lnTo>
                  <a:lnTo>
                    <a:pt x="21336" y="22847"/>
                  </a:lnTo>
                  <a:lnTo>
                    <a:pt x="21336" y="21336"/>
                  </a:lnTo>
                  <a:lnTo>
                    <a:pt x="21336" y="19799"/>
                  </a:lnTo>
                  <a:lnTo>
                    <a:pt x="21336" y="18288"/>
                  </a:lnTo>
                  <a:close/>
                </a:path>
                <a:path w="1156970" h="55245">
                  <a:moveTo>
                    <a:pt x="21336" y="16764"/>
                  </a:moveTo>
                  <a:lnTo>
                    <a:pt x="0" y="16764"/>
                  </a:lnTo>
                  <a:lnTo>
                    <a:pt x="0" y="18275"/>
                  </a:lnTo>
                  <a:lnTo>
                    <a:pt x="21336" y="18275"/>
                  </a:lnTo>
                  <a:lnTo>
                    <a:pt x="21336" y="16764"/>
                  </a:lnTo>
                  <a:close/>
                </a:path>
                <a:path w="1156970" h="55245">
                  <a:moveTo>
                    <a:pt x="21336" y="15240"/>
                  </a:moveTo>
                  <a:lnTo>
                    <a:pt x="0" y="15240"/>
                  </a:lnTo>
                  <a:lnTo>
                    <a:pt x="0" y="16751"/>
                  </a:lnTo>
                  <a:lnTo>
                    <a:pt x="21336" y="16751"/>
                  </a:lnTo>
                  <a:lnTo>
                    <a:pt x="21336" y="15240"/>
                  </a:lnTo>
                  <a:close/>
                </a:path>
                <a:path w="1156970" h="55245">
                  <a:moveTo>
                    <a:pt x="21336" y="10668"/>
                  </a:moveTo>
                  <a:lnTo>
                    <a:pt x="0" y="10668"/>
                  </a:lnTo>
                  <a:lnTo>
                    <a:pt x="0" y="12179"/>
                  </a:lnTo>
                  <a:lnTo>
                    <a:pt x="0" y="13716"/>
                  </a:lnTo>
                  <a:lnTo>
                    <a:pt x="0" y="15227"/>
                  </a:lnTo>
                  <a:lnTo>
                    <a:pt x="21336" y="15227"/>
                  </a:lnTo>
                  <a:lnTo>
                    <a:pt x="21336" y="13716"/>
                  </a:lnTo>
                  <a:lnTo>
                    <a:pt x="21336" y="12179"/>
                  </a:lnTo>
                  <a:lnTo>
                    <a:pt x="21336" y="10668"/>
                  </a:lnTo>
                  <a:close/>
                </a:path>
                <a:path w="1156970" h="55245">
                  <a:moveTo>
                    <a:pt x="21336" y="9144"/>
                  </a:moveTo>
                  <a:lnTo>
                    <a:pt x="0" y="9144"/>
                  </a:lnTo>
                  <a:lnTo>
                    <a:pt x="0" y="10655"/>
                  </a:lnTo>
                  <a:lnTo>
                    <a:pt x="21336" y="10655"/>
                  </a:lnTo>
                  <a:lnTo>
                    <a:pt x="21336" y="9144"/>
                  </a:lnTo>
                  <a:close/>
                </a:path>
                <a:path w="1156970" h="55245">
                  <a:moveTo>
                    <a:pt x="21336" y="7620"/>
                  </a:moveTo>
                  <a:lnTo>
                    <a:pt x="0" y="7620"/>
                  </a:lnTo>
                  <a:lnTo>
                    <a:pt x="0" y="9131"/>
                  </a:lnTo>
                  <a:lnTo>
                    <a:pt x="21336" y="9131"/>
                  </a:lnTo>
                  <a:lnTo>
                    <a:pt x="21336" y="7620"/>
                  </a:lnTo>
                  <a:close/>
                </a:path>
                <a:path w="1156970" h="55245">
                  <a:moveTo>
                    <a:pt x="21336" y="3048"/>
                  </a:moveTo>
                  <a:lnTo>
                    <a:pt x="0" y="3048"/>
                  </a:lnTo>
                  <a:lnTo>
                    <a:pt x="0" y="4559"/>
                  </a:lnTo>
                  <a:lnTo>
                    <a:pt x="0" y="6096"/>
                  </a:lnTo>
                  <a:lnTo>
                    <a:pt x="0" y="7607"/>
                  </a:lnTo>
                  <a:lnTo>
                    <a:pt x="21336" y="7607"/>
                  </a:lnTo>
                  <a:lnTo>
                    <a:pt x="21336" y="6096"/>
                  </a:lnTo>
                  <a:lnTo>
                    <a:pt x="21336" y="4559"/>
                  </a:lnTo>
                  <a:lnTo>
                    <a:pt x="21336" y="3048"/>
                  </a:lnTo>
                  <a:close/>
                </a:path>
                <a:path w="1156970" h="55245">
                  <a:moveTo>
                    <a:pt x="21336" y="1524"/>
                  </a:moveTo>
                  <a:lnTo>
                    <a:pt x="0" y="1524"/>
                  </a:lnTo>
                  <a:lnTo>
                    <a:pt x="0" y="3035"/>
                  </a:lnTo>
                  <a:lnTo>
                    <a:pt x="21336" y="3035"/>
                  </a:lnTo>
                  <a:lnTo>
                    <a:pt x="21336" y="1524"/>
                  </a:lnTo>
                  <a:close/>
                </a:path>
                <a:path w="1156970" h="55245">
                  <a:moveTo>
                    <a:pt x="21336" y="0"/>
                  </a:moveTo>
                  <a:lnTo>
                    <a:pt x="0" y="0"/>
                  </a:lnTo>
                  <a:lnTo>
                    <a:pt x="0" y="1511"/>
                  </a:lnTo>
                  <a:lnTo>
                    <a:pt x="21336" y="1511"/>
                  </a:lnTo>
                  <a:lnTo>
                    <a:pt x="21336" y="0"/>
                  </a:lnTo>
                  <a:close/>
                </a:path>
                <a:path w="1156970" h="55245">
                  <a:moveTo>
                    <a:pt x="1156716" y="48768"/>
                  </a:moveTo>
                  <a:lnTo>
                    <a:pt x="1135380" y="48768"/>
                  </a:lnTo>
                  <a:lnTo>
                    <a:pt x="1135380" y="50279"/>
                  </a:lnTo>
                  <a:lnTo>
                    <a:pt x="1135380" y="51816"/>
                  </a:lnTo>
                  <a:lnTo>
                    <a:pt x="1135380" y="53327"/>
                  </a:lnTo>
                  <a:lnTo>
                    <a:pt x="1156716" y="53327"/>
                  </a:lnTo>
                  <a:lnTo>
                    <a:pt x="1156716" y="51816"/>
                  </a:lnTo>
                  <a:lnTo>
                    <a:pt x="1156716" y="50279"/>
                  </a:lnTo>
                  <a:lnTo>
                    <a:pt x="1156716" y="48768"/>
                  </a:lnTo>
                  <a:close/>
                </a:path>
                <a:path w="1156970" h="55245">
                  <a:moveTo>
                    <a:pt x="1156716" y="47244"/>
                  </a:moveTo>
                  <a:lnTo>
                    <a:pt x="1135380" y="47244"/>
                  </a:lnTo>
                  <a:lnTo>
                    <a:pt x="1135380" y="48755"/>
                  </a:lnTo>
                  <a:lnTo>
                    <a:pt x="1156716" y="48755"/>
                  </a:lnTo>
                  <a:lnTo>
                    <a:pt x="1156716" y="47244"/>
                  </a:lnTo>
                  <a:close/>
                </a:path>
                <a:path w="1156970" h="55245">
                  <a:moveTo>
                    <a:pt x="1156716" y="45720"/>
                  </a:moveTo>
                  <a:lnTo>
                    <a:pt x="1135380" y="45720"/>
                  </a:lnTo>
                  <a:lnTo>
                    <a:pt x="1135380" y="47231"/>
                  </a:lnTo>
                  <a:lnTo>
                    <a:pt x="1156716" y="47231"/>
                  </a:lnTo>
                  <a:lnTo>
                    <a:pt x="1156716" y="45720"/>
                  </a:lnTo>
                  <a:close/>
                </a:path>
                <a:path w="1156970" h="55245">
                  <a:moveTo>
                    <a:pt x="1156716" y="41148"/>
                  </a:moveTo>
                  <a:lnTo>
                    <a:pt x="1135380" y="41148"/>
                  </a:lnTo>
                  <a:lnTo>
                    <a:pt x="1135380" y="42659"/>
                  </a:lnTo>
                  <a:lnTo>
                    <a:pt x="1135380" y="44196"/>
                  </a:lnTo>
                  <a:lnTo>
                    <a:pt x="1135380" y="45707"/>
                  </a:lnTo>
                  <a:lnTo>
                    <a:pt x="1156716" y="45707"/>
                  </a:lnTo>
                  <a:lnTo>
                    <a:pt x="1156716" y="44196"/>
                  </a:lnTo>
                  <a:lnTo>
                    <a:pt x="1156716" y="42659"/>
                  </a:lnTo>
                  <a:lnTo>
                    <a:pt x="1156716" y="41148"/>
                  </a:lnTo>
                  <a:close/>
                </a:path>
                <a:path w="1156970" h="55245">
                  <a:moveTo>
                    <a:pt x="1156716" y="39624"/>
                  </a:moveTo>
                  <a:lnTo>
                    <a:pt x="1135380" y="39624"/>
                  </a:lnTo>
                  <a:lnTo>
                    <a:pt x="1135380" y="41135"/>
                  </a:lnTo>
                  <a:lnTo>
                    <a:pt x="1156716" y="41135"/>
                  </a:lnTo>
                  <a:lnTo>
                    <a:pt x="1156716" y="39624"/>
                  </a:lnTo>
                  <a:close/>
                </a:path>
                <a:path w="1156970" h="55245">
                  <a:moveTo>
                    <a:pt x="1156716" y="38100"/>
                  </a:moveTo>
                  <a:lnTo>
                    <a:pt x="1135380" y="38100"/>
                  </a:lnTo>
                  <a:lnTo>
                    <a:pt x="1135380" y="39611"/>
                  </a:lnTo>
                  <a:lnTo>
                    <a:pt x="1156716" y="39611"/>
                  </a:lnTo>
                  <a:lnTo>
                    <a:pt x="1156716" y="38100"/>
                  </a:lnTo>
                  <a:close/>
                </a:path>
                <a:path w="1156970" h="55245">
                  <a:moveTo>
                    <a:pt x="1156716" y="33528"/>
                  </a:moveTo>
                  <a:lnTo>
                    <a:pt x="1135380" y="33528"/>
                  </a:lnTo>
                  <a:lnTo>
                    <a:pt x="1135380" y="35039"/>
                  </a:lnTo>
                  <a:lnTo>
                    <a:pt x="1135380" y="36576"/>
                  </a:lnTo>
                  <a:lnTo>
                    <a:pt x="1135380" y="38087"/>
                  </a:lnTo>
                  <a:lnTo>
                    <a:pt x="1156716" y="38087"/>
                  </a:lnTo>
                  <a:lnTo>
                    <a:pt x="1156716" y="36576"/>
                  </a:lnTo>
                  <a:lnTo>
                    <a:pt x="1156716" y="35039"/>
                  </a:lnTo>
                  <a:lnTo>
                    <a:pt x="1156716" y="33528"/>
                  </a:lnTo>
                  <a:close/>
                </a:path>
                <a:path w="1156970" h="55245">
                  <a:moveTo>
                    <a:pt x="1156716" y="32004"/>
                  </a:moveTo>
                  <a:lnTo>
                    <a:pt x="1135380" y="32004"/>
                  </a:lnTo>
                  <a:lnTo>
                    <a:pt x="1135380" y="33515"/>
                  </a:lnTo>
                  <a:lnTo>
                    <a:pt x="1156716" y="33515"/>
                  </a:lnTo>
                  <a:lnTo>
                    <a:pt x="1156716" y="32004"/>
                  </a:lnTo>
                  <a:close/>
                </a:path>
                <a:path w="1156970" h="55245">
                  <a:moveTo>
                    <a:pt x="1156716" y="30480"/>
                  </a:moveTo>
                  <a:lnTo>
                    <a:pt x="1135380" y="30480"/>
                  </a:lnTo>
                  <a:lnTo>
                    <a:pt x="1135380" y="31991"/>
                  </a:lnTo>
                  <a:lnTo>
                    <a:pt x="1156716" y="31991"/>
                  </a:lnTo>
                  <a:lnTo>
                    <a:pt x="1156716" y="30480"/>
                  </a:lnTo>
                  <a:close/>
                </a:path>
                <a:path w="1156970" h="55245">
                  <a:moveTo>
                    <a:pt x="1156716" y="25908"/>
                  </a:moveTo>
                  <a:lnTo>
                    <a:pt x="1135380" y="25908"/>
                  </a:lnTo>
                  <a:lnTo>
                    <a:pt x="1135380" y="27419"/>
                  </a:lnTo>
                  <a:lnTo>
                    <a:pt x="1135380" y="28943"/>
                  </a:lnTo>
                  <a:lnTo>
                    <a:pt x="1135380" y="30467"/>
                  </a:lnTo>
                  <a:lnTo>
                    <a:pt x="1156716" y="30467"/>
                  </a:lnTo>
                  <a:lnTo>
                    <a:pt x="1156716" y="28956"/>
                  </a:lnTo>
                  <a:lnTo>
                    <a:pt x="1156716" y="27419"/>
                  </a:lnTo>
                  <a:lnTo>
                    <a:pt x="1156716" y="25908"/>
                  </a:lnTo>
                  <a:close/>
                </a:path>
                <a:path w="1156970" h="55245">
                  <a:moveTo>
                    <a:pt x="1156716" y="24384"/>
                  </a:moveTo>
                  <a:lnTo>
                    <a:pt x="1135380" y="24384"/>
                  </a:lnTo>
                  <a:lnTo>
                    <a:pt x="1135380" y="25895"/>
                  </a:lnTo>
                  <a:lnTo>
                    <a:pt x="1156716" y="25895"/>
                  </a:lnTo>
                  <a:lnTo>
                    <a:pt x="1156716" y="24384"/>
                  </a:lnTo>
                  <a:close/>
                </a:path>
                <a:path w="1156970" h="55245">
                  <a:moveTo>
                    <a:pt x="1156716" y="22860"/>
                  </a:moveTo>
                  <a:lnTo>
                    <a:pt x="1135380" y="22860"/>
                  </a:lnTo>
                  <a:lnTo>
                    <a:pt x="1135380" y="24371"/>
                  </a:lnTo>
                  <a:lnTo>
                    <a:pt x="1156716" y="24371"/>
                  </a:lnTo>
                  <a:lnTo>
                    <a:pt x="1156716" y="22860"/>
                  </a:lnTo>
                  <a:close/>
                </a:path>
                <a:path w="1156970" h="55245">
                  <a:moveTo>
                    <a:pt x="1156716" y="18288"/>
                  </a:moveTo>
                  <a:lnTo>
                    <a:pt x="1135380" y="18288"/>
                  </a:lnTo>
                  <a:lnTo>
                    <a:pt x="1135380" y="19799"/>
                  </a:lnTo>
                  <a:lnTo>
                    <a:pt x="1135380" y="21336"/>
                  </a:lnTo>
                  <a:lnTo>
                    <a:pt x="1135380" y="22847"/>
                  </a:lnTo>
                  <a:lnTo>
                    <a:pt x="1156716" y="22847"/>
                  </a:lnTo>
                  <a:lnTo>
                    <a:pt x="1156716" y="21336"/>
                  </a:lnTo>
                  <a:lnTo>
                    <a:pt x="1156716" y="19799"/>
                  </a:lnTo>
                  <a:lnTo>
                    <a:pt x="1156716" y="18288"/>
                  </a:lnTo>
                  <a:close/>
                </a:path>
                <a:path w="1156970" h="55245">
                  <a:moveTo>
                    <a:pt x="1156716" y="16764"/>
                  </a:moveTo>
                  <a:lnTo>
                    <a:pt x="1135380" y="16764"/>
                  </a:lnTo>
                  <a:lnTo>
                    <a:pt x="1135380" y="18275"/>
                  </a:lnTo>
                  <a:lnTo>
                    <a:pt x="1156716" y="18275"/>
                  </a:lnTo>
                  <a:lnTo>
                    <a:pt x="1156716" y="16764"/>
                  </a:lnTo>
                  <a:close/>
                </a:path>
                <a:path w="1156970" h="55245">
                  <a:moveTo>
                    <a:pt x="1156716" y="15240"/>
                  </a:moveTo>
                  <a:lnTo>
                    <a:pt x="1135380" y="15240"/>
                  </a:lnTo>
                  <a:lnTo>
                    <a:pt x="1135380" y="16751"/>
                  </a:lnTo>
                  <a:lnTo>
                    <a:pt x="1156716" y="16751"/>
                  </a:lnTo>
                  <a:lnTo>
                    <a:pt x="1156716" y="15240"/>
                  </a:lnTo>
                  <a:close/>
                </a:path>
                <a:path w="1156970" h="55245">
                  <a:moveTo>
                    <a:pt x="1156716" y="10668"/>
                  </a:moveTo>
                  <a:lnTo>
                    <a:pt x="1135380" y="10668"/>
                  </a:lnTo>
                  <a:lnTo>
                    <a:pt x="1135380" y="12179"/>
                  </a:lnTo>
                  <a:lnTo>
                    <a:pt x="1135380" y="13716"/>
                  </a:lnTo>
                  <a:lnTo>
                    <a:pt x="1135380" y="15227"/>
                  </a:lnTo>
                  <a:lnTo>
                    <a:pt x="1156716" y="15227"/>
                  </a:lnTo>
                  <a:lnTo>
                    <a:pt x="1156716" y="13716"/>
                  </a:lnTo>
                  <a:lnTo>
                    <a:pt x="1156716" y="12179"/>
                  </a:lnTo>
                  <a:lnTo>
                    <a:pt x="1156716" y="10668"/>
                  </a:lnTo>
                  <a:close/>
                </a:path>
                <a:path w="1156970" h="55245">
                  <a:moveTo>
                    <a:pt x="1156716" y="9144"/>
                  </a:moveTo>
                  <a:lnTo>
                    <a:pt x="1135380" y="9144"/>
                  </a:lnTo>
                  <a:lnTo>
                    <a:pt x="1135380" y="10655"/>
                  </a:lnTo>
                  <a:lnTo>
                    <a:pt x="1156716" y="10655"/>
                  </a:lnTo>
                  <a:lnTo>
                    <a:pt x="1156716" y="9144"/>
                  </a:lnTo>
                  <a:close/>
                </a:path>
                <a:path w="1156970" h="55245">
                  <a:moveTo>
                    <a:pt x="1156716" y="7620"/>
                  </a:moveTo>
                  <a:lnTo>
                    <a:pt x="1135380" y="7620"/>
                  </a:lnTo>
                  <a:lnTo>
                    <a:pt x="1135380" y="9131"/>
                  </a:lnTo>
                  <a:lnTo>
                    <a:pt x="1156716" y="9131"/>
                  </a:lnTo>
                  <a:lnTo>
                    <a:pt x="1156716" y="7620"/>
                  </a:lnTo>
                  <a:close/>
                </a:path>
                <a:path w="1156970" h="55245">
                  <a:moveTo>
                    <a:pt x="1156716" y="3048"/>
                  </a:moveTo>
                  <a:lnTo>
                    <a:pt x="1135380" y="3048"/>
                  </a:lnTo>
                  <a:lnTo>
                    <a:pt x="1135380" y="4559"/>
                  </a:lnTo>
                  <a:lnTo>
                    <a:pt x="1135380" y="6096"/>
                  </a:lnTo>
                  <a:lnTo>
                    <a:pt x="1135380" y="7607"/>
                  </a:lnTo>
                  <a:lnTo>
                    <a:pt x="1156716" y="7607"/>
                  </a:lnTo>
                  <a:lnTo>
                    <a:pt x="1156716" y="6096"/>
                  </a:lnTo>
                  <a:lnTo>
                    <a:pt x="1156716" y="4559"/>
                  </a:lnTo>
                  <a:lnTo>
                    <a:pt x="1156716" y="3048"/>
                  </a:lnTo>
                  <a:close/>
                </a:path>
                <a:path w="1156970" h="55245">
                  <a:moveTo>
                    <a:pt x="1156716" y="1524"/>
                  </a:moveTo>
                  <a:lnTo>
                    <a:pt x="1135380" y="1524"/>
                  </a:lnTo>
                  <a:lnTo>
                    <a:pt x="1135380" y="3035"/>
                  </a:lnTo>
                  <a:lnTo>
                    <a:pt x="1156716" y="3035"/>
                  </a:lnTo>
                  <a:lnTo>
                    <a:pt x="1156716" y="1524"/>
                  </a:lnTo>
                  <a:close/>
                </a:path>
                <a:path w="1156970" h="55245">
                  <a:moveTo>
                    <a:pt x="1156716" y="0"/>
                  </a:moveTo>
                  <a:lnTo>
                    <a:pt x="1135380" y="0"/>
                  </a:lnTo>
                  <a:lnTo>
                    <a:pt x="1135380" y="1511"/>
                  </a:lnTo>
                  <a:lnTo>
                    <a:pt x="1156716" y="1511"/>
                  </a:lnTo>
                  <a:lnTo>
                    <a:pt x="11567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253736" y="3819918"/>
              <a:ext cx="1156970" cy="55244"/>
            </a:xfrm>
            <a:custGeom>
              <a:avLst/>
              <a:gdLst/>
              <a:ahLst/>
              <a:cxnLst/>
              <a:rect l="l" t="t" r="r" b="b"/>
              <a:pathLst>
                <a:path w="1156970" h="55245">
                  <a:moveTo>
                    <a:pt x="21336" y="53340"/>
                  </a:moveTo>
                  <a:lnTo>
                    <a:pt x="0" y="53340"/>
                  </a:lnTo>
                  <a:lnTo>
                    <a:pt x="0" y="54851"/>
                  </a:lnTo>
                  <a:lnTo>
                    <a:pt x="21336" y="54851"/>
                  </a:lnTo>
                  <a:lnTo>
                    <a:pt x="21336" y="53340"/>
                  </a:lnTo>
                  <a:close/>
                </a:path>
                <a:path w="1156970" h="55245">
                  <a:moveTo>
                    <a:pt x="21336" y="48768"/>
                  </a:moveTo>
                  <a:lnTo>
                    <a:pt x="0" y="48768"/>
                  </a:lnTo>
                  <a:lnTo>
                    <a:pt x="0" y="50279"/>
                  </a:lnTo>
                  <a:lnTo>
                    <a:pt x="0" y="51803"/>
                  </a:lnTo>
                  <a:lnTo>
                    <a:pt x="0" y="53327"/>
                  </a:lnTo>
                  <a:lnTo>
                    <a:pt x="21336" y="53327"/>
                  </a:lnTo>
                  <a:lnTo>
                    <a:pt x="21336" y="51816"/>
                  </a:lnTo>
                  <a:lnTo>
                    <a:pt x="21336" y="50279"/>
                  </a:lnTo>
                  <a:lnTo>
                    <a:pt x="21336" y="48768"/>
                  </a:lnTo>
                  <a:close/>
                </a:path>
                <a:path w="1156970" h="55245">
                  <a:moveTo>
                    <a:pt x="21336" y="47244"/>
                  </a:moveTo>
                  <a:lnTo>
                    <a:pt x="0" y="47244"/>
                  </a:lnTo>
                  <a:lnTo>
                    <a:pt x="0" y="48755"/>
                  </a:lnTo>
                  <a:lnTo>
                    <a:pt x="21336" y="48755"/>
                  </a:lnTo>
                  <a:lnTo>
                    <a:pt x="21336" y="47244"/>
                  </a:lnTo>
                  <a:close/>
                </a:path>
                <a:path w="1156970" h="55245">
                  <a:moveTo>
                    <a:pt x="21336" y="45720"/>
                  </a:moveTo>
                  <a:lnTo>
                    <a:pt x="0" y="45720"/>
                  </a:lnTo>
                  <a:lnTo>
                    <a:pt x="0" y="47231"/>
                  </a:lnTo>
                  <a:lnTo>
                    <a:pt x="21336" y="47231"/>
                  </a:lnTo>
                  <a:lnTo>
                    <a:pt x="21336" y="45720"/>
                  </a:lnTo>
                  <a:close/>
                </a:path>
                <a:path w="1156970" h="55245">
                  <a:moveTo>
                    <a:pt x="21336" y="41148"/>
                  </a:moveTo>
                  <a:lnTo>
                    <a:pt x="0" y="41148"/>
                  </a:lnTo>
                  <a:lnTo>
                    <a:pt x="0" y="42659"/>
                  </a:lnTo>
                  <a:lnTo>
                    <a:pt x="0" y="44196"/>
                  </a:lnTo>
                  <a:lnTo>
                    <a:pt x="0" y="45707"/>
                  </a:lnTo>
                  <a:lnTo>
                    <a:pt x="21336" y="45707"/>
                  </a:lnTo>
                  <a:lnTo>
                    <a:pt x="21336" y="44196"/>
                  </a:lnTo>
                  <a:lnTo>
                    <a:pt x="21336" y="42659"/>
                  </a:lnTo>
                  <a:lnTo>
                    <a:pt x="21336" y="41148"/>
                  </a:lnTo>
                  <a:close/>
                </a:path>
                <a:path w="1156970" h="55245">
                  <a:moveTo>
                    <a:pt x="21336" y="39624"/>
                  </a:moveTo>
                  <a:lnTo>
                    <a:pt x="0" y="39624"/>
                  </a:lnTo>
                  <a:lnTo>
                    <a:pt x="0" y="41135"/>
                  </a:lnTo>
                  <a:lnTo>
                    <a:pt x="21336" y="41135"/>
                  </a:lnTo>
                  <a:lnTo>
                    <a:pt x="21336" y="39624"/>
                  </a:lnTo>
                  <a:close/>
                </a:path>
                <a:path w="1156970" h="55245">
                  <a:moveTo>
                    <a:pt x="21336" y="38100"/>
                  </a:moveTo>
                  <a:lnTo>
                    <a:pt x="0" y="38100"/>
                  </a:lnTo>
                  <a:lnTo>
                    <a:pt x="0" y="39611"/>
                  </a:lnTo>
                  <a:lnTo>
                    <a:pt x="21336" y="39611"/>
                  </a:lnTo>
                  <a:lnTo>
                    <a:pt x="21336" y="38100"/>
                  </a:lnTo>
                  <a:close/>
                </a:path>
                <a:path w="1156970" h="55245">
                  <a:moveTo>
                    <a:pt x="21336" y="33528"/>
                  </a:moveTo>
                  <a:lnTo>
                    <a:pt x="0" y="33528"/>
                  </a:lnTo>
                  <a:lnTo>
                    <a:pt x="0" y="35039"/>
                  </a:lnTo>
                  <a:lnTo>
                    <a:pt x="0" y="36576"/>
                  </a:lnTo>
                  <a:lnTo>
                    <a:pt x="0" y="38087"/>
                  </a:lnTo>
                  <a:lnTo>
                    <a:pt x="21336" y="38087"/>
                  </a:lnTo>
                  <a:lnTo>
                    <a:pt x="21336" y="36576"/>
                  </a:lnTo>
                  <a:lnTo>
                    <a:pt x="21336" y="35039"/>
                  </a:lnTo>
                  <a:lnTo>
                    <a:pt x="21336" y="33528"/>
                  </a:lnTo>
                  <a:close/>
                </a:path>
                <a:path w="1156970" h="55245">
                  <a:moveTo>
                    <a:pt x="21336" y="32004"/>
                  </a:moveTo>
                  <a:lnTo>
                    <a:pt x="0" y="32004"/>
                  </a:lnTo>
                  <a:lnTo>
                    <a:pt x="0" y="33515"/>
                  </a:lnTo>
                  <a:lnTo>
                    <a:pt x="21336" y="33515"/>
                  </a:lnTo>
                  <a:lnTo>
                    <a:pt x="21336" y="32004"/>
                  </a:lnTo>
                  <a:close/>
                </a:path>
                <a:path w="1156970" h="55245">
                  <a:moveTo>
                    <a:pt x="21336" y="30480"/>
                  </a:moveTo>
                  <a:lnTo>
                    <a:pt x="0" y="30480"/>
                  </a:lnTo>
                  <a:lnTo>
                    <a:pt x="0" y="31991"/>
                  </a:lnTo>
                  <a:lnTo>
                    <a:pt x="21336" y="31991"/>
                  </a:lnTo>
                  <a:lnTo>
                    <a:pt x="21336" y="30480"/>
                  </a:lnTo>
                  <a:close/>
                </a:path>
                <a:path w="1156970" h="55245">
                  <a:moveTo>
                    <a:pt x="21336" y="25908"/>
                  </a:moveTo>
                  <a:lnTo>
                    <a:pt x="0" y="25908"/>
                  </a:lnTo>
                  <a:lnTo>
                    <a:pt x="0" y="27419"/>
                  </a:lnTo>
                  <a:lnTo>
                    <a:pt x="0" y="28956"/>
                  </a:lnTo>
                  <a:lnTo>
                    <a:pt x="0" y="30467"/>
                  </a:lnTo>
                  <a:lnTo>
                    <a:pt x="21336" y="30467"/>
                  </a:lnTo>
                  <a:lnTo>
                    <a:pt x="21336" y="28956"/>
                  </a:lnTo>
                  <a:lnTo>
                    <a:pt x="21336" y="27419"/>
                  </a:lnTo>
                  <a:lnTo>
                    <a:pt x="21336" y="25908"/>
                  </a:lnTo>
                  <a:close/>
                </a:path>
                <a:path w="1156970" h="55245">
                  <a:moveTo>
                    <a:pt x="21336" y="24384"/>
                  </a:moveTo>
                  <a:lnTo>
                    <a:pt x="0" y="24384"/>
                  </a:lnTo>
                  <a:lnTo>
                    <a:pt x="0" y="25895"/>
                  </a:lnTo>
                  <a:lnTo>
                    <a:pt x="21336" y="25895"/>
                  </a:lnTo>
                  <a:lnTo>
                    <a:pt x="21336" y="24384"/>
                  </a:lnTo>
                  <a:close/>
                </a:path>
                <a:path w="1156970" h="55245">
                  <a:moveTo>
                    <a:pt x="21336" y="22860"/>
                  </a:moveTo>
                  <a:lnTo>
                    <a:pt x="0" y="22860"/>
                  </a:lnTo>
                  <a:lnTo>
                    <a:pt x="0" y="24371"/>
                  </a:lnTo>
                  <a:lnTo>
                    <a:pt x="21336" y="24371"/>
                  </a:lnTo>
                  <a:lnTo>
                    <a:pt x="21336" y="22860"/>
                  </a:lnTo>
                  <a:close/>
                </a:path>
                <a:path w="1156970" h="55245">
                  <a:moveTo>
                    <a:pt x="21336" y="18288"/>
                  </a:moveTo>
                  <a:lnTo>
                    <a:pt x="0" y="18288"/>
                  </a:lnTo>
                  <a:lnTo>
                    <a:pt x="0" y="19799"/>
                  </a:lnTo>
                  <a:lnTo>
                    <a:pt x="0" y="21336"/>
                  </a:lnTo>
                  <a:lnTo>
                    <a:pt x="0" y="22847"/>
                  </a:lnTo>
                  <a:lnTo>
                    <a:pt x="21336" y="22847"/>
                  </a:lnTo>
                  <a:lnTo>
                    <a:pt x="21336" y="21336"/>
                  </a:lnTo>
                  <a:lnTo>
                    <a:pt x="21336" y="19799"/>
                  </a:lnTo>
                  <a:lnTo>
                    <a:pt x="21336" y="18288"/>
                  </a:lnTo>
                  <a:close/>
                </a:path>
                <a:path w="1156970" h="55245">
                  <a:moveTo>
                    <a:pt x="21336" y="16764"/>
                  </a:moveTo>
                  <a:lnTo>
                    <a:pt x="0" y="16764"/>
                  </a:lnTo>
                  <a:lnTo>
                    <a:pt x="0" y="18275"/>
                  </a:lnTo>
                  <a:lnTo>
                    <a:pt x="21336" y="18275"/>
                  </a:lnTo>
                  <a:lnTo>
                    <a:pt x="21336" y="16764"/>
                  </a:lnTo>
                  <a:close/>
                </a:path>
                <a:path w="1156970" h="55245">
                  <a:moveTo>
                    <a:pt x="21336" y="15240"/>
                  </a:moveTo>
                  <a:lnTo>
                    <a:pt x="0" y="15240"/>
                  </a:lnTo>
                  <a:lnTo>
                    <a:pt x="0" y="16751"/>
                  </a:lnTo>
                  <a:lnTo>
                    <a:pt x="21336" y="16751"/>
                  </a:lnTo>
                  <a:lnTo>
                    <a:pt x="21336" y="15240"/>
                  </a:lnTo>
                  <a:close/>
                </a:path>
                <a:path w="1156970" h="55245">
                  <a:moveTo>
                    <a:pt x="21336" y="10668"/>
                  </a:moveTo>
                  <a:lnTo>
                    <a:pt x="0" y="10668"/>
                  </a:lnTo>
                  <a:lnTo>
                    <a:pt x="0" y="12179"/>
                  </a:lnTo>
                  <a:lnTo>
                    <a:pt x="0" y="13703"/>
                  </a:lnTo>
                  <a:lnTo>
                    <a:pt x="0" y="15227"/>
                  </a:lnTo>
                  <a:lnTo>
                    <a:pt x="21336" y="15227"/>
                  </a:lnTo>
                  <a:lnTo>
                    <a:pt x="21336" y="13716"/>
                  </a:lnTo>
                  <a:lnTo>
                    <a:pt x="21336" y="12179"/>
                  </a:lnTo>
                  <a:lnTo>
                    <a:pt x="21336" y="10668"/>
                  </a:lnTo>
                  <a:close/>
                </a:path>
                <a:path w="1156970" h="55245">
                  <a:moveTo>
                    <a:pt x="21336" y="9144"/>
                  </a:moveTo>
                  <a:lnTo>
                    <a:pt x="0" y="9144"/>
                  </a:lnTo>
                  <a:lnTo>
                    <a:pt x="0" y="10655"/>
                  </a:lnTo>
                  <a:lnTo>
                    <a:pt x="21336" y="10655"/>
                  </a:lnTo>
                  <a:lnTo>
                    <a:pt x="21336" y="9144"/>
                  </a:lnTo>
                  <a:close/>
                </a:path>
                <a:path w="1156970" h="55245">
                  <a:moveTo>
                    <a:pt x="21336" y="7620"/>
                  </a:moveTo>
                  <a:lnTo>
                    <a:pt x="0" y="7620"/>
                  </a:lnTo>
                  <a:lnTo>
                    <a:pt x="0" y="9131"/>
                  </a:lnTo>
                  <a:lnTo>
                    <a:pt x="21336" y="9131"/>
                  </a:lnTo>
                  <a:lnTo>
                    <a:pt x="21336" y="7620"/>
                  </a:lnTo>
                  <a:close/>
                </a:path>
                <a:path w="1156970" h="55245">
                  <a:moveTo>
                    <a:pt x="21336" y="3048"/>
                  </a:moveTo>
                  <a:lnTo>
                    <a:pt x="0" y="3048"/>
                  </a:lnTo>
                  <a:lnTo>
                    <a:pt x="0" y="4559"/>
                  </a:lnTo>
                  <a:lnTo>
                    <a:pt x="0" y="6096"/>
                  </a:lnTo>
                  <a:lnTo>
                    <a:pt x="0" y="7607"/>
                  </a:lnTo>
                  <a:lnTo>
                    <a:pt x="21336" y="7607"/>
                  </a:lnTo>
                  <a:lnTo>
                    <a:pt x="21336" y="6096"/>
                  </a:lnTo>
                  <a:lnTo>
                    <a:pt x="21336" y="4559"/>
                  </a:lnTo>
                  <a:lnTo>
                    <a:pt x="21336" y="3048"/>
                  </a:lnTo>
                  <a:close/>
                </a:path>
                <a:path w="1156970" h="55245">
                  <a:moveTo>
                    <a:pt x="21336" y="1524"/>
                  </a:moveTo>
                  <a:lnTo>
                    <a:pt x="0" y="1524"/>
                  </a:lnTo>
                  <a:lnTo>
                    <a:pt x="0" y="3035"/>
                  </a:lnTo>
                  <a:lnTo>
                    <a:pt x="21336" y="3035"/>
                  </a:lnTo>
                  <a:lnTo>
                    <a:pt x="21336" y="1524"/>
                  </a:lnTo>
                  <a:close/>
                </a:path>
                <a:path w="1156970" h="55245">
                  <a:moveTo>
                    <a:pt x="21336" y="0"/>
                  </a:moveTo>
                  <a:lnTo>
                    <a:pt x="0" y="0"/>
                  </a:lnTo>
                  <a:lnTo>
                    <a:pt x="0" y="1511"/>
                  </a:lnTo>
                  <a:lnTo>
                    <a:pt x="21336" y="1511"/>
                  </a:lnTo>
                  <a:lnTo>
                    <a:pt x="21336" y="0"/>
                  </a:lnTo>
                  <a:close/>
                </a:path>
                <a:path w="1156970" h="55245">
                  <a:moveTo>
                    <a:pt x="1156716" y="48768"/>
                  </a:moveTo>
                  <a:lnTo>
                    <a:pt x="1135380" y="48768"/>
                  </a:lnTo>
                  <a:lnTo>
                    <a:pt x="1135380" y="50279"/>
                  </a:lnTo>
                  <a:lnTo>
                    <a:pt x="1135380" y="51803"/>
                  </a:lnTo>
                  <a:lnTo>
                    <a:pt x="1135380" y="53327"/>
                  </a:lnTo>
                  <a:lnTo>
                    <a:pt x="1156716" y="53327"/>
                  </a:lnTo>
                  <a:lnTo>
                    <a:pt x="1156716" y="51816"/>
                  </a:lnTo>
                  <a:lnTo>
                    <a:pt x="1156716" y="50279"/>
                  </a:lnTo>
                  <a:lnTo>
                    <a:pt x="1156716" y="48768"/>
                  </a:lnTo>
                  <a:close/>
                </a:path>
                <a:path w="1156970" h="55245">
                  <a:moveTo>
                    <a:pt x="1156716" y="47244"/>
                  </a:moveTo>
                  <a:lnTo>
                    <a:pt x="1135380" y="47244"/>
                  </a:lnTo>
                  <a:lnTo>
                    <a:pt x="1135380" y="48755"/>
                  </a:lnTo>
                  <a:lnTo>
                    <a:pt x="1156716" y="48755"/>
                  </a:lnTo>
                  <a:lnTo>
                    <a:pt x="1156716" y="47244"/>
                  </a:lnTo>
                  <a:close/>
                </a:path>
                <a:path w="1156970" h="55245">
                  <a:moveTo>
                    <a:pt x="1156716" y="45720"/>
                  </a:moveTo>
                  <a:lnTo>
                    <a:pt x="1135380" y="45720"/>
                  </a:lnTo>
                  <a:lnTo>
                    <a:pt x="1135380" y="47231"/>
                  </a:lnTo>
                  <a:lnTo>
                    <a:pt x="1156716" y="47231"/>
                  </a:lnTo>
                  <a:lnTo>
                    <a:pt x="1156716" y="45720"/>
                  </a:lnTo>
                  <a:close/>
                </a:path>
                <a:path w="1156970" h="55245">
                  <a:moveTo>
                    <a:pt x="1156716" y="41148"/>
                  </a:moveTo>
                  <a:lnTo>
                    <a:pt x="1135380" y="41148"/>
                  </a:lnTo>
                  <a:lnTo>
                    <a:pt x="1135380" y="42659"/>
                  </a:lnTo>
                  <a:lnTo>
                    <a:pt x="1135380" y="44196"/>
                  </a:lnTo>
                  <a:lnTo>
                    <a:pt x="1135380" y="45707"/>
                  </a:lnTo>
                  <a:lnTo>
                    <a:pt x="1156716" y="45707"/>
                  </a:lnTo>
                  <a:lnTo>
                    <a:pt x="1156716" y="44196"/>
                  </a:lnTo>
                  <a:lnTo>
                    <a:pt x="1156716" y="42659"/>
                  </a:lnTo>
                  <a:lnTo>
                    <a:pt x="1156716" y="41148"/>
                  </a:lnTo>
                  <a:close/>
                </a:path>
                <a:path w="1156970" h="55245">
                  <a:moveTo>
                    <a:pt x="1156716" y="39624"/>
                  </a:moveTo>
                  <a:lnTo>
                    <a:pt x="1135380" y="39624"/>
                  </a:lnTo>
                  <a:lnTo>
                    <a:pt x="1135380" y="41135"/>
                  </a:lnTo>
                  <a:lnTo>
                    <a:pt x="1156716" y="41135"/>
                  </a:lnTo>
                  <a:lnTo>
                    <a:pt x="1156716" y="39624"/>
                  </a:lnTo>
                  <a:close/>
                </a:path>
                <a:path w="1156970" h="55245">
                  <a:moveTo>
                    <a:pt x="1156716" y="38100"/>
                  </a:moveTo>
                  <a:lnTo>
                    <a:pt x="1135380" y="38100"/>
                  </a:lnTo>
                  <a:lnTo>
                    <a:pt x="1135380" y="39611"/>
                  </a:lnTo>
                  <a:lnTo>
                    <a:pt x="1156716" y="39611"/>
                  </a:lnTo>
                  <a:lnTo>
                    <a:pt x="1156716" y="38100"/>
                  </a:lnTo>
                  <a:close/>
                </a:path>
                <a:path w="1156970" h="55245">
                  <a:moveTo>
                    <a:pt x="1156716" y="33528"/>
                  </a:moveTo>
                  <a:lnTo>
                    <a:pt x="1135380" y="33528"/>
                  </a:lnTo>
                  <a:lnTo>
                    <a:pt x="1135380" y="35039"/>
                  </a:lnTo>
                  <a:lnTo>
                    <a:pt x="1135380" y="36576"/>
                  </a:lnTo>
                  <a:lnTo>
                    <a:pt x="1135380" y="38087"/>
                  </a:lnTo>
                  <a:lnTo>
                    <a:pt x="1156716" y="38087"/>
                  </a:lnTo>
                  <a:lnTo>
                    <a:pt x="1156716" y="36576"/>
                  </a:lnTo>
                  <a:lnTo>
                    <a:pt x="1156716" y="35039"/>
                  </a:lnTo>
                  <a:lnTo>
                    <a:pt x="1156716" y="33528"/>
                  </a:lnTo>
                  <a:close/>
                </a:path>
                <a:path w="1156970" h="55245">
                  <a:moveTo>
                    <a:pt x="1156716" y="32004"/>
                  </a:moveTo>
                  <a:lnTo>
                    <a:pt x="1135380" y="32004"/>
                  </a:lnTo>
                  <a:lnTo>
                    <a:pt x="1135380" y="33515"/>
                  </a:lnTo>
                  <a:lnTo>
                    <a:pt x="1156716" y="33515"/>
                  </a:lnTo>
                  <a:lnTo>
                    <a:pt x="1156716" y="32004"/>
                  </a:lnTo>
                  <a:close/>
                </a:path>
                <a:path w="1156970" h="55245">
                  <a:moveTo>
                    <a:pt x="1156716" y="30480"/>
                  </a:moveTo>
                  <a:lnTo>
                    <a:pt x="1135380" y="30480"/>
                  </a:lnTo>
                  <a:lnTo>
                    <a:pt x="1135380" y="31991"/>
                  </a:lnTo>
                  <a:lnTo>
                    <a:pt x="1156716" y="31991"/>
                  </a:lnTo>
                  <a:lnTo>
                    <a:pt x="1156716" y="30480"/>
                  </a:lnTo>
                  <a:close/>
                </a:path>
                <a:path w="1156970" h="55245">
                  <a:moveTo>
                    <a:pt x="1156716" y="25908"/>
                  </a:moveTo>
                  <a:lnTo>
                    <a:pt x="1135380" y="25908"/>
                  </a:lnTo>
                  <a:lnTo>
                    <a:pt x="1135380" y="27419"/>
                  </a:lnTo>
                  <a:lnTo>
                    <a:pt x="1135380" y="28956"/>
                  </a:lnTo>
                  <a:lnTo>
                    <a:pt x="1135380" y="30467"/>
                  </a:lnTo>
                  <a:lnTo>
                    <a:pt x="1156716" y="30467"/>
                  </a:lnTo>
                  <a:lnTo>
                    <a:pt x="1156716" y="28956"/>
                  </a:lnTo>
                  <a:lnTo>
                    <a:pt x="1156716" y="27419"/>
                  </a:lnTo>
                  <a:lnTo>
                    <a:pt x="1156716" y="25908"/>
                  </a:lnTo>
                  <a:close/>
                </a:path>
                <a:path w="1156970" h="55245">
                  <a:moveTo>
                    <a:pt x="1156716" y="24384"/>
                  </a:moveTo>
                  <a:lnTo>
                    <a:pt x="1135380" y="24384"/>
                  </a:lnTo>
                  <a:lnTo>
                    <a:pt x="1135380" y="25895"/>
                  </a:lnTo>
                  <a:lnTo>
                    <a:pt x="1156716" y="25895"/>
                  </a:lnTo>
                  <a:lnTo>
                    <a:pt x="1156716" y="24384"/>
                  </a:lnTo>
                  <a:close/>
                </a:path>
                <a:path w="1156970" h="55245">
                  <a:moveTo>
                    <a:pt x="1156716" y="22860"/>
                  </a:moveTo>
                  <a:lnTo>
                    <a:pt x="1135380" y="22860"/>
                  </a:lnTo>
                  <a:lnTo>
                    <a:pt x="1135380" y="24371"/>
                  </a:lnTo>
                  <a:lnTo>
                    <a:pt x="1156716" y="24371"/>
                  </a:lnTo>
                  <a:lnTo>
                    <a:pt x="1156716" y="22860"/>
                  </a:lnTo>
                  <a:close/>
                </a:path>
                <a:path w="1156970" h="55245">
                  <a:moveTo>
                    <a:pt x="1156716" y="18288"/>
                  </a:moveTo>
                  <a:lnTo>
                    <a:pt x="1135380" y="18288"/>
                  </a:lnTo>
                  <a:lnTo>
                    <a:pt x="1135380" y="19799"/>
                  </a:lnTo>
                  <a:lnTo>
                    <a:pt x="1135380" y="21336"/>
                  </a:lnTo>
                  <a:lnTo>
                    <a:pt x="1135380" y="22847"/>
                  </a:lnTo>
                  <a:lnTo>
                    <a:pt x="1156716" y="22847"/>
                  </a:lnTo>
                  <a:lnTo>
                    <a:pt x="1156716" y="21336"/>
                  </a:lnTo>
                  <a:lnTo>
                    <a:pt x="1156716" y="19799"/>
                  </a:lnTo>
                  <a:lnTo>
                    <a:pt x="1156716" y="18288"/>
                  </a:lnTo>
                  <a:close/>
                </a:path>
                <a:path w="1156970" h="55245">
                  <a:moveTo>
                    <a:pt x="1156716" y="16764"/>
                  </a:moveTo>
                  <a:lnTo>
                    <a:pt x="1135380" y="16764"/>
                  </a:lnTo>
                  <a:lnTo>
                    <a:pt x="1135380" y="18275"/>
                  </a:lnTo>
                  <a:lnTo>
                    <a:pt x="1156716" y="18275"/>
                  </a:lnTo>
                  <a:lnTo>
                    <a:pt x="1156716" y="16764"/>
                  </a:lnTo>
                  <a:close/>
                </a:path>
                <a:path w="1156970" h="55245">
                  <a:moveTo>
                    <a:pt x="1156716" y="15240"/>
                  </a:moveTo>
                  <a:lnTo>
                    <a:pt x="1135380" y="15240"/>
                  </a:lnTo>
                  <a:lnTo>
                    <a:pt x="1135380" y="16751"/>
                  </a:lnTo>
                  <a:lnTo>
                    <a:pt x="1156716" y="16751"/>
                  </a:lnTo>
                  <a:lnTo>
                    <a:pt x="1156716" y="15240"/>
                  </a:lnTo>
                  <a:close/>
                </a:path>
                <a:path w="1156970" h="55245">
                  <a:moveTo>
                    <a:pt x="1156716" y="10668"/>
                  </a:moveTo>
                  <a:lnTo>
                    <a:pt x="1135380" y="10668"/>
                  </a:lnTo>
                  <a:lnTo>
                    <a:pt x="1135380" y="12179"/>
                  </a:lnTo>
                  <a:lnTo>
                    <a:pt x="1135380" y="13703"/>
                  </a:lnTo>
                  <a:lnTo>
                    <a:pt x="1135380" y="15227"/>
                  </a:lnTo>
                  <a:lnTo>
                    <a:pt x="1156716" y="15227"/>
                  </a:lnTo>
                  <a:lnTo>
                    <a:pt x="1156716" y="13716"/>
                  </a:lnTo>
                  <a:lnTo>
                    <a:pt x="1156716" y="12179"/>
                  </a:lnTo>
                  <a:lnTo>
                    <a:pt x="1156716" y="10668"/>
                  </a:lnTo>
                  <a:close/>
                </a:path>
                <a:path w="1156970" h="55245">
                  <a:moveTo>
                    <a:pt x="1156716" y="9144"/>
                  </a:moveTo>
                  <a:lnTo>
                    <a:pt x="1135380" y="9144"/>
                  </a:lnTo>
                  <a:lnTo>
                    <a:pt x="1135380" y="10655"/>
                  </a:lnTo>
                  <a:lnTo>
                    <a:pt x="1156716" y="10655"/>
                  </a:lnTo>
                  <a:lnTo>
                    <a:pt x="1156716" y="9144"/>
                  </a:lnTo>
                  <a:close/>
                </a:path>
                <a:path w="1156970" h="55245">
                  <a:moveTo>
                    <a:pt x="1156716" y="7620"/>
                  </a:moveTo>
                  <a:lnTo>
                    <a:pt x="1135380" y="7620"/>
                  </a:lnTo>
                  <a:lnTo>
                    <a:pt x="1135380" y="9131"/>
                  </a:lnTo>
                  <a:lnTo>
                    <a:pt x="1156716" y="9131"/>
                  </a:lnTo>
                  <a:lnTo>
                    <a:pt x="1156716" y="7620"/>
                  </a:lnTo>
                  <a:close/>
                </a:path>
                <a:path w="1156970" h="55245">
                  <a:moveTo>
                    <a:pt x="1156716" y="3048"/>
                  </a:moveTo>
                  <a:lnTo>
                    <a:pt x="1135380" y="3048"/>
                  </a:lnTo>
                  <a:lnTo>
                    <a:pt x="1135380" y="4559"/>
                  </a:lnTo>
                  <a:lnTo>
                    <a:pt x="1135380" y="6096"/>
                  </a:lnTo>
                  <a:lnTo>
                    <a:pt x="1135380" y="7607"/>
                  </a:lnTo>
                  <a:lnTo>
                    <a:pt x="1156716" y="7607"/>
                  </a:lnTo>
                  <a:lnTo>
                    <a:pt x="1156716" y="6096"/>
                  </a:lnTo>
                  <a:lnTo>
                    <a:pt x="1156716" y="4559"/>
                  </a:lnTo>
                  <a:lnTo>
                    <a:pt x="1156716" y="3048"/>
                  </a:lnTo>
                  <a:close/>
                </a:path>
                <a:path w="1156970" h="55245">
                  <a:moveTo>
                    <a:pt x="1156716" y="1524"/>
                  </a:moveTo>
                  <a:lnTo>
                    <a:pt x="1135380" y="1524"/>
                  </a:lnTo>
                  <a:lnTo>
                    <a:pt x="1135380" y="3035"/>
                  </a:lnTo>
                  <a:lnTo>
                    <a:pt x="1156716" y="3035"/>
                  </a:lnTo>
                  <a:lnTo>
                    <a:pt x="1156716" y="1524"/>
                  </a:lnTo>
                  <a:close/>
                </a:path>
                <a:path w="1156970" h="55245">
                  <a:moveTo>
                    <a:pt x="1156716" y="0"/>
                  </a:moveTo>
                  <a:lnTo>
                    <a:pt x="1135380" y="0"/>
                  </a:lnTo>
                  <a:lnTo>
                    <a:pt x="1135380" y="1511"/>
                  </a:lnTo>
                  <a:lnTo>
                    <a:pt x="1156716" y="1511"/>
                  </a:lnTo>
                  <a:lnTo>
                    <a:pt x="11567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253736" y="3873258"/>
              <a:ext cx="1156970" cy="55244"/>
            </a:xfrm>
            <a:custGeom>
              <a:avLst/>
              <a:gdLst/>
              <a:ahLst/>
              <a:cxnLst/>
              <a:rect l="l" t="t" r="r" b="b"/>
              <a:pathLst>
                <a:path w="1156970" h="55245">
                  <a:moveTo>
                    <a:pt x="21336" y="53340"/>
                  </a:moveTo>
                  <a:lnTo>
                    <a:pt x="0" y="53340"/>
                  </a:lnTo>
                  <a:lnTo>
                    <a:pt x="0" y="54851"/>
                  </a:lnTo>
                  <a:lnTo>
                    <a:pt x="21336" y="54851"/>
                  </a:lnTo>
                  <a:lnTo>
                    <a:pt x="21336" y="53340"/>
                  </a:lnTo>
                  <a:close/>
                </a:path>
                <a:path w="1156970" h="55245">
                  <a:moveTo>
                    <a:pt x="21336" y="48768"/>
                  </a:moveTo>
                  <a:lnTo>
                    <a:pt x="0" y="48768"/>
                  </a:lnTo>
                  <a:lnTo>
                    <a:pt x="0" y="50279"/>
                  </a:lnTo>
                  <a:lnTo>
                    <a:pt x="0" y="51816"/>
                  </a:lnTo>
                  <a:lnTo>
                    <a:pt x="0" y="53327"/>
                  </a:lnTo>
                  <a:lnTo>
                    <a:pt x="21336" y="53327"/>
                  </a:lnTo>
                  <a:lnTo>
                    <a:pt x="21336" y="51816"/>
                  </a:lnTo>
                  <a:lnTo>
                    <a:pt x="21336" y="50279"/>
                  </a:lnTo>
                  <a:lnTo>
                    <a:pt x="21336" y="48768"/>
                  </a:lnTo>
                  <a:close/>
                </a:path>
                <a:path w="1156970" h="55245">
                  <a:moveTo>
                    <a:pt x="21336" y="47244"/>
                  </a:moveTo>
                  <a:lnTo>
                    <a:pt x="0" y="47244"/>
                  </a:lnTo>
                  <a:lnTo>
                    <a:pt x="0" y="48755"/>
                  </a:lnTo>
                  <a:lnTo>
                    <a:pt x="21336" y="48755"/>
                  </a:lnTo>
                  <a:lnTo>
                    <a:pt x="21336" y="47244"/>
                  </a:lnTo>
                  <a:close/>
                </a:path>
                <a:path w="1156970" h="55245">
                  <a:moveTo>
                    <a:pt x="21336" y="45720"/>
                  </a:moveTo>
                  <a:lnTo>
                    <a:pt x="0" y="45720"/>
                  </a:lnTo>
                  <a:lnTo>
                    <a:pt x="0" y="47231"/>
                  </a:lnTo>
                  <a:lnTo>
                    <a:pt x="21336" y="47231"/>
                  </a:lnTo>
                  <a:lnTo>
                    <a:pt x="21336" y="45720"/>
                  </a:lnTo>
                  <a:close/>
                </a:path>
                <a:path w="1156970" h="55245">
                  <a:moveTo>
                    <a:pt x="21336" y="41148"/>
                  </a:moveTo>
                  <a:lnTo>
                    <a:pt x="0" y="41148"/>
                  </a:lnTo>
                  <a:lnTo>
                    <a:pt x="0" y="42659"/>
                  </a:lnTo>
                  <a:lnTo>
                    <a:pt x="0" y="44196"/>
                  </a:lnTo>
                  <a:lnTo>
                    <a:pt x="0" y="45707"/>
                  </a:lnTo>
                  <a:lnTo>
                    <a:pt x="21336" y="45707"/>
                  </a:lnTo>
                  <a:lnTo>
                    <a:pt x="21336" y="44196"/>
                  </a:lnTo>
                  <a:lnTo>
                    <a:pt x="21336" y="42659"/>
                  </a:lnTo>
                  <a:lnTo>
                    <a:pt x="21336" y="41148"/>
                  </a:lnTo>
                  <a:close/>
                </a:path>
                <a:path w="1156970" h="55245">
                  <a:moveTo>
                    <a:pt x="21336" y="39624"/>
                  </a:moveTo>
                  <a:lnTo>
                    <a:pt x="0" y="39624"/>
                  </a:lnTo>
                  <a:lnTo>
                    <a:pt x="0" y="41135"/>
                  </a:lnTo>
                  <a:lnTo>
                    <a:pt x="21336" y="41135"/>
                  </a:lnTo>
                  <a:lnTo>
                    <a:pt x="21336" y="39624"/>
                  </a:lnTo>
                  <a:close/>
                </a:path>
                <a:path w="1156970" h="55245">
                  <a:moveTo>
                    <a:pt x="21336" y="38100"/>
                  </a:moveTo>
                  <a:lnTo>
                    <a:pt x="0" y="38100"/>
                  </a:lnTo>
                  <a:lnTo>
                    <a:pt x="0" y="39611"/>
                  </a:lnTo>
                  <a:lnTo>
                    <a:pt x="21336" y="39611"/>
                  </a:lnTo>
                  <a:lnTo>
                    <a:pt x="21336" y="38100"/>
                  </a:lnTo>
                  <a:close/>
                </a:path>
                <a:path w="1156970" h="55245">
                  <a:moveTo>
                    <a:pt x="21336" y="33528"/>
                  </a:moveTo>
                  <a:lnTo>
                    <a:pt x="0" y="33528"/>
                  </a:lnTo>
                  <a:lnTo>
                    <a:pt x="0" y="35039"/>
                  </a:lnTo>
                  <a:lnTo>
                    <a:pt x="0" y="36563"/>
                  </a:lnTo>
                  <a:lnTo>
                    <a:pt x="0" y="38087"/>
                  </a:lnTo>
                  <a:lnTo>
                    <a:pt x="21336" y="38087"/>
                  </a:lnTo>
                  <a:lnTo>
                    <a:pt x="21336" y="36576"/>
                  </a:lnTo>
                  <a:lnTo>
                    <a:pt x="21336" y="35039"/>
                  </a:lnTo>
                  <a:lnTo>
                    <a:pt x="21336" y="33528"/>
                  </a:lnTo>
                  <a:close/>
                </a:path>
                <a:path w="1156970" h="55245">
                  <a:moveTo>
                    <a:pt x="21336" y="32004"/>
                  </a:moveTo>
                  <a:lnTo>
                    <a:pt x="0" y="32004"/>
                  </a:lnTo>
                  <a:lnTo>
                    <a:pt x="0" y="33515"/>
                  </a:lnTo>
                  <a:lnTo>
                    <a:pt x="21336" y="33515"/>
                  </a:lnTo>
                  <a:lnTo>
                    <a:pt x="21336" y="32004"/>
                  </a:lnTo>
                  <a:close/>
                </a:path>
                <a:path w="1156970" h="55245">
                  <a:moveTo>
                    <a:pt x="21336" y="30480"/>
                  </a:moveTo>
                  <a:lnTo>
                    <a:pt x="0" y="30480"/>
                  </a:lnTo>
                  <a:lnTo>
                    <a:pt x="0" y="31991"/>
                  </a:lnTo>
                  <a:lnTo>
                    <a:pt x="21336" y="31991"/>
                  </a:lnTo>
                  <a:lnTo>
                    <a:pt x="21336" y="30480"/>
                  </a:lnTo>
                  <a:close/>
                </a:path>
                <a:path w="1156970" h="55245">
                  <a:moveTo>
                    <a:pt x="21336" y="25908"/>
                  </a:moveTo>
                  <a:lnTo>
                    <a:pt x="0" y="25908"/>
                  </a:lnTo>
                  <a:lnTo>
                    <a:pt x="0" y="27419"/>
                  </a:lnTo>
                  <a:lnTo>
                    <a:pt x="0" y="28956"/>
                  </a:lnTo>
                  <a:lnTo>
                    <a:pt x="0" y="30467"/>
                  </a:lnTo>
                  <a:lnTo>
                    <a:pt x="21336" y="30467"/>
                  </a:lnTo>
                  <a:lnTo>
                    <a:pt x="21336" y="28956"/>
                  </a:lnTo>
                  <a:lnTo>
                    <a:pt x="21336" y="27419"/>
                  </a:lnTo>
                  <a:lnTo>
                    <a:pt x="21336" y="25908"/>
                  </a:lnTo>
                  <a:close/>
                </a:path>
                <a:path w="1156970" h="55245">
                  <a:moveTo>
                    <a:pt x="21336" y="24384"/>
                  </a:moveTo>
                  <a:lnTo>
                    <a:pt x="0" y="24384"/>
                  </a:lnTo>
                  <a:lnTo>
                    <a:pt x="0" y="25895"/>
                  </a:lnTo>
                  <a:lnTo>
                    <a:pt x="21336" y="25895"/>
                  </a:lnTo>
                  <a:lnTo>
                    <a:pt x="21336" y="24384"/>
                  </a:lnTo>
                  <a:close/>
                </a:path>
                <a:path w="1156970" h="55245">
                  <a:moveTo>
                    <a:pt x="21336" y="22860"/>
                  </a:moveTo>
                  <a:lnTo>
                    <a:pt x="0" y="22860"/>
                  </a:lnTo>
                  <a:lnTo>
                    <a:pt x="0" y="24371"/>
                  </a:lnTo>
                  <a:lnTo>
                    <a:pt x="21336" y="24371"/>
                  </a:lnTo>
                  <a:lnTo>
                    <a:pt x="21336" y="22860"/>
                  </a:lnTo>
                  <a:close/>
                </a:path>
                <a:path w="1156970" h="55245">
                  <a:moveTo>
                    <a:pt x="21336" y="18288"/>
                  </a:moveTo>
                  <a:lnTo>
                    <a:pt x="0" y="18288"/>
                  </a:lnTo>
                  <a:lnTo>
                    <a:pt x="0" y="19799"/>
                  </a:lnTo>
                  <a:lnTo>
                    <a:pt x="0" y="21336"/>
                  </a:lnTo>
                  <a:lnTo>
                    <a:pt x="0" y="22847"/>
                  </a:lnTo>
                  <a:lnTo>
                    <a:pt x="21336" y="22847"/>
                  </a:lnTo>
                  <a:lnTo>
                    <a:pt x="21336" y="21336"/>
                  </a:lnTo>
                  <a:lnTo>
                    <a:pt x="21336" y="19799"/>
                  </a:lnTo>
                  <a:lnTo>
                    <a:pt x="21336" y="18288"/>
                  </a:lnTo>
                  <a:close/>
                </a:path>
                <a:path w="1156970" h="55245">
                  <a:moveTo>
                    <a:pt x="21336" y="16764"/>
                  </a:moveTo>
                  <a:lnTo>
                    <a:pt x="0" y="16764"/>
                  </a:lnTo>
                  <a:lnTo>
                    <a:pt x="0" y="18275"/>
                  </a:lnTo>
                  <a:lnTo>
                    <a:pt x="21336" y="18275"/>
                  </a:lnTo>
                  <a:lnTo>
                    <a:pt x="21336" y="16764"/>
                  </a:lnTo>
                  <a:close/>
                </a:path>
                <a:path w="1156970" h="55245">
                  <a:moveTo>
                    <a:pt x="21336" y="15240"/>
                  </a:moveTo>
                  <a:lnTo>
                    <a:pt x="0" y="15240"/>
                  </a:lnTo>
                  <a:lnTo>
                    <a:pt x="0" y="16751"/>
                  </a:lnTo>
                  <a:lnTo>
                    <a:pt x="21336" y="16751"/>
                  </a:lnTo>
                  <a:lnTo>
                    <a:pt x="21336" y="15240"/>
                  </a:lnTo>
                  <a:close/>
                </a:path>
                <a:path w="1156970" h="55245">
                  <a:moveTo>
                    <a:pt x="21336" y="10668"/>
                  </a:moveTo>
                  <a:lnTo>
                    <a:pt x="0" y="10668"/>
                  </a:lnTo>
                  <a:lnTo>
                    <a:pt x="0" y="12179"/>
                  </a:lnTo>
                  <a:lnTo>
                    <a:pt x="0" y="13716"/>
                  </a:lnTo>
                  <a:lnTo>
                    <a:pt x="0" y="15227"/>
                  </a:lnTo>
                  <a:lnTo>
                    <a:pt x="21336" y="15227"/>
                  </a:lnTo>
                  <a:lnTo>
                    <a:pt x="21336" y="13716"/>
                  </a:lnTo>
                  <a:lnTo>
                    <a:pt x="21336" y="12179"/>
                  </a:lnTo>
                  <a:lnTo>
                    <a:pt x="21336" y="10668"/>
                  </a:lnTo>
                  <a:close/>
                </a:path>
                <a:path w="1156970" h="55245">
                  <a:moveTo>
                    <a:pt x="21336" y="9144"/>
                  </a:moveTo>
                  <a:lnTo>
                    <a:pt x="0" y="9144"/>
                  </a:lnTo>
                  <a:lnTo>
                    <a:pt x="0" y="10655"/>
                  </a:lnTo>
                  <a:lnTo>
                    <a:pt x="21336" y="10655"/>
                  </a:lnTo>
                  <a:lnTo>
                    <a:pt x="21336" y="9144"/>
                  </a:lnTo>
                  <a:close/>
                </a:path>
                <a:path w="1156970" h="55245">
                  <a:moveTo>
                    <a:pt x="21336" y="7620"/>
                  </a:moveTo>
                  <a:lnTo>
                    <a:pt x="0" y="7620"/>
                  </a:lnTo>
                  <a:lnTo>
                    <a:pt x="0" y="9131"/>
                  </a:lnTo>
                  <a:lnTo>
                    <a:pt x="21336" y="9131"/>
                  </a:lnTo>
                  <a:lnTo>
                    <a:pt x="21336" y="7620"/>
                  </a:lnTo>
                  <a:close/>
                </a:path>
                <a:path w="1156970" h="55245">
                  <a:moveTo>
                    <a:pt x="21336" y="3048"/>
                  </a:moveTo>
                  <a:lnTo>
                    <a:pt x="0" y="3048"/>
                  </a:lnTo>
                  <a:lnTo>
                    <a:pt x="0" y="4559"/>
                  </a:lnTo>
                  <a:lnTo>
                    <a:pt x="0" y="6096"/>
                  </a:lnTo>
                  <a:lnTo>
                    <a:pt x="0" y="7607"/>
                  </a:lnTo>
                  <a:lnTo>
                    <a:pt x="21336" y="7607"/>
                  </a:lnTo>
                  <a:lnTo>
                    <a:pt x="21336" y="6096"/>
                  </a:lnTo>
                  <a:lnTo>
                    <a:pt x="21336" y="4559"/>
                  </a:lnTo>
                  <a:lnTo>
                    <a:pt x="21336" y="3048"/>
                  </a:lnTo>
                  <a:close/>
                </a:path>
                <a:path w="1156970" h="55245">
                  <a:moveTo>
                    <a:pt x="21336" y="1524"/>
                  </a:moveTo>
                  <a:lnTo>
                    <a:pt x="0" y="1524"/>
                  </a:lnTo>
                  <a:lnTo>
                    <a:pt x="0" y="3035"/>
                  </a:lnTo>
                  <a:lnTo>
                    <a:pt x="21336" y="3035"/>
                  </a:lnTo>
                  <a:lnTo>
                    <a:pt x="21336" y="1524"/>
                  </a:lnTo>
                  <a:close/>
                </a:path>
                <a:path w="1156970" h="55245">
                  <a:moveTo>
                    <a:pt x="21336" y="0"/>
                  </a:moveTo>
                  <a:lnTo>
                    <a:pt x="0" y="0"/>
                  </a:lnTo>
                  <a:lnTo>
                    <a:pt x="0" y="1511"/>
                  </a:lnTo>
                  <a:lnTo>
                    <a:pt x="21336" y="1511"/>
                  </a:lnTo>
                  <a:lnTo>
                    <a:pt x="21336" y="0"/>
                  </a:lnTo>
                  <a:close/>
                </a:path>
                <a:path w="1156970" h="55245">
                  <a:moveTo>
                    <a:pt x="1156716" y="48768"/>
                  </a:moveTo>
                  <a:lnTo>
                    <a:pt x="1135380" y="48768"/>
                  </a:lnTo>
                  <a:lnTo>
                    <a:pt x="1135380" y="50279"/>
                  </a:lnTo>
                  <a:lnTo>
                    <a:pt x="1135380" y="51816"/>
                  </a:lnTo>
                  <a:lnTo>
                    <a:pt x="1135380" y="53327"/>
                  </a:lnTo>
                  <a:lnTo>
                    <a:pt x="1156716" y="53327"/>
                  </a:lnTo>
                  <a:lnTo>
                    <a:pt x="1156716" y="51816"/>
                  </a:lnTo>
                  <a:lnTo>
                    <a:pt x="1156716" y="50279"/>
                  </a:lnTo>
                  <a:lnTo>
                    <a:pt x="1156716" y="48768"/>
                  </a:lnTo>
                  <a:close/>
                </a:path>
                <a:path w="1156970" h="55245">
                  <a:moveTo>
                    <a:pt x="1156716" y="47244"/>
                  </a:moveTo>
                  <a:lnTo>
                    <a:pt x="1135380" y="47244"/>
                  </a:lnTo>
                  <a:lnTo>
                    <a:pt x="1135380" y="48755"/>
                  </a:lnTo>
                  <a:lnTo>
                    <a:pt x="1156716" y="48755"/>
                  </a:lnTo>
                  <a:lnTo>
                    <a:pt x="1156716" y="47244"/>
                  </a:lnTo>
                  <a:close/>
                </a:path>
                <a:path w="1156970" h="55245">
                  <a:moveTo>
                    <a:pt x="1156716" y="45720"/>
                  </a:moveTo>
                  <a:lnTo>
                    <a:pt x="1135380" y="45720"/>
                  </a:lnTo>
                  <a:lnTo>
                    <a:pt x="1135380" y="47231"/>
                  </a:lnTo>
                  <a:lnTo>
                    <a:pt x="1156716" y="47231"/>
                  </a:lnTo>
                  <a:lnTo>
                    <a:pt x="1156716" y="45720"/>
                  </a:lnTo>
                  <a:close/>
                </a:path>
                <a:path w="1156970" h="55245">
                  <a:moveTo>
                    <a:pt x="1156716" y="41148"/>
                  </a:moveTo>
                  <a:lnTo>
                    <a:pt x="1135380" y="41148"/>
                  </a:lnTo>
                  <a:lnTo>
                    <a:pt x="1135380" y="42659"/>
                  </a:lnTo>
                  <a:lnTo>
                    <a:pt x="1135380" y="44196"/>
                  </a:lnTo>
                  <a:lnTo>
                    <a:pt x="1135380" y="45707"/>
                  </a:lnTo>
                  <a:lnTo>
                    <a:pt x="1156716" y="45707"/>
                  </a:lnTo>
                  <a:lnTo>
                    <a:pt x="1156716" y="44196"/>
                  </a:lnTo>
                  <a:lnTo>
                    <a:pt x="1156716" y="42659"/>
                  </a:lnTo>
                  <a:lnTo>
                    <a:pt x="1156716" y="41148"/>
                  </a:lnTo>
                  <a:close/>
                </a:path>
                <a:path w="1156970" h="55245">
                  <a:moveTo>
                    <a:pt x="1156716" y="39624"/>
                  </a:moveTo>
                  <a:lnTo>
                    <a:pt x="1135380" y="39624"/>
                  </a:lnTo>
                  <a:lnTo>
                    <a:pt x="1135380" y="41135"/>
                  </a:lnTo>
                  <a:lnTo>
                    <a:pt x="1156716" y="41135"/>
                  </a:lnTo>
                  <a:lnTo>
                    <a:pt x="1156716" y="39624"/>
                  </a:lnTo>
                  <a:close/>
                </a:path>
                <a:path w="1156970" h="55245">
                  <a:moveTo>
                    <a:pt x="1156716" y="38100"/>
                  </a:moveTo>
                  <a:lnTo>
                    <a:pt x="1135380" y="38100"/>
                  </a:lnTo>
                  <a:lnTo>
                    <a:pt x="1135380" y="39611"/>
                  </a:lnTo>
                  <a:lnTo>
                    <a:pt x="1156716" y="39611"/>
                  </a:lnTo>
                  <a:lnTo>
                    <a:pt x="1156716" y="38100"/>
                  </a:lnTo>
                  <a:close/>
                </a:path>
                <a:path w="1156970" h="55245">
                  <a:moveTo>
                    <a:pt x="1156716" y="33528"/>
                  </a:moveTo>
                  <a:lnTo>
                    <a:pt x="1135380" y="33528"/>
                  </a:lnTo>
                  <a:lnTo>
                    <a:pt x="1135380" y="35039"/>
                  </a:lnTo>
                  <a:lnTo>
                    <a:pt x="1135380" y="36563"/>
                  </a:lnTo>
                  <a:lnTo>
                    <a:pt x="1135380" y="38087"/>
                  </a:lnTo>
                  <a:lnTo>
                    <a:pt x="1156716" y="38087"/>
                  </a:lnTo>
                  <a:lnTo>
                    <a:pt x="1156716" y="36576"/>
                  </a:lnTo>
                  <a:lnTo>
                    <a:pt x="1156716" y="35039"/>
                  </a:lnTo>
                  <a:lnTo>
                    <a:pt x="1156716" y="33528"/>
                  </a:lnTo>
                  <a:close/>
                </a:path>
                <a:path w="1156970" h="55245">
                  <a:moveTo>
                    <a:pt x="1156716" y="32004"/>
                  </a:moveTo>
                  <a:lnTo>
                    <a:pt x="1135380" y="32004"/>
                  </a:lnTo>
                  <a:lnTo>
                    <a:pt x="1135380" y="33515"/>
                  </a:lnTo>
                  <a:lnTo>
                    <a:pt x="1156716" y="33515"/>
                  </a:lnTo>
                  <a:lnTo>
                    <a:pt x="1156716" y="32004"/>
                  </a:lnTo>
                  <a:close/>
                </a:path>
                <a:path w="1156970" h="55245">
                  <a:moveTo>
                    <a:pt x="1156716" y="30480"/>
                  </a:moveTo>
                  <a:lnTo>
                    <a:pt x="1135380" y="30480"/>
                  </a:lnTo>
                  <a:lnTo>
                    <a:pt x="1135380" y="31991"/>
                  </a:lnTo>
                  <a:lnTo>
                    <a:pt x="1156716" y="31991"/>
                  </a:lnTo>
                  <a:lnTo>
                    <a:pt x="1156716" y="30480"/>
                  </a:lnTo>
                  <a:close/>
                </a:path>
                <a:path w="1156970" h="55245">
                  <a:moveTo>
                    <a:pt x="1156716" y="25908"/>
                  </a:moveTo>
                  <a:lnTo>
                    <a:pt x="1135380" y="25908"/>
                  </a:lnTo>
                  <a:lnTo>
                    <a:pt x="1135380" y="27419"/>
                  </a:lnTo>
                  <a:lnTo>
                    <a:pt x="1135380" y="28956"/>
                  </a:lnTo>
                  <a:lnTo>
                    <a:pt x="1135380" y="30467"/>
                  </a:lnTo>
                  <a:lnTo>
                    <a:pt x="1156716" y="30467"/>
                  </a:lnTo>
                  <a:lnTo>
                    <a:pt x="1156716" y="28956"/>
                  </a:lnTo>
                  <a:lnTo>
                    <a:pt x="1156716" y="27419"/>
                  </a:lnTo>
                  <a:lnTo>
                    <a:pt x="1156716" y="25908"/>
                  </a:lnTo>
                  <a:close/>
                </a:path>
                <a:path w="1156970" h="55245">
                  <a:moveTo>
                    <a:pt x="1156716" y="24384"/>
                  </a:moveTo>
                  <a:lnTo>
                    <a:pt x="1135380" y="24384"/>
                  </a:lnTo>
                  <a:lnTo>
                    <a:pt x="1135380" y="25895"/>
                  </a:lnTo>
                  <a:lnTo>
                    <a:pt x="1156716" y="25895"/>
                  </a:lnTo>
                  <a:lnTo>
                    <a:pt x="1156716" y="24384"/>
                  </a:lnTo>
                  <a:close/>
                </a:path>
                <a:path w="1156970" h="55245">
                  <a:moveTo>
                    <a:pt x="1156716" y="22860"/>
                  </a:moveTo>
                  <a:lnTo>
                    <a:pt x="1135380" y="22860"/>
                  </a:lnTo>
                  <a:lnTo>
                    <a:pt x="1135380" y="24371"/>
                  </a:lnTo>
                  <a:lnTo>
                    <a:pt x="1156716" y="24371"/>
                  </a:lnTo>
                  <a:lnTo>
                    <a:pt x="1156716" y="22860"/>
                  </a:lnTo>
                  <a:close/>
                </a:path>
                <a:path w="1156970" h="55245">
                  <a:moveTo>
                    <a:pt x="1156716" y="18288"/>
                  </a:moveTo>
                  <a:lnTo>
                    <a:pt x="1135380" y="18288"/>
                  </a:lnTo>
                  <a:lnTo>
                    <a:pt x="1135380" y="19799"/>
                  </a:lnTo>
                  <a:lnTo>
                    <a:pt x="1135380" y="21336"/>
                  </a:lnTo>
                  <a:lnTo>
                    <a:pt x="1135380" y="22847"/>
                  </a:lnTo>
                  <a:lnTo>
                    <a:pt x="1156716" y="22847"/>
                  </a:lnTo>
                  <a:lnTo>
                    <a:pt x="1156716" y="21336"/>
                  </a:lnTo>
                  <a:lnTo>
                    <a:pt x="1156716" y="19799"/>
                  </a:lnTo>
                  <a:lnTo>
                    <a:pt x="1156716" y="18288"/>
                  </a:lnTo>
                  <a:close/>
                </a:path>
                <a:path w="1156970" h="55245">
                  <a:moveTo>
                    <a:pt x="1156716" y="16764"/>
                  </a:moveTo>
                  <a:lnTo>
                    <a:pt x="1135380" y="16764"/>
                  </a:lnTo>
                  <a:lnTo>
                    <a:pt x="1135380" y="18275"/>
                  </a:lnTo>
                  <a:lnTo>
                    <a:pt x="1156716" y="18275"/>
                  </a:lnTo>
                  <a:lnTo>
                    <a:pt x="1156716" y="16764"/>
                  </a:lnTo>
                  <a:close/>
                </a:path>
                <a:path w="1156970" h="55245">
                  <a:moveTo>
                    <a:pt x="1156716" y="15240"/>
                  </a:moveTo>
                  <a:lnTo>
                    <a:pt x="1135380" y="15240"/>
                  </a:lnTo>
                  <a:lnTo>
                    <a:pt x="1135380" y="16751"/>
                  </a:lnTo>
                  <a:lnTo>
                    <a:pt x="1156716" y="16751"/>
                  </a:lnTo>
                  <a:lnTo>
                    <a:pt x="1156716" y="15240"/>
                  </a:lnTo>
                  <a:close/>
                </a:path>
                <a:path w="1156970" h="55245">
                  <a:moveTo>
                    <a:pt x="1156716" y="10668"/>
                  </a:moveTo>
                  <a:lnTo>
                    <a:pt x="1135380" y="10668"/>
                  </a:lnTo>
                  <a:lnTo>
                    <a:pt x="1135380" y="12179"/>
                  </a:lnTo>
                  <a:lnTo>
                    <a:pt x="1135380" y="13716"/>
                  </a:lnTo>
                  <a:lnTo>
                    <a:pt x="1135380" y="15227"/>
                  </a:lnTo>
                  <a:lnTo>
                    <a:pt x="1156716" y="15227"/>
                  </a:lnTo>
                  <a:lnTo>
                    <a:pt x="1156716" y="13716"/>
                  </a:lnTo>
                  <a:lnTo>
                    <a:pt x="1156716" y="12179"/>
                  </a:lnTo>
                  <a:lnTo>
                    <a:pt x="1156716" y="10668"/>
                  </a:lnTo>
                  <a:close/>
                </a:path>
                <a:path w="1156970" h="55245">
                  <a:moveTo>
                    <a:pt x="1156716" y="9144"/>
                  </a:moveTo>
                  <a:lnTo>
                    <a:pt x="1135380" y="9144"/>
                  </a:lnTo>
                  <a:lnTo>
                    <a:pt x="1135380" y="10655"/>
                  </a:lnTo>
                  <a:lnTo>
                    <a:pt x="1156716" y="10655"/>
                  </a:lnTo>
                  <a:lnTo>
                    <a:pt x="1156716" y="9144"/>
                  </a:lnTo>
                  <a:close/>
                </a:path>
                <a:path w="1156970" h="55245">
                  <a:moveTo>
                    <a:pt x="1156716" y="7620"/>
                  </a:moveTo>
                  <a:lnTo>
                    <a:pt x="1135380" y="7620"/>
                  </a:lnTo>
                  <a:lnTo>
                    <a:pt x="1135380" y="9131"/>
                  </a:lnTo>
                  <a:lnTo>
                    <a:pt x="1156716" y="9131"/>
                  </a:lnTo>
                  <a:lnTo>
                    <a:pt x="1156716" y="7620"/>
                  </a:lnTo>
                  <a:close/>
                </a:path>
                <a:path w="1156970" h="55245">
                  <a:moveTo>
                    <a:pt x="1156716" y="3048"/>
                  </a:moveTo>
                  <a:lnTo>
                    <a:pt x="1135380" y="3048"/>
                  </a:lnTo>
                  <a:lnTo>
                    <a:pt x="1135380" y="4559"/>
                  </a:lnTo>
                  <a:lnTo>
                    <a:pt x="1135380" y="6096"/>
                  </a:lnTo>
                  <a:lnTo>
                    <a:pt x="1135380" y="7607"/>
                  </a:lnTo>
                  <a:lnTo>
                    <a:pt x="1156716" y="7607"/>
                  </a:lnTo>
                  <a:lnTo>
                    <a:pt x="1156716" y="6096"/>
                  </a:lnTo>
                  <a:lnTo>
                    <a:pt x="1156716" y="4559"/>
                  </a:lnTo>
                  <a:lnTo>
                    <a:pt x="1156716" y="3048"/>
                  </a:lnTo>
                  <a:close/>
                </a:path>
                <a:path w="1156970" h="55245">
                  <a:moveTo>
                    <a:pt x="1156716" y="1524"/>
                  </a:moveTo>
                  <a:lnTo>
                    <a:pt x="1135380" y="1524"/>
                  </a:lnTo>
                  <a:lnTo>
                    <a:pt x="1135380" y="3035"/>
                  </a:lnTo>
                  <a:lnTo>
                    <a:pt x="1156716" y="3035"/>
                  </a:lnTo>
                  <a:lnTo>
                    <a:pt x="1156716" y="1524"/>
                  </a:lnTo>
                  <a:close/>
                </a:path>
                <a:path w="1156970" h="55245">
                  <a:moveTo>
                    <a:pt x="1156716" y="0"/>
                  </a:moveTo>
                  <a:lnTo>
                    <a:pt x="1135380" y="0"/>
                  </a:lnTo>
                  <a:lnTo>
                    <a:pt x="1135380" y="1511"/>
                  </a:lnTo>
                  <a:lnTo>
                    <a:pt x="1156716" y="1511"/>
                  </a:lnTo>
                  <a:lnTo>
                    <a:pt x="11567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5253736" y="3926598"/>
              <a:ext cx="1156970" cy="55244"/>
            </a:xfrm>
            <a:custGeom>
              <a:avLst/>
              <a:gdLst/>
              <a:ahLst/>
              <a:cxnLst/>
              <a:rect l="l" t="t" r="r" b="b"/>
              <a:pathLst>
                <a:path w="1156970" h="55245">
                  <a:moveTo>
                    <a:pt x="21336" y="53340"/>
                  </a:moveTo>
                  <a:lnTo>
                    <a:pt x="0" y="53340"/>
                  </a:lnTo>
                  <a:lnTo>
                    <a:pt x="0" y="54851"/>
                  </a:lnTo>
                  <a:lnTo>
                    <a:pt x="21336" y="54851"/>
                  </a:lnTo>
                  <a:lnTo>
                    <a:pt x="21336" y="53340"/>
                  </a:lnTo>
                  <a:close/>
                </a:path>
                <a:path w="1156970" h="55245">
                  <a:moveTo>
                    <a:pt x="21336" y="48768"/>
                  </a:moveTo>
                  <a:lnTo>
                    <a:pt x="0" y="48768"/>
                  </a:lnTo>
                  <a:lnTo>
                    <a:pt x="0" y="50279"/>
                  </a:lnTo>
                  <a:lnTo>
                    <a:pt x="0" y="51816"/>
                  </a:lnTo>
                  <a:lnTo>
                    <a:pt x="0" y="53327"/>
                  </a:lnTo>
                  <a:lnTo>
                    <a:pt x="21336" y="53327"/>
                  </a:lnTo>
                  <a:lnTo>
                    <a:pt x="21336" y="51816"/>
                  </a:lnTo>
                  <a:lnTo>
                    <a:pt x="21336" y="50279"/>
                  </a:lnTo>
                  <a:lnTo>
                    <a:pt x="21336" y="48768"/>
                  </a:lnTo>
                  <a:close/>
                </a:path>
                <a:path w="1156970" h="55245">
                  <a:moveTo>
                    <a:pt x="21336" y="47244"/>
                  </a:moveTo>
                  <a:lnTo>
                    <a:pt x="0" y="47244"/>
                  </a:lnTo>
                  <a:lnTo>
                    <a:pt x="0" y="48755"/>
                  </a:lnTo>
                  <a:lnTo>
                    <a:pt x="21336" y="48755"/>
                  </a:lnTo>
                  <a:lnTo>
                    <a:pt x="21336" y="47244"/>
                  </a:lnTo>
                  <a:close/>
                </a:path>
                <a:path w="1156970" h="55245">
                  <a:moveTo>
                    <a:pt x="21336" y="45720"/>
                  </a:moveTo>
                  <a:lnTo>
                    <a:pt x="0" y="45720"/>
                  </a:lnTo>
                  <a:lnTo>
                    <a:pt x="0" y="47231"/>
                  </a:lnTo>
                  <a:lnTo>
                    <a:pt x="21336" y="47231"/>
                  </a:lnTo>
                  <a:lnTo>
                    <a:pt x="21336" y="45720"/>
                  </a:lnTo>
                  <a:close/>
                </a:path>
                <a:path w="1156970" h="55245">
                  <a:moveTo>
                    <a:pt x="21336" y="41148"/>
                  </a:moveTo>
                  <a:lnTo>
                    <a:pt x="0" y="41148"/>
                  </a:lnTo>
                  <a:lnTo>
                    <a:pt x="0" y="42659"/>
                  </a:lnTo>
                  <a:lnTo>
                    <a:pt x="0" y="44196"/>
                  </a:lnTo>
                  <a:lnTo>
                    <a:pt x="0" y="45707"/>
                  </a:lnTo>
                  <a:lnTo>
                    <a:pt x="21336" y="45707"/>
                  </a:lnTo>
                  <a:lnTo>
                    <a:pt x="21336" y="44196"/>
                  </a:lnTo>
                  <a:lnTo>
                    <a:pt x="21336" y="42659"/>
                  </a:lnTo>
                  <a:lnTo>
                    <a:pt x="21336" y="41148"/>
                  </a:lnTo>
                  <a:close/>
                </a:path>
                <a:path w="1156970" h="55245">
                  <a:moveTo>
                    <a:pt x="21336" y="39624"/>
                  </a:moveTo>
                  <a:lnTo>
                    <a:pt x="0" y="39624"/>
                  </a:lnTo>
                  <a:lnTo>
                    <a:pt x="0" y="41135"/>
                  </a:lnTo>
                  <a:lnTo>
                    <a:pt x="21336" y="41135"/>
                  </a:lnTo>
                  <a:lnTo>
                    <a:pt x="21336" y="39624"/>
                  </a:lnTo>
                  <a:close/>
                </a:path>
                <a:path w="1156970" h="55245">
                  <a:moveTo>
                    <a:pt x="21336" y="38100"/>
                  </a:moveTo>
                  <a:lnTo>
                    <a:pt x="0" y="38100"/>
                  </a:lnTo>
                  <a:lnTo>
                    <a:pt x="0" y="39611"/>
                  </a:lnTo>
                  <a:lnTo>
                    <a:pt x="21336" y="39611"/>
                  </a:lnTo>
                  <a:lnTo>
                    <a:pt x="21336" y="38100"/>
                  </a:lnTo>
                  <a:close/>
                </a:path>
                <a:path w="1156970" h="55245">
                  <a:moveTo>
                    <a:pt x="21336" y="33528"/>
                  </a:moveTo>
                  <a:lnTo>
                    <a:pt x="0" y="33528"/>
                  </a:lnTo>
                  <a:lnTo>
                    <a:pt x="0" y="35039"/>
                  </a:lnTo>
                  <a:lnTo>
                    <a:pt x="0" y="36576"/>
                  </a:lnTo>
                  <a:lnTo>
                    <a:pt x="0" y="38087"/>
                  </a:lnTo>
                  <a:lnTo>
                    <a:pt x="21336" y="38087"/>
                  </a:lnTo>
                  <a:lnTo>
                    <a:pt x="21336" y="36576"/>
                  </a:lnTo>
                  <a:lnTo>
                    <a:pt x="21336" y="35039"/>
                  </a:lnTo>
                  <a:lnTo>
                    <a:pt x="21336" y="33528"/>
                  </a:lnTo>
                  <a:close/>
                </a:path>
                <a:path w="1156970" h="55245">
                  <a:moveTo>
                    <a:pt x="21336" y="32004"/>
                  </a:moveTo>
                  <a:lnTo>
                    <a:pt x="0" y="32004"/>
                  </a:lnTo>
                  <a:lnTo>
                    <a:pt x="0" y="33515"/>
                  </a:lnTo>
                  <a:lnTo>
                    <a:pt x="21336" y="33515"/>
                  </a:lnTo>
                  <a:lnTo>
                    <a:pt x="21336" y="32004"/>
                  </a:lnTo>
                  <a:close/>
                </a:path>
                <a:path w="1156970" h="55245">
                  <a:moveTo>
                    <a:pt x="21336" y="30480"/>
                  </a:moveTo>
                  <a:lnTo>
                    <a:pt x="0" y="30480"/>
                  </a:lnTo>
                  <a:lnTo>
                    <a:pt x="0" y="31991"/>
                  </a:lnTo>
                  <a:lnTo>
                    <a:pt x="21336" y="31991"/>
                  </a:lnTo>
                  <a:lnTo>
                    <a:pt x="21336" y="30480"/>
                  </a:lnTo>
                  <a:close/>
                </a:path>
                <a:path w="1156970" h="55245">
                  <a:moveTo>
                    <a:pt x="21336" y="25908"/>
                  </a:moveTo>
                  <a:lnTo>
                    <a:pt x="0" y="25908"/>
                  </a:lnTo>
                  <a:lnTo>
                    <a:pt x="0" y="27419"/>
                  </a:lnTo>
                  <a:lnTo>
                    <a:pt x="0" y="28956"/>
                  </a:lnTo>
                  <a:lnTo>
                    <a:pt x="0" y="30467"/>
                  </a:lnTo>
                  <a:lnTo>
                    <a:pt x="21336" y="30467"/>
                  </a:lnTo>
                  <a:lnTo>
                    <a:pt x="21336" y="28956"/>
                  </a:lnTo>
                  <a:lnTo>
                    <a:pt x="21336" y="27419"/>
                  </a:lnTo>
                  <a:lnTo>
                    <a:pt x="21336" y="25908"/>
                  </a:lnTo>
                  <a:close/>
                </a:path>
                <a:path w="1156970" h="55245">
                  <a:moveTo>
                    <a:pt x="21336" y="24384"/>
                  </a:moveTo>
                  <a:lnTo>
                    <a:pt x="0" y="24384"/>
                  </a:lnTo>
                  <a:lnTo>
                    <a:pt x="0" y="25895"/>
                  </a:lnTo>
                  <a:lnTo>
                    <a:pt x="21336" y="25895"/>
                  </a:lnTo>
                  <a:lnTo>
                    <a:pt x="21336" y="24384"/>
                  </a:lnTo>
                  <a:close/>
                </a:path>
                <a:path w="1156970" h="55245">
                  <a:moveTo>
                    <a:pt x="21336" y="22860"/>
                  </a:moveTo>
                  <a:lnTo>
                    <a:pt x="0" y="22860"/>
                  </a:lnTo>
                  <a:lnTo>
                    <a:pt x="0" y="24371"/>
                  </a:lnTo>
                  <a:lnTo>
                    <a:pt x="21336" y="24371"/>
                  </a:lnTo>
                  <a:lnTo>
                    <a:pt x="21336" y="22860"/>
                  </a:lnTo>
                  <a:close/>
                </a:path>
                <a:path w="1156970" h="55245">
                  <a:moveTo>
                    <a:pt x="21336" y="18288"/>
                  </a:moveTo>
                  <a:lnTo>
                    <a:pt x="0" y="18288"/>
                  </a:lnTo>
                  <a:lnTo>
                    <a:pt x="0" y="19799"/>
                  </a:lnTo>
                  <a:lnTo>
                    <a:pt x="0" y="21323"/>
                  </a:lnTo>
                  <a:lnTo>
                    <a:pt x="0" y="22847"/>
                  </a:lnTo>
                  <a:lnTo>
                    <a:pt x="21336" y="22847"/>
                  </a:lnTo>
                  <a:lnTo>
                    <a:pt x="21336" y="21336"/>
                  </a:lnTo>
                  <a:lnTo>
                    <a:pt x="21336" y="19799"/>
                  </a:lnTo>
                  <a:lnTo>
                    <a:pt x="21336" y="18288"/>
                  </a:lnTo>
                  <a:close/>
                </a:path>
                <a:path w="1156970" h="55245">
                  <a:moveTo>
                    <a:pt x="21336" y="16764"/>
                  </a:moveTo>
                  <a:lnTo>
                    <a:pt x="0" y="16764"/>
                  </a:lnTo>
                  <a:lnTo>
                    <a:pt x="0" y="18275"/>
                  </a:lnTo>
                  <a:lnTo>
                    <a:pt x="21336" y="18275"/>
                  </a:lnTo>
                  <a:lnTo>
                    <a:pt x="21336" y="16764"/>
                  </a:lnTo>
                  <a:close/>
                </a:path>
                <a:path w="1156970" h="55245">
                  <a:moveTo>
                    <a:pt x="21336" y="15240"/>
                  </a:moveTo>
                  <a:lnTo>
                    <a:pt x="0" y="15240"/>
                  </a:lnTo>
                  <a:lnTo>
                    <a:pt x="0" y="16751"/>
                  </a:lnTo>
                  <a:lnTo>
                    <a:pt x="21336" y="16751"/>
                  </a:lnTo>
                  <a:lnTo>
                    <a:pt x="21336" y="15240"/>
                  </a:lnTo>
                  <a:close/>
                </a:path>
                <a:path w="1156970" h="55245">
                  <a:moveTo>
                    <a:pt x="21336" y="10668"/>
                  </a:moveTo>
                  <a:lnTo>
                    <a:pt x="0" y="10668"/>
                  </a:lnTo>
                  <a:lnTo>
                    <a:pt x="0" y="12179"/>
                  </a:lnTo>
                  <a:lnTo>
                    <a:pt x="0" y="13716"/>
                  </a:lnTo>
                  <a:lnTo>
                    <a:pt x="0" y="15227"/>
                  </a:lnTo>
                  <a:lnTo>
                    <a:pt x="21336" y="15227"/>
                  </a:lnTo>
                  <a:lnTo>
                    <a:pt x="21336" y="13716"/>
                  </a:lnTo>
                  <a:lnTo>
                    <a:pt x="21336" y="12179"/>
                  </a:lnTo>
                  <a:lnTo>
                    <a:pt x="21336" y="10668"/>
                  </a:lnTo>
                  <a:close/>
                </a:path>
                <a:path w="1156970" h="55245">
                  <a:moveTo>
                    <a:pt x="21336" y="9144"/>
                  </a:moveTo>
                  <a:lnTo>
                    <a:pt x="0" y="9144"/>
                  </a:lnTo>
                  <a:lnTo>
                    <a:pt x="0" y="10655"/>
                  </a:lnTo>
                  <a:lnTo>
                    <a:pt x="21336" y="10655"/>
                  </a:lnTo>
                  <a:lnTo>
                    <a:pt x="21336" y="9144"/>
                  </a:lnTo>
                  <a:close/>
                </a:path>
                <a:path w="1156970" h="55245">
                  <a:moveTo>
                    <a:pt x="21336" y="7620"/>
                  </a:moveTo>
                  <a:lnTo>
                    <a:pt x="0" y="7620"/>
                  </a:lnTo>
                  <a:lnTo>
                    <a:pt x="0" y="9131"/>
                  </a:lnTo>
                  <a:lnTo>
                    <a:pt x="21336" y="9131"/>
                  </a:lnTo>
                  <a:lnTo>
                    <a:pt x="21336" y="7620"/>
                  </a:lnTo>
                  <a:close/>
                </a:path>
                <a:path w="1156970" h="55245">
                  <a:moveTo>
                    <a:pt x="21336" y="3048"/>
                  </a:moveTo>
                  <a:lnTo>
                    <a:pt x="0" y="3048"/>
                  </a:lnTo>
                  <a:lnTo>
                    <a:pt x="0" y="4559"/>
                  </a:lnTo>
                  <a:lnTo>
                    <a:pt x="0" y="6096"/>
                  </a:lnTo>
                  <a:lnTo>
                    <a:pt x="0" y="7607"/>
                  </a:lnTo>
                  <a:lnTo>
                    <a:pt x="21336" y="7607"/>
                  </a:lnTo>
                  <a:lnTo>
                    <a:pt x="21336" y="6096"/>
                  </a:lnTo>
                  <a:lnTo>
                    <a:pt x="21336" y="4559"/>
                  </a:lnTo>
                  <a:lnTo>
                    <a:pt x="21336" y="3048"/>
                  </a:lnTo>
                  <a:close/>
                </a:path>
                <a:path w="1156970" h="55245">
                  <a:moveTo>
                    <a:pt x="21336" y="1524"/>
                  </a:moveTo>
                  <a:lnTo>
                    <a:pt x="0" y="1524"/>
                  </a:lnTo>
                  <a:lnTo>
                    <a:pt x="0" y="3035"/>
                  </a:lnTo>
                  <a:lnTo>
                    <a:pt x="21336" y="3035"/>
                  </a:lnTo>
                  <a:lnTo>
                    <a:pt x="21336" y="1524"/>
                  </a:lnTo>
                  <a:close/>
                </a:path>
                <a:path w="1156970" h="55245">
                  <a:moveTo>
                    <a:pt x="21336" y="0"/>
                  </a:moveTo>
                  <a:lnTo>
                    <a:pt x="0" y="0"/>
                  </a:lnTo>
                  <a:lnTo>
                    <a:pt x="0" y="1511"/>
                  </a:lnTo>
                  <a:lnTo>
                    <a:pt x="21336" y="1511"/>
                  </a:lnTo>
                  <a:lnTo>
                    <a:pt x="21336" y="0"/>
                  </a:lnTo>
                  <a:close/>
                </a:path>
                <a:path w="1156970" h="55245">
                  <a:moveTo>
                    <a:pt x="1156716" y="48768"/>
                  </a:moveTo>
                  <a:lnTo>
                    <a:pt x="1135380" y="48768"/>
                  </a:lnTo>
                  <a:lnTo>
                    <a:pt x="1135380" y="50279"/>
                  </a:lnTo>
                  <a:lnTo>
                    <a:pt x="1135380" y="51816"/>
                  </a:lnTo>
                  <a:lnTo>
                    <a:pt x="1135380" y="53327"/>
                  </a:lnTo>
                  <a:lnTo>
                    <a:pt x="1156716" y="53327"/>
                  </a:lnTo>
                  <a:lnTo>
                    <a:pt x="1156716" y="51816"/>
                  </a:lnTo>
                  <a:lnTo>
                    <a:pt x="1156716" y="50279"/>
                  </a:lnTo>
                  <a:lnTo>
                    <a:pt x="1156716" y="48768"/>
                  </a:lnTo>
                  <a:close/>
                </a:path>
                <a:path w="1156970" h="55245">
                  <a:moveTo>
                    <a:pt x="1156716" y="47244"/>
                  </a:moveTo>
                  <a:lnTo>
                    <a:pt x="1135380" y="47244"/>
                  </a:lnTo>
                  <a:lnTo>
                    <a:pt x="1135380" y="48755"/>
                  </a:lnTo>
                  <a:lnTo>
                    <a:pt x="1156716" y="48755"/>
                  </a:lnTo>
                  <a:lnTo>
                    <a:pt x="1156716" y="47244"/>
                  </a:lnTo>
                  <a:close/>
                </a:path>
                <a:path w="1156970" h="55245">
                  <a:moveTo>
                    <a:pt x="1156716" y="45720"/>
                  </a:moveTo>
                  <a:lnTo>
                    <a:pt x="1135380" y="45720"/>
                  </a:lnTo>
                  <a:lnTo>
                    <a:pt x="1135380" y="47231"/>
                  </a:lnTo>
                  <a:lnTo>
                    <a:pt x="1156716" y="47231"/>
                  </a:lnTo>
                  <a:lnTo>
                    <a:pt x="1156716" y="45720"/>
                  </a:lnTo>
                  <a:close/>
                </a:path>
                <a:path w="1156970" h="55245">
                  <a:moveTo>
                    <a:pt x="1156716" y="41148"/>
                  </a:moveTo>
                  <a:lnTo>
                    <a:pt x="1135380" y="41148"/>
                  </a:lnTo>
                  <a:lnTo>
                    <a:pt x="1135380" y="42659"/>
                  </a:lnTo>
                  <a:lnTo>
                    <a:pt x="1135380" y="44196"/>
                  </a:lnTo>
                  <a:lnTo>
                    <a:pt x="1135380" y="45707"/>
                  </a:lnTo>
                  <a:lnTo>
                    <a:pt x="1156716" y="45707"/>
                  </a:lnTo>
                  <a:lnTo>
                    <a:pt x="1156716" y="44196"/>
                  </a:lnTo>
                  <a:lnTo>
                    <a:pt x="1156716" y="42659"/>
                  </a:lnTo>
                  <a:lnTo>
                    <a:pt x="1156716" y="41148"/>
                  </a:lnTo>
                  <a:close/>
                </a:path>
                <a:path w="1156970" h="55245">
                  <a:moveTo>
                    <a:pt x="1156716" y="39624"/>
                  </a:moveTo>
                  <a:lnTo>
                    <a:pt x="1135380" y="39624"/>
                  </a:lnTo>
                  <a:lnTo>
                    <a:pt x="1135380" y="41135"/>
                  </a:lnTo>
                  <a:lnTo>
                    <a:pt x="1156716" y="41135"/>
                  </a:lnTo>
                  <a:lnTo>
                    <a:pt x="1156716" y="39624"/>
                  </a:lnTo>
                  <a:close/>
                </a:path>
                <a:path w="1156970" h="55245">
                  <a:moveTo>
                    <a:pt x="1156716" y="38100"/>
                  </a:moveTo>
                  <a:lnTo>
                    <a:pt x="1135380" y="38100"/>
                  </a:lnTo>
                  <a:lnTo>
                    <a:pt x="1135380" y="39611"/>
                  </a:lnTo>
                  <a:lnTo>
                    <a:pt x="1156716" y="39611"/>
                  </a:lnTo>
                  <a:lnTo>
                    <a:pt x="1156716" y="38100"/>
                  </a:lnTo>
                  <a:close/>
                </a:path>
                <a:path w="1156970" h="55245">
                  <a:moveTo>
                    <a:pt x="1156716" y="33528"/>
                  </a:moveTo>
                  <a:lnTo>
                    <a:pt x="1135380" y="33528"/>
                  </a:lnTo>
                  <a:lnTo>
                    <a:pt x="1135380" y="35039"/>
                  </a:lnTo>
                  <a:lnTo>
                    <a:pt x="1135380" y="36576"/>
                  </a:lnTo>
                  <a:lnTo>
                    <a:pt x="1135380" y="38087"/>
                  </a:lnTo>
                  <a:lnTo>
                    <a:pt x="1156716" y="38087"/>
                  </a:lnTo>
                  <a:lnTo>
                    <a:pt x="1156716" y="36576"/>
                  </a:lnTo>
                  <a:lnTo>
                    <a:pt x="1156716" y="35039"/>
                  </a:lnTo>
                  <a:lnTo>
                    <a:pt x="1156716" y="33528"/>
                  </a:lnTo>
                  <a:close/>
                </a:path>
                <a:path w="1156970" h="55245">
                  <a:moveTo>
                    <a:pt x="1156716" y="32004"/>
                  </a:moveTo>
                  <a:lnTo>
                    <a:pt x="1135380" y="32004"/>
                  </a:lnTo>
                  <a:lnTo>
                    <a:pt x="1135380" y="33515"/>
                  </a:lnTo>
                  <a:lnTo>
                    <a:pt x="1156716" y="33515"/>
                  </a:lnTo>
                  <a:lnTo>
                    <a:pt x="1156716" y="32004"/>
                  </a:lnTo>
                  <a:close/>
                </a:path>
                <a:path w="1156970" h="55245">
                  <a:moveTo>
                    <a:pt x="1156716" y="30480"/>
                  </a:moveTo>
                  <a:lnTo>
                    <a:pt x="1135380" y="30480"/>
                  </a:lnTo>
                  <a:lnTo>
                    <a:pt x="1135380" y="31991"/>
                  </a:lnTo>
                  <a:lnTo>
                    <a:pt x="1156716" y="31991"/>
                  </a:lnTo>
                  <a:lnTo>
                    <a:pt x="1156716" y="30480"/>
                  </a:lnTo>
                  <a:close/>
                </a:path>
                <a:path w="1156970" h="55245">
                  <a:moveTo>
                    <a:pt x="1156716" y="25908"/>
                  </a:moveTo>
                  <a:lnTo>
                    <a:pt x="1135380" y="25908"/>
                  </a:lnTo>
                  <a:lnTo>
                    <a:pt x="1135380" y="27419"/>
                  </a:lnTo>
                  <a:lnTo>
                    <a:pt x="1135380" y="28956"/>
                  </a:lnTo>
                  <a:lnTo>
                    <a:pt x="1135380" y="30467"/>
                  </a:lnTo>
                  <a:lnTo>
                    <a:pt x="1156716" y="30467"/>
                  </a:lnTo>
                  <a:lnTo>
                    <a:pt x="1156716" y="28956"/>
                  </a:lnTo>
                  <a:lnTo>
                    <a:pt x="1156716" y="27419"/>
                  </a:lnTo>
                  <a:lnTo>
                    <a:pt x="1156716" y="25908"/>
                  </a:lnTo>
                  <a:close/>
                </a:path>
                <a:path w="1156970" h="55245">
                  <a:moveTo>
                    <a:pt x="1156716" y="24384"/>
                  </a:moveTo>
                  <a:lnTo>
                    <a:pt x="1135380" y="24384"/>
                  </a:lnTo>
                  <a:lnTo>
                    <a:pt x="1135380" y="25895"/>
                  </a:lnTo>
                  <a:lnTo>
                    <a:pt x="1156716" y="25895"/>
                  </a:lnTo>
                  <a:lnTo>
                    <a:pt x="1156716" y="24384"/>
                  </a:lnTo>
                  <a:close/>
                </a:path>
                <a:path w="1156970" h="55245">
                  <a:moveTo>
                    <a:pt x="1156716" y="22860"/>
                  </a:moveTo>
                  <a:lnTo>
                    <a:pt x="1135380" y="22860"/>
                  </a:lnTo>
                  <a:lnTo>
                    <a:pt x="1135380" y="24371"/>
                  </a:lnTo>
                  <a:lnTo>
                    <a:pt x="1156716" y="24371"/>
                  </a:lnTo>
                  <a:lnTo>
                    <a:pt x="1156716" y="22860"/>
                  </a:lnTo>
                  <a:close/>
                </a:path>
                <a:path w="1156970" h="55245">
                  <a:moveTo>
                    <a:pt x="1156716" y="18288"/>
                  </a:moveTo>
                  <a:lnTo>
                    <a:pt x="1135380" y="18288"/>
                  </a:lnTo>
                  <a:lnTo>
                    <a:pt x="1135380" y="19799"/>
                  </a:lnTo>
                  <a:lnTo>
                    <a:pt x="1135380" y="21323"/>
                  </a:lnTo>
                  <a:lnTo>
                    <a:pt x="1135380" y="22847"/>
                  </a:lnTo>
                  <a:lnTo>
                    <a:pt x="1156716" y="22847"/>
                  </a:lnTo>
                  <a:lnTo>
                    <a:pt x="1156716" y="21336"/>
                  </a:lnTo>
                  <a:lnTo>
                    <a:pt x="1156716" y="19799"/>
                  </a:lnTo>
                  <a:lnTo>
                    <a:pt x="1156716" y="18288"/>
                  </a:lnTo>
                  <a:close/>
                </a:path>
                <a:path w="1156970" h="55245">
                  <a:moveTo>
                    <a:pt x="1156716" y="16764"/>
                  </a:moveTo>
                  <a:lnTo>
                    <a:pt x="1135380" y="16764"/>
                  </a:lnTo>
                  <a:lnTo>
                    <a:pt x="1135380" y="18275"/>
                  </a:lnTo>
                  <a:lnTo>
                    <a:pt x="1156716" y="18275"/>
                  </a:lnTo>
                  <a:lnTo>
                    <a:pt x="1156716" y="16764"/>
                  </a:lnTo>
                  <a:close/>
                </a:path>
                <a:path w="1156970" h="55245">
                  <a:moveTo>
                    <a:pt x="1156716" y="15240"/>
                  </a:moveTo>
                  <a:lnTo>
                    <a:pt x="1135380" y="15240"/>
                  </a:lnTo>
                  <a:lnTo>
                    <a:pt x="1135380" y="16751"/>
                  </a:lnTo>
                  <a:lnTo>
                    <a:pt x="1156716" y="16751"/>
                  </a:lnTo>
                  <a:lnTo>
                    <a:pt x="1156716" y="15240"/>
                  </a:lnTo>
                  <a:close/>
                </a:path>
                <a:path w="1156970" h="55245">
                  <a:moveTo>
                    <a:pt x="1156716" y="10668"/>
                  </a:moveTo>
                  <a:lnTo>
                    <a:pt x="1135380" y="10668"/>
                  </a:lnTo>
                  <a:lnTo>
                    <a:pt x="1135380" y="12179"/>
                  </a:lnTo>
                  <a:lnTo>
                    <a:pt x="1135380" y="13716"/>
                  </a:lnTo>
                  <a:lnTo>
                    <a:pt x="1135380" y="15227"/>
                  </a:lnTo>
                  <a:lnTo>
                    <a:pt x="1156716" y="15227"/>
                  </a:lnTo>
                  <a:lnTo>
                    <a:pt x="1156716" y="13716"/>
                  </a:lnTo>
                  <a:lnTo>
                    <a:pt x="1156716" y="12179"/>
                  </a:lnTo>
                  <a:lnTo>
                    <a:pt x="1156716" y="10668"/>
                  </a:lnTo>
                  <a:close/>
                </a:path>
                <a:path w="1156970" h="55245">
                  <a:moveTo>
                    <a:pt x="1156716" y="9144"/>
                  </a:moveTo>
                  <a:lnTo>
                    <a:pt x="1135380" y="9144"/>
                  </a:lnTo>
                  <a:lnTo>
                    <a:pt x="1135380" y="10655"/>
                  </a:lnTo>
                  <a:lnTo>
                    <a:pt x="1156716" y="10655"/>
                  </a:lnTo>
                  <a:lnTo>
                    <a:pt x="1156716" y="9144"/>
                  </a:lnTo>
                  <a:close/>
                </a:path>
                <a:path w="1156970" h="55245">
                  <a:moveTo>
                    <a:pt x="1156716" y="7620"/>
                  </a:moveTo>
                  <a:lnTo>
                    <a:pt x="1135380" y="7620"/>
                  </a:lnTo>
                  <a:lnTo>
                    <a:pt x="1135380" y="9131"/>
                  </a:lnTo>
                  <a:lnTo>
                    <a:pt x="1156716" y="9131"/>
                  </a:lnTo>
                  <a:lnTo>
                    <a:pt x="1156716" y="7620"/>
                  </a:lnTo>
                  <a:close/>
                </a:path>
                <a:path w="1156970" h="55245">
                  <a:moveTo>
                    <a:pt x="1156716" y="3048"/>
                  </a:moveTo>
                  <a:lnTo>
                    <a:pt x="1135380" y="3048"/>
                  </a:lnTo>
                  <a:lnTo>
                    <a:pt x="1135380" y="4559"/>
                  </a:lnTo>
                  <a:lnTo>
                    <a:pt x="1135380" y="6096"/>
                  </a:lnTo>
                  <a:lnTo>
                    <a:pt x="1135380" y="7607"/>
                  </a:lnTo>
                  <a:lnTo>
                    <a:pt x="1156716" y="7607"/>
                  </a:lnTo>
                  <a:lnTo>
                    <a:pt x="1156716" y="6096"/>
                  </a:lnTo>
                  <a:lnTo>
                    <a:pt x="1156716" y="4559"/>
                  </a:lnTo>
                  <a:lnTo>
                    <a:pt x="1156716" y="3048"/>
                  </a:lnTo>
                  <a:close/>
                </a:path>
                <a:path w="1156970" h="55245">
                  <a:moveTo>
                    <a:pt x="1156716" y="1524"/>
                  </a:moveTo>
                  <a:lnTo>
                    <a:pt x="1135380" y="1524"/>
                  </a:lnTo>
                  <a:lnTo>
                    <a:pt x="1135380" y="3035"/>
                  </a:lnTo>
                  <a:lnTo>
                    <a:pt x="1156716" y="3035"/>
                  </a:lnTo>
                  <a:lnTo>
                    <a:pt x="1156716" y="1524"/>
                  </a:lnTo>
                  <a:close/>
                </a:path>
                <a:path w="1156970" h="55245">
                  <a:moveTo>
                    <a:pt x="1156716" y="0"/>
                  </a:moveTo>
                  <a:lnTo>
                    <a:pt x="1135380" y="0"/>
                  </a:lnTo>
                  <a:lnTo>
                    <a:pt x="1135380" y="1511"/>
                  </a:lnTo>
                  <a:lnTo>
                    <a:pt x="1156716" y="1511"/>
                  </a:lnTo>
                  <a:lnTo>
                    <a:pt x="11567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253736" y="3979938"/>
              <a:ext cx="1156970" cy="55244"/>
            </a:xfrm>
            <a:custGeom>
              <a:avLst/>
              <a:gdLst/>
              <a:ahLst/>
              <a:cxnLst/>
              <a:rect l="l" t="t" r="r" b="b"/>
              <a:pathLst>
                <a:path w="1156970" h="55245">
                  <a:moveTo>
                    <a:pt x="21336" y="3048"/>
                  </a:moveTo>
                  <a:lnTo>
                    <a:pt x="0" y="3048"/>
                  </a:lnTo>
                  <a:lnTo>
                    <a:pt x="0" y="4559"/>
                  </a:lnTo>
                  <a:lnTo>
                    <a:pt x="0" y="6083"/>
                  </a:lnTo>
                  <a:lnTo>
                    <a:pt x="0" y="7607"/>
                  </a:lnTo>
                  <a:lnTo>
                    <a:pt x="21336" y="7607"/>
                  </a:lnTo>
                  <a:lnTo>
                    <a:pt x="21336" y="6096"/>
                  </a:lnTo>
                  <a:lnTo>
                    <a:pt x="21336" y="4559"/>
                  </a:lnTo>
                  <a:lnTo>
                    <a:pt x="21336" y="3048"/>
                  </a:lnTo>
                  <a:close/>
                </a:path>
                <a:path w="1156970" h="55245">
                  <a:moveTo>
                    <a:pt x="21336" y="1524"/>
                  </a:moveTo>
                  <a:lnTo>
                    <a:pt x="0" y="1524"/>
                  </a:lnTo>
                  <a:lnTo>
                    <a:pt x="0" y="3035"/>
                  </a:lnTo>
                  <a:lnTo>
                    <a:pt x="21336" y="3035"/>
                  </a:lnTo>
                  <a:lnTo>
                    <a:pt x="21336" y="1524"/>
                  </a:lnTo>
                  <a:close/>
                </a:path>
                <a:path w="1156970" h="55245">
                  <a:moveTo>
                    <a:pt x="21336" y="0"/>
                  </a:moveTo>
                  <a:lnTo>
                    <a:pt x="0" y="0"/>
                  </a:lnTo>
                  <a:lnTo>
                    <a:pt x="0" y="1511"/>
                  </a:lnTo>
                  <a:lnTo>
                    <a:pt x="21336" y="1511"/>
                  </a:lnTo>
                  <a:lnTo>
                    <a:pt x="21336" y="0"/>
                  </a:lnTo>
                  <a:close/>
                </a:path>
                <a:path w="1156970" h="55245">
                  <a:moveTo>
                    <a:pt x="22860" y="22860"/>
                  </a:moveTo>
                  <a:lnTo>
                    <a:pt x="3048" y="22860"/>
                  </a:lnTo>
                  <a:lnTo>
                    <a:pt x="3048" y="24371"/>
                  </a:lnTo>
                  <a:lnTo>
                    <a:pt x="22860" y="24371"/>
                  </a:lnTo>
                  <a:lnTo>
                    <a:pt x="22860" y="22860"/>
                  </a:lnTo>
                  <a:close/>
                </a:path>
                <a:path w="1156970" h="55245">
                  <a:moveTo>
                    <a:pt x="22860" y="18288"/>
                  </a:moveTo>
                  <a:lnTo>
                    <a:pt x="1524" y="18288"/>
                  </a:lnTo>
                  <a:lnTo>
                    <a:pt x="1524" y="19799"/>
                  </a:lnTo>
                  <a:lnTo>
                    <a:pt x="3048" y="19799"/>
                  </a:lnTo>
                  <a:lnTo>
                    <a:pt x="3048" y="21336"/>
                  </a:lnTo>
                  <a:lnTo>
                    <a:pt x="3048" y="22847"/>
                  </a:lnTo>
                  <a:lnTo>
                    <a:pt x="22860" y="22847"/>
                  </a:lnTo>
                  <a:lnTo>
                    <a:pt x="22860" y="21336"/>
                  </a:lnTo>
                  <a:lnTo>
                    <a:pt x="22860" y="19799"/>
                  </a:lnTo>
                  <a:lnTo>
                    <a:pt x="22860" y="18288"/>
                  </a:lnTo>
                  <a:close/>
                </a:path>
                <a:path w="1156970" h="55245">
                  <a:moveTo>
                    <a:pt x="22860" y="16764"/>
                  </a:moveTo>
                  <a:lnTo>
                    <a:pt x="1524" y="16764"/>
                  </a:lnTo>
                  <a:lnTo>
                    <a:pt x="1524" y="18275"/>
                  </a:lnTo>
                  <a:lnTo>
                    <a:pt x="22860" y="18275"/>
                  </a:lnTo>
                  <a:lnTo>
                    <a:pt x="22860" y="16764"/>
                  </a:lnTo>
                  <a:close/>
                </a:path>
                <a:path w="1156970" h="55245">
                  <a:moveTo>
                    <a:pt x="22860" y="15240"/>
                  </a:moveTo>
                  <a:lnTo>
                    <a:pt x="1524" y="15240"/>
                  </a:lnTo>
                  <a:lnTo>
                    <a:pt x="1524" y="16751"/>
                  </a:lnTo>
                  <a:lnTo>
                    <a:pt x="22860" y="16751"/>
                  </a:lnTo>
                  <a:lnTo>
                    <a:pt x="22860" y="15240"/>
                  </a:lnTo>
                  <a:close/>
                </a:path>
                <a:path w="1156970" h="55245">
                  <a:moveTo>
                    <a:pt x="22860" y="10668"/>
                  </a:moveTo>
                  <a:lnTo>
                    <a:pt x="1524" y="10668"/>
                  </a:lnTo>
                  <a:lnTo>
                    <a:pt x="1524" y="12179"/>
                  </a:lnTo>
                  <a:lnTo>
                    <a:pt x="1524" y="13716"/>
                  </a:lnTo>
                  <a:lnTo>
                    <a:pt x="1524" y="15227"/>
                  </a:lnTo>
                  <a:lnTo>
                    <a:pt x="22860" y="15227"/>
                  </a:lnTo>
                  <a:lnTo>
                    <a:pt x="22860" y="13716"/>
                  </a:lnTo>
                  <a:lnTo>
                    <a:pt x="22860" y="12179"/>
                  </a:lnTo>
                  <a:lnTo>
                    <a:pt x="22860" y="10668"/>
                  </a:lnTo>
                  <a:close/>
                </a:path>
                <a:path w="1156970" h="55245">
                  <a:moveTo>
                    <a:pt x="22860" y="9144"/>
                  </a:moveTo>
                  <a:lnTo>
                    <a:pt x="1524" y="9144"/>
                  </a:lnTo>
                  <a:lnTo>
                    <a:pt x="1524" y="10655"/>
                  </a:lnTo>
                  <a:lnTo>
                    <a:pt x="22860" y="10655"/>
                  </a:lnTo>
                  <a:lnTo>
                    <a:pt x="22860" y="9144"/>
                  </a:lnTo>
                  <a:close/>
                </a:path>
                <a:path w="1156970" h="55245">
                  <a:moveTo>
                    <a:pt x="22860" y="7620"/>
                  </a:moveTo>
                  <a:lnTo>
                    <a:pt x="1524" y="7620"/>
                  </a:lnTo>
                  <a:lnTo>
                    <a:pt x="1524" y="9131"/>
                  </a:lnTo>
                  <a:lnTo>
                    <a:pt x="22860" y="9131"/>
                  </a:lnTo>
                  <a:lnTo>
                    <a:pt x="22860" y="7620"/>
                  </a:lnTo>
                  <a:close/>
                </a:path>
                <a:path w="1156970" h="55245">
                  <a:moveTo>
                    <a:pt x="24384" y="25908"/>
                  </a:moveTo>
                  <a:lnTo>
                    <a:pt x="3048" y="25908"/>
                  </a:lnTo>
                  <a:lnTo>
                    <a:pt x="3048" y="27419"/>
                  </a:lnTo>
                  <a:lnTo>
                    <a:pt x="3048" y="28956"/>
                  </a:lnTo>
                  <a:lnTo>
                    <a:pt x="3048" y="30467"/>
                  </a:lnTo>
                  <a:lnTo>
                    <a:pt x="24384" y="30467"/>
                  </a:lnTo>
                  <a:lnTo>
                    <a:pt x="24384" y="28956"/>
                  </a:lnTo>
                  <a:lnTo>
                    <a:pt x="24384" y="27419"/>
                  </a:lnTo>
                  <a:lnTo>
                    <a:pt x="24384" y="25908"/>
                  </a:lnTo>
                  <a:close/>
                </a:path>
                <a:path w="1156970" h="55245">
                  <a:moveTo>
                    <a:pt x="24384" y="24384"/>
                  </a:moveTo>
                  <a:lnTo>
                    <a:pt x="3048" y="24384"/>
                  </a:lnTo>
                  <a:lnTo>
                    <a:pt x="3048" y="25895"/>
                  </a:lnTo>
                  <a:lnTo>
                    <a:pt x="24384" y="25895"/>
                  </a:lnTo>
                  <a:lnTo>
                    <a:pt x="24384" y="24384"/>
                  </a:lnTo>
                  <a:close/>
                </a:path>
                <a:path w="1156970" h="55245">
                  <a:moveTo>
                    <a:pt x="25908" y="32004"/>
                  </a:moveTo>
                  <a:lnTo>
                    <a:pt x="3048" y="32004"/>
                  </a:lnTo>
                  <a:lnTo>
                    <a:pt x="3048" y="33515"/>
                  </a:lnTo>
                  <a:lnTo>
                    <a:pt x="25908" y="33515"/>
                  </a:lnTo>
                  <a:lnTo>
                    <a:pt x="25908" y="32004"/>
                  </a:lnTo>
                  <a:close/>
                </a:path>
                <a:path w="1156970" h="55245">
                  <a:moveTo>
                    <a:pt x="25908" y="30480"/>
                  </a:moveTo>
                  <a:lnTo>
                    <a:pt x="3048" y="30480"/>
                  </a:lnTo>
                  <a:lnTo>
                    <a:pt x="3048" y="31991"/>
                  </a:lnTo>
                  <a:lnTo>
                    <a:pt x="25908" y="31991"/>
                  </a:lnTo>
                  <a:lnTo>
                    <a:pt x="25908" y="30480"/>
                  </a:lnTo>
                  <a:close/>
                </a:path>
                <a:path w="1156970" h="55245">
                  <a:moveTo>
                    <a:pt x="27419" y="39624"/>
                  </a:moveTo>
                  <a:lnTo>
                    <a:pt x="6096" y="39624"/>
                  </a:lnTo>
                  <a:lnTo>
                    <a:pt x="6096" y="41135"/>
                  </a:lnTo>
                  <a:lnTo>
                    <a:pt x="27419" y="41135"/>
                  </a:lnTo>
                  <a:lnTo>
                    <a:pt x="27419" y="39624"/>
                  </a:lnTo>
                  <a:close/>
                </a:path>
                <a:path w="1156970" h="55245">
                  <a:moveTo>
                    <a:pt x="27419" y="38100"/>
                  </a:moveTo>
                  <a:lnTo>
                    <a:pt x="4559" y="38100"/>
                  </a:lnTo>
                  <a:lnTo>
                    <a:pt x="4559" y="39611"/>
                  </a:lnTo>
                  <a:lnTo>
                    <a:pt x="27419" y="39611"/>
                  </a:lnTo>
                  <a:lnTo>
                    <a:pt x="27419" y="38100"/>
                  </a:lnTo>
                  <a:close/>
                </a:path>
                <a:path w="1156970" h="55245">
                  <a:moveTo>
                    <a:pt x="27419" y="36576"/>
                  </a:moveTo>
                  <a:lnTo>
                    <a:pt x="25908" y="36576"/>
                  </a:lnTo>
                  <a:lnTo>
                    <a:pt x="25908" y="35039"/>
                  </a:lnTo>
                  <a:lnTo>
                    <a:pt x="25908" y="33528"/>
                  </a:lnTo>
                  <a:lnTo>
                    <a:pt x="4559" y="33528"/>
                  </a:lnTo>
                  <a:lnTo>
                    <a:pt x="4559" y="35039"/>
                  </a:lnTo>
                  <a:lnTo>
                    <a:pt x="4559" y="36576"/>
                  </a:lnTo>
                  <a:lnTo>
                    <a:pt x="4559" y="38087"/>
                  </a:lnTo>
                  <a:lnTo>
                    <a:pt x="27419" y="38087"/>
                  </a:lnTo>
                  <a:lnTo>
                    <a:pt x="27419" y="36576"/>
                  </a:lnTo>
                  <a:close/>
                </a:path>
                <a:path w="1156970" h="55245">
                  <a:moveTo>
                    <a:pt x="28956" y="42659"/>
                  </a:moveTo>
                  <a:lnTo>
                    <a:pt x="27419" y="42659"/>
                  </a:lnTo>
                  <a:lnTo>
                    <a:pt x="27419" y="41148"/>
                  </a:lnTo>
                  <a:lnTo>
                    <a:pt x="6096" y="41148"/>
                  </a:lnTo>
                  <a:lnTo>
                    <a:pt x="6096" y="42659"/>
                  </a:lnTo>
                  <a:lnTo>
                    <a:pt x="6096" y="44196"/>
                  </a:lnTo>
                  <a:lnTo>
                    <a:pt x="7620" y="44196"/>
                  </a:lnTo>
                  <a:lnTo>
                    <a:pt x="7620" y="45707"/>
                  </a:lnTo>
                  <a:lnTo>
                    <a:pt x="28956" y="45707"/>
                  </a:lnTo>
                  <a:lnTo>
                    <a:pt x="28956" y="44196"/>
                  </a:lnTo>
                  <a:lnTo>
                    <a:pt x="28956" y="42659"/>
                  </a:lnTo>
                  <a:close/>
                </a:path>
                <a:path w="1156970" h="55245">
                  <a:moveTo>
                    <a:pt x="30480" y="47244"/>
                  </a:moveTo>
                  <a:lnTo>
                    <a:pt x="7620" y="47244"/>
                  </a:lnTo>
                  <a:lnTo>
                    <a:pt x="7620" y="48755"/>
                  </a:lnTo>
                  <a:lnTo>
                    <a:pt x="30480" y="48755"/>
                  </a:lnTo>
                  <a:lnTo>
                    <a:pt x="30480" y="47244"/>
                  </a:lnTo>
                  <a:close/>
                </a:path>
                <a:path w="1156970" h="55245">
                  <a:moveTo>
                    <a:pt x="30480" y="45720"/>
                  </a:moveTo>
                  <a:lnTo>
                    <a:pt x="7620" y="45720"/>
                  </a:lnTo>
                  <a:lnTo>
                    <a:pt x="7620" y="47231"/>
                  </a:lnTo>
                  <a:lnTo>
                    <a:pt x="30480" y="47231"/>
                  </a:lnTo>
                  <a:lnTo>
                    <a:pt x="30480" y="45720"/>
                  </a:lnTo>
                  <a:close/>
                </a:path>
                <a:path w="1156970" h="55245">
                  <a:moveTo>
                    <a:pt x="33515" y="51816"/>
                  </a:moveTo>
                  <a:lnTo>
                    <a:pt x="32004" y="51816"/>
                  </a:lnTo>
                  <a:lnTo>
                    <a:pt x="32004" y="50279"/>
                  </a:lnTo>
                  <a:lnTo>
                    <a:pt x="31991" y="48768"/>
                  </a:lnTo>
                  <a:lnTo>
                    <a:pt x="7620" y="48768"/>
                  </a:lnTo>
                  <a:lnTo>
                    <a:pt x="7620" y="50279"/>
                  </a:lnTo>
                  <a:lnTo>
                    <a:pt x="9144" y="50279"/>
                  </a:lnTo>
                  <a:lnTo>
                    <a:pt x="9144" y="51816"/>
                  </a:lnTo>
                  <a:lnTo>
                    <a:pt x="9144" y="53327"/>
                  </a:lnTo>
                  <a:lnTo>
                    <a:pt x="33515" y="53327"/>
                  </a:lnTo>
                  <a:lnTo>
                    <a:pt x="33515" y="51816"/>
                  </a:lnTo>
                  <a:close/>
                </a:path>
                <a:path w="1156970" h="55245">
                  <a:moveTo>
                    <a:pt x="35039" y="53340"/>
                  </a:moveTo>
                  <a:lnTo>
                    <a:pt x="10668" y="53340"/>
                  </a:lnTo>
                  <a:lnTo>
                    <a:pt x="10668" y="54851"/>
                  </a:lnTo>
                  <a:lnTo>
                    <a:pt x="35039" y="54851"/>
                  </a:lnTo>
                  <a:lnTo>
                    <a:pt x="35039" y="53340"/>
                  </a:lnTo>
                  <a:close/>
                </a:path>
                <a:path w="1156970" h="55245">
                  <a:moveTo>
                    <a:pt x="1147559" y="48768"/>
                  </a:moveTo>
                  <a:lnTo>
                    <a:pt x="1124699" y="48768"/>
                  </a:lnTo>
                  <a:lnTo>
                    <a:pt x="1124699" y="50279"/>
                  </a:lnTo>
                  <a:lnTo>
                    <a:pt x="1124699" y="51816"/>
                  </a:lnTo>
                  <a:lnTo>
                    <a:pt x="1123188" y="51816"/>
                  </a:lnTo>
                  <a:lnTo>
                    <a:pt x="1123188" y="53327"/>
                  </a:lnTo>
                  <a:lnTo>
                    <a:pt x="1147559" y="53327"/>
                  </a:lnTo>
                  <a:lnTo>
                    <a:pt x="1147559" y="51816"/>
                  </a:lnTo>
                  <a:lnTo>
                    <a:pt x="1147559" y="50279"/>
                  </a:lnTo>
                  <a:lnTo>
                    <a:pt x="1147559" y="48768"/>
                  </a:lnTo>
                  <a:close/>
                </a:path>
                <a:path w="1156970" h="55245">
                  <a:moveTo>
                    <a:pt x="1149083" y="47244"/>
                  </a:moveTo>
                  <a:lnTo>
                    <a:pt x="1126236" y="47244"/>
                  </a:lnTo>
                  <a:lnTo>
                    <a:pt x="1126236" y="48755"/>
                  </a:lnTo>
                  <a:lnTo>
                    <a:pt x="1149083" y="48755"/>
                  </a:lnTo>
                  <a:lnTo>
                    <a:pt x="1149083" y="47244"/>
                  </a:lnTo>
                  <a:close/>
                </a:path>
                <a:path w="1156970" h="55245">
                  <a:moveTo>
                    <a:pt x="1149083" y="45720"/>
                  </a:moveTo>
                  <a:lnTo>
                    <a:pt x="1126236" y="45720"/>
                  </a:lnTo>
                  <a:lnTo>
                    <a:pt x="1126236" y="47231"/>
                  </a:lnTo>
                  <a:lnTo>
                    <a:pt x="1149083" y="47231"/>
                  </a:lnTo>
                  <a:lnTo>
                    <a:pt x="1149083" y="45720"/>
                  </a:lnTo>
                  <a:close/>
                </a:path>
                <a:path w="1156970" h="55245">
                  <a:moveTo>
                    <a:pt x="1150620" y="41148"/>
                  </a:moveTo>
                  <a:lnTo>
                    <a:pt x="1129284" y="41148"/>
                  </a:lnTo>
                  <a:lnTo>
                    <a:pt x="1129284" y="42659"/>
                  </a:lnTo>
                  <a:lnTo>
                    <a:pt x="1127760" y="42659"/>
                  </a:lnTo>
                  <a:lnTo>
                    <a:pt x="1127760" y="44183"/>
                  </a:lnTo>
                  <a:lnTo>
                    <a:pt x="1127760" y="45707"/>
                  </a:lnTo>
                  <a:lnTo>
                    <a:pt x="1149096" y="45707"/>
                  </a:lnTo>
                  <a:lnTo>
                    <a:pt x="1149096" y="44196"/>
                  </a:lnTo>
                  <a:lnTo>
                    <a:pt x="1149096" y="42659"/>
                  </a:lnTo>
                  <a:lnTo>
                    <a:pt x="1150620" y="42659"/>
                  </a:lnTo>
                  <a:lnTo>
                    <a:pt x="1150620" y="41148"/>
                  </a:lnTo>
                  <a:close/>
                </a:path>
                <a:path w="1156970" h="55245">
                  <a:moveTo>
                    <a:pt x="1150620" y="39624"/>
                  </a:moveTo>
                  <a:lnTo>
                    <a:pt x="1129284" y="39624"/>
                  </a:lnTo>
                  <a:lnTo>
                    <a:pt x="1129284" y="41135"/>
                  </a:lnTo>
                  <a:lnTo>
                    <a:pt x="1150620" y="41135"/>
                  </a:lnTo>
                  <a:lnTo>
                    <a:pt x="1150620" y="39624"/>
                  </a:lnTo>
                  <a:close/>
                </a:path>
                <a:path w="1156970" h="55245">
                  <a:moveTo>
                    <a:pt x="1150620" y="38100"/>
                  </a:moveTo>
                  <a:lnTo>
                    <a:pt x="1129284" y="38100"/>
                  </a:lnTo>
                  <a:lnTo>
                    <a:pt x="1129284" y="39611"/>
                  </a:lnTo>
                  <a:lnTo>
                    <a:pt x="1150620" y="39611"/>
                  </a:lnTo>
                  <a:lnTo>
                    <a:pt x="1150620" y="38100"/>
                  </a:lnTo>
                  <a:close/>
                </a:path>
                <a:path w="1156970" h="55245">
                  <a:moveTo>
                    <a:pt x="1152144" y="33528"/>
                  </a:moveTo>
                  <a:lnTo>
                    <a:pt x="1130808" y="33528"/>
                  </a:lnTo>
                  <a:lnTo>
                    <a:pt x="1130808" y="35039"/>
                  </a:lnTo>
                  <a:lnTo>
                    <a:pt x="1130808" y="36576"/>
                  </a:lnTo>
                  <a:lnTo>
                    <a:pt x="1129284" y="36576"/>
                  </a:lnTo>
                  <a:lnTo>
                    <a:pt x="1129284" y="38087"/>
                  </a:lnTo>
                  <a:lnTo>
                    <a:pt x="1150620" y="38087"/>
                  </a:lnTo>
                  <a:lnTo>
                    <a:pt x="1150620" y="36576"/>
                  </a:lnTo>
                  <a:lnTo>
                    <a:pt x="1150620" y="35039"/>
                  </a:lnTo>
                  <a:lnTo>
                    <a:pt x="1152144" y="35039"/>
                  </a:lnTo>
                  <a:lnTo>
                    <a:pt x="1152144" y="33528"/>
                  </a:lnTo>
                  <a:close/>
                </a:path>
                <a:path w="1156970" h="55245">
                  <a:moveTo>
                    <a:pt x="1152144" y="32004"/>
                  </a:moveTo>
                  <a:lnTo>
                    <a:pt x="1130808" y="32004"/>
                  </a:lnTo>
                  <a:lnTo>
                    <a:pt x="1130808" y="33515"/>
                  </a:lnTo>
                  <a:lnTo>
                    <a:pt x="1152144" y="33515"/>
                  </a:lnTo>
                  <a:lnTo>
                    <a:pt x="1152144" y="32004"/>
                  </a:lnTo>
                  <a:close/>
                </a:path>
                <a:path w="1156970" h="55245">
                  <a:moveTo>
                    <a:pt x="1152144" y="30480"/>
                  </a:moveTo>
                  <a:lnTo>
                    <a:pt x="1130808" y="30480"/>
                  </a:lnTo>
                  <a:lnTo>
                    <a:pt x="1130808" y="31991"/>
                  </a:lnTo>
                  <a:lnTo>
                    <a:pt x="1152144" y="31991"/>
                  </a:lnTo>
                  <a:lnTo>
                    <a:pt x="1152144" y="30480"/>
                  </a:lnTo>
                  <a:close/>
                </a:path>
                <a:path w="1156970" h="55245">
                  <a:moveTo>
                    <a:pt x="1153668" y="25908"/>
                  </a:moveTo>
                  <a:lnTo>
                    <a:pt x="1132319" y="25908"/>
                  </a:lnTo>
                  <a:lnTo>
                    <a:pt x="1132319" y="27419"/>
                  </a:lnTo>
                  <a:lnTo>
                    <a:pt x="1132319" y="28956"/>
                  </a:lnTo>
                  <a:lnTo>
                    <a:pt x="1132319" y="30467"/>
                  </a:lnTo>
                  <a:lnTo>
                    <a:pt x="1152144" y="30467"/>
                  </a:lnTo>
                  <a:lnTo>
                    <a:pt x="1152144" y="28956"/>
                  </a:lnTo>
                  <a:lnTo>
                    <a:pt x="1153668" y="28956"/>
                  </a:lnTo>
                  <a:lnTo>
                    <a:pt x="1153668" y="27419"/>
                  </a:lnTo>
                  <a:lnTo>
                    <a:pt x="1153668" y="25908"/>
                  </a:lnTo>
                  <a:close/>
                </a:path>
                <a:path w="1156970" h="55245">
                  <a:moveTo>
                    <a:pt x="1153668" y="24384"/>
                  </a:moveTo>
                  <a:lnTo>
                    <a:pt x="1132319" y="24384"/>
                  </a:lnTo>
                  <a:lnTo>
                    <a:pt x="1132319" y="25895"/>
                  </a:lnTo>
                  <a:lnTo>
                    <a:pt x="1153668" y="25895"/>
                  </a:lnTo>
                  <a:lnTo>
                    <a:pt x="1153668" y="24384"/>
                  </a:lnTo>
                  <a:close/>
                </a:path>
                <a:path w="1156970" h="55245">
                  <a:moveTo>
                    <a:pt x="1155179" y="22860"/>
                  </a:moveTo>
                  <a:lnTo>
                    <a:pt x="1133856" y="22860"/>
                  </a:lnTo>
                  <a:lnTo>
                    <a:pt x="1133856" y="24371"/>
                  </a:lnTo>
                  <a:lnTo>
                    <a:pt x="1155179" y="24371"/>
                  </a:lnTo>
                  <a:lnTo>
                    <a:pt x="1155179" y="22860"/>
                  </a:lnTo>
                  <a:close/>
                </a:path>
                <a:path w="1156970" h="55245">
                  <a:moveTo>
                    <a:pt x="1155179" y="18288"/>
                  </a:moveTo>
                  <a:lnTo>
                    <a:pt x="1135380" y="18288"/>
                  </a:lnTo>
                  <a:lnTo>
                    <a:pt x="1135380" y="19799"/>
                  </a:lnTo>
                  <a:lnTo>
                    <a:pt x="1135380" y="21336"/>
                  </a:lnTo>
                  <a:lnTo>
                    <a:pt x="1133856" y="21336"/>
                  </a:lnTo>
                  <a:lnTo>
                    <a:pt x="1133856" y="22847"/>
                  </a:lnTo>
                  <a:lnTo>
                    <a:pt x="1155179" y="22847"/>
                  </a:lnTo>
                  <a:lnTo>
                    <a:pt x="1155179" y="21336"/>
                  </a:lnTo>
                  <a:lnTo>
                    <a:pt x="1155179" y="19799"/>
                  </a:lnTo>
                  <a:lnTo>
                    <a:pt x="1155179" y="18288"/>
                  </a:lnTo>
                  <a:close/>
                </a:path>
                <a:path w="1156970" h="55245">
                  <a:moveTo>
                    <a:pt x="1156716" y="16764"/>
                  </a:moveTo>
                  <a:lnTo>
                    <a:pt x="1135380" y="16764"/>
                  </a:lnTo>
                  <a:lnTo>
                    <a:pt x="1135380" y="18275"/>
                  </a:lnTo>
                  <a:lnTo>
                    <a:pt x="1156716" y="18275"/>
                  </a:lnTo>
                  <a:lnTo>
                    <a:pt x="1156716" y="16764"/>
                  </a:lnTo>
                  <a:close/>
                </a:path>
                <a:path w="1156970" h="55245">
                  <a:moveTo>
                    <a:pt x="1156716" y="15240"/>
                  </a:moveTo>
                  <a:lnTo>
                    <a:pt x="1135380" y="15240"/>
                  </a:lnTo>
                  <a:lnTo>
                    <a:pt x="1135380" y="16751"/>
                  </a:lnTo>
                  <a:lnTo>
                    <a:pt x="1156716" y="16751"/>
                  </a:lnTo>
                  <a:lnTo>
                    <a:pt x="1156716" y="15240"/>
                  </a:lnTo>
                  <a:close/>
                </a:path>
                <a:path w="1156970" h="55245">
                  <a:moveTo>
                    <a:pt x="1156716" y="10668"/>
                  </a:moveTo>
                  <a:lnTo>
                    <a:pt x="1135380" y="10668"/>
                  </a:lnTo>
                  <a:lnTo>
                    <a:pt x="1135380" y="12179"/>
                  </a:lnTo>
                  <a:lnTo>
                    <a:pt x="1135380" y="13716"/>
                  </a:lnTo>
                  <a:lnTo>
                    <a:pt x="1135380" y="15227"/>
                  </a:lnTo>
                  <a:lnTo>
                    <a:pt x="1156716" y="15227"/>
                  </a:lnTo>
                  <a:lnTo>
                    <a:pt x="1156716" y="13716"/>
                  </a:lnTo>
                  <a:lnTo>
                    <a:pt x="1156716" y="12179"/>
                  </a:lnTo>
                  <a:lnTo>
                    <a:pt x="1156716" y="10668"/>
                  </a:lnTo>
                  <a:close/>
                </a:path>
                <a:path w="1156970" h="55245">
                  <a:moveTo>
                    <a:pt x="1156716" y="9144"/>
                  </a:moveTo>
                  <a:lnTo>
                    <a:pt x="1135380" y="9144"/>
                  </a:lnTo>
                  <a:lnTo>
                    <a:pt x="1135380" y="10655"/>
                  </a:lnTo>
                  <a:lnTo>
                    <a:pt x="1156716" y="10655"/>
                  </a:lnTo>
                  <a:lnTo>
                    <a:pt x="1156716" y="9144"/>
                  </a:lnTo>
                  <a:close/>
                </a:path>
                <a:path w="1156970" h="55245">
                  <a:moveTo>
                    <a:pt x="1156716" y="7620"/>
                  </a:moveTo>
                  <a:lnTo>
                    <a:pt x="1135380" y="7620"/>
                  </a:lnTo>
                  <a:lnTo>
                    <a:pt x="1135380" y="9131"/>
                  </a:lnTo>
                  <a:lnTo>
                    <a:pt x="1156716" y="9131"/>
                  </a:lnTo>
                  <a:lnTo>
                    <a:pt x="1156716" y="7620"/>
                  </a:lnTo>
                  <a:close/>
                </a:path>
                <a:path w="1156970" h="55245">
                  <a:moveTo>
                    <a:pt x="1156716" y="3048"/>
                  </a:moveTo>
                  <a:lnTo>
                    <a:pt x="1135380" y="3048"/>
                  </a:lnTo>
                  <a:lnTo>
                    <a:pt x="1135380" y="4559"/>
                  </a:lnTo>
                  <a:lnTo>
                    <a:pt x="1135380" y="6083"/>
                  </a:lnTo>
                  <a:lnTo>
                    <a:pt x="1135380" y="7607"/>
                  </a:lnTo>
                  <a:lnTo>
                    <a:pt x="1156716" y="7607"/>
                  </a:lnTo>
                  <a:lnTo>
                    <a:pt x="1156716" y="6096"/>
                  </a:lnTo>
                  <a:lnTo>
                    <a:pt x="1156716" y="4559"/>
                  </a:lnTo>
                  <a:lnTo>
                    <a:pt x="1156716" y="3048"/>
                  </a:lnTo>
                  <a:close/>
                </a:path>
                <a:path w="1156970" h="55245">
                  <a:moveTo>
                    <a:pt x="1156716" y="1524"/>
                  </a:moveTo>
                  <a:lnTo>
                    <a:pt x="1135380" y="1524"/>
                  </a:lnTo>
                  <a:lnTo>
                    <a:pt x="1135380" y="3035"/>
                  </a:lnTo>
                  <a:lnTo>
                    <a:pt x="1156716" y="3035"/>
                  </a:lnTo>
                  <a:lnTo>
                    <a:pt x="1156716" y="1524"/>
                  </a:lnTo>
                  <a:close/>
                </a:path>
                <a:path w="1156970" h="55245">
                  <a:moveTo>
                    <a:pt x="1156716" y="0"/>
                  </a:moveTo>
                  <a:lnTo>
                    <a:pt x="1135380" y="0"/>
                  </a:lnTo>
                  <a:lnTo>
                    <a:pt x="1135380" y="1511"/>
                  </a:lnTo>
                  <a:lnTo>
                    <a:pt x="1156716" y="1511"/>
                  </a:lnTo>
                  <a:lnTo>
                    <a:pt x="11567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264404" y="4033278"/>
              <a:ext cx="1135380" cy="55244"/>
            </a:xfrm>
            <a:custGeom>
              <a:avLst/>
              <a:gdLst/>
              <a:ahLst/>
              <a:cxnLst/>
              <a:rect l="l" t="t" r="r" b="b"/>
              <a:pathLst>
                <a:path w="1135379" h="55245">
                  <a:moveTo>
                    <a:pt x="24371" y="1524"/>
                  </a:moveTo>
                  <a:lnTo>
                    <a:pt x="0" y="1524"/>
                  </a:lnTo>
                  <a:lnTo>
                    <a:pt x="0" y="3035"/>
                  </a:lnTo>
                  <a:lnTo>
                    <a:pt x="24371" y="3035"/>
                  </a:lnTo>
                  <a:lnTo>
                    <a:pt x="24371" y="1524"/>
                  </a:lnTo>
                  <a:close/>
                </a:path>
                <a:path w="1135379" h="55245">
                  <a:moveTo>
                    <a:pt x="24371" y="0"/>
                  </a:moveTo>
                  <a:lnTo>
                    <a:pt x="0" y="0"/>
                  </a:lnTo>
                  <a:lnTo>
                    <a:pt x="0" y="1511"/>
                  </a:lnTo>
                  <a:lnTo>
                    <a:pt x="24371" y="1511"/>
                  </a:lnTo>
                  <a:lnTo>
                    <a:pt x="24371" y="0"/>
                  </a:lnTo>
                  <a:close/>
                </a:path>
                <a:path w="1135379" h="55245">
                  <a:moveTo>
                    <a:pt x="27419" y="4559"/>
                  </a:moveTo>
                  <a:lnTo>
                    <a:pt x="25895" y="4559"/>
                  </a:lnTo>
                  <a:lnTo>
                    <a:pt x="25895" y="3048"/>
                  </a:lnTo>
                  <a:lnTo>
                    <a:pt x="1511" y="3048"/>
                  </a:lnTo>
                  <a:lnTo>
                    <a:pt x="1511" y="4559"/>
                  </a:lnTo>
                  <a:lnTo>
                    <a:pt x="1511" y="6096"/>
                  </a:lnTo>
                  <a:lnTo>
                    <a:pt x="3048" y="6096"/>
                  </a:lnTo>
                  <a:lnTo>
                    <a:pt x="3048" y="7607"/>
                  </a:lnTo>
                  <a:lnTo>
                    <a:pt x="27419" y="7607"/>
                  </a:lnTo>
                  <a:lnTo>
                    <a:pt x="27419" y="6096"/>
                  </a:lnTo>
                  <a:lnTo>
                    <a:pt x="27419" y="4559"/>
                  </a:lnTo>
                  <a:close/>
                </a:path>
                <a:path w="1135379" h="55245">
                  <a:moveTo>
                    <a:pt x="28943" y="7620"/>
                  </a:moveTo>
                  <a:lnTo>
                    <a:pt x="4572" y="7620"/>
                  </a:lnTo>
                  <a:lnTo>
                    <a:pt x="4572" y="9131"/>
                  </a:lnTo>
                  <a:lnTo>
                    <a:pt x="28943" y="9131"/>
                  </a:lnTo>
                  <a:lnTo>
                    <a:pt x="28943" y="7620"/>
                  </a:lnTo>
                  <a:close/>
                </a:path>
                <a:path w="1135379" h="55245">
                  <a:moveTo>
                    <a:pt x="30467" y="9144"/>
                  </a:moveTo>
                  <a:lnTo>
                    <a:pt x="4572" y="9144"/>
                  </a:lnTo>
                  <a:lnTo>
                    <a:pt x="4572" y="10655"/>
                  </a:lnTo>
                  <a:lnTo>
                    <a:pt x="30467" y="10655"/>
                  </a:lnTo>
                  <a:lnTo>
                    <a:pt x="30467" y="9144"/>
                  </a:lnTo>
                  <a:close/>
                </a:path>
                <a:path w="1135379" h="55245">
                  <a:moveTo>
                    <a:pt x="33528" y="13716"/>
                  </a:moveTo>
                  <a:lnTo>
                    <a:pt x="31991" y="13716"/>
                  </a:lnTo>
                  <a:lnTo>
                    <a:pt x="31991" y="12179"/>
                  </a:lnTo>
                  <a:lnTo>
                    <a:pt x="30467" y="12179"/>
                  </a:lnTo>
                  <a:lnTo>
                    <a:pt x="30467" y="10668"/>
                  </a:lnTo>
                  <a:lnTo>
                    <a:pt x="6096" y="10668"/>
                  </a:lnTo>
                  <a:lnTo>
                    <a:pt x="6096" y="12179"/>
                  </a:lnTo>
                  <a:lnTo>
                    <a:pt x="7620" y="12179"/>
                  </a:lnTo>
                  <a:lnTo>
                    <a:pt x="7620" y="13716"/>
                  </a:lnTo>
                  <a:lnTo>
                    <a:pt x="7620" y="15227"/>
                  </a:lnTo>
                  <a:lnTo>
                    <a:pt x="33528" y="15227"/>
                  </a:lnTo>
                  <a:lnTo>
                    <a:pt x="33528" y="13716"/>
                  </a:lnTo>
                  <a:close/>
                </a:path>
                <a:path w="1135379" h="55245">
                  <a:moveTo>
                    <a:pt x="35052" y="16764"/>
                  </a:moveTo>
                  <a:lnTo>
                    <a:pt x="9131" y="16764"/>
                  </a:lnTo>
                  <a:lnTo>
                    <a:pt x="9131" y="18275"/>
                  </a:lnTo>
                  <a:lnTo>
                    <a:pt x="35052" y="18275"/>
                  </a:lnTo>
                  <a:lnTo>
                    <a:pt x="35052" y="16764"/>
                  </a:lnTo>
                  <a:close/>
                </a:path>
                <a:path w="1135379" h="55245">
                  <a:moveTo>
                    <a:pt x="35052" y="15240"/>
                  </a:moveTo>
                  <a:lnTo>
                    <a:pt x="9131" y="15240"/>
                  </a:lnTo>
                  <a:lnTo>
                    <a:pt x="9131" y="16751"/>
                  </a:lnTo>
                  <a:lnTo>
                    <a:pt x="35052" y="16751"/>
                  </a:lnTo>
                  <a:lnTo>
                    <a:pt x="35052" y="15240"/>
                  </a:lnTo>
                  <a:close/>
                </a:path>
                <a:path w="1135379" h="55245">
                  <a:moveTo>
                    <a:pt x="39611" y="22860"/>
                  </a:moveTo>
                  <a:lnTo>
                    <a:pt x="13716" y="22860"/>
                  </a:lnTo>
                  <a:lnTo>
                    <a:pt x="13716" y="24371"/>
                  </a:lnTo>
                  <a:lnTo>
                    <a:pt x="39611" y="24371"/>
                  </a:lnTo>
                  <a:lnTo>
                    <a:pt x="39611" y="22860"/>
                  </a:lnTo>
                  <a:close/>
                </a:path>
                <a:path w="1135379" h="55245">
                  <a:moveTo>
                    <a:pt x="39611" y="21336"/>
                  </a:moveTo>
                  <a:lnTo>
                    <a:pt x="38087" y="21336"/>
                  </a:lnTo>
                  <a:lnTo>
                    <a:pt x="38087" y="19799"/>
                  </a:lnTo>
                  <a:lnTo>
                    <a:pt x="36563" y="19799"/>
                  </a:lnTo>
                  <a:lnTo>
                    <a:pt x="36563" y="18288"/>
                  </a:lnTo>
                  <a:lnTo>
                    <a:pt x="10668" y="18288"/>
                  </a:lnTo>
                  <a:lnTo>
                    <a:pt x="10668" y="19799"/>
                  </a:lnTo>
                  <a:lnTo>
                    <a:pt x="12192" y="19799"/>
                  </a:lnTo>
                  <a:lnTo>
                    <a:pt x="12192" y="21336"/>
                  </a:lnTo>
                  <a:lnTo>
                    <a:pt x="12192" y="22847"/>
                  </a:lnTo>
                  <a:lnTo>
                    <a:pt x="39611" y="22847"/>
                  </a:lnTo>
                  <a:lnTo>
                    <a:pt x="39611" y="21336"/>
                  </a:lnTo>
                  <a:close/>
                </a:path>
                <a:path w="1135379" h="55245">
                  <a:moveTo>
                    <a:pt x="41148" y="24384"/>
                  </a:moveTo>
                  <a:lnTo>
                    <a:pt x="15240" y="24384"/>
                  </a:lnTo>
                  <a:lnTo>
                    <a:pt x="15240" y="25895"/>
                  </a:lnTo>
                  <a:lnTo>
                    <a:pt x="41148" y="25895"/>
                  </a:lnTo>
                  <a:lnTo>
                    <a:pt x="41148" y="24384"/>
                  </a:lnTo>
                  <a:close/>
                </a:path>
                <a:path w="1135379" h="55245">
                  <a:moveTo>
                    <a:pt x="47231" y="28943"/>
                  </a:moveTo>
                  <a:lnTo>
                    <a:pt x="45720" y="28943"/>
                  </a:lnTo>
                  <a:lnTo>
                    <a:pt x="45720" y="27419"/>
                  </a:lnTo>
                  <a:lnTo>
                    <a:pt x="42672" y="27419"/>
                  </a:lnTo>
                  <a:lnTo>
                    <a:pt x="42672" y="25908"/>
                  </a:lnTo>
                  <a:lnTo>
                    <a:pt x="16751" y="25908"/>
                  </a:lnTo>
                  <a:lnTo>
                    <a:pt x="16751" y="27419"/>
                  </a:lnTo>
                  <a:lnTo>
                    <a:pt x="16751" y="28956"/>
                  </a:lnTo>
                  <a:lnTo>
                    <a:pt x="18288" y="28956"/>
                  </a:lnTo>
                  <a:lnTo>
                    <a:pt x="18288" y="30467"/>
                  </a:lnTo>
                  <a:lnTo>
                    <a:pt x="47231" y="30467"/>
                  </a:lnTo>
                  <a:lnTo>
                    <a:pt x="47231" y="28943"/>
                  </a:lnTo>
                  <a:close/>
                </a:path>
                <a:path w="1135379" h="55245">
                  <a:moveTo>
                    <a:pt x="48768" y="30480"/>
                  </a:moveTo>
                  <a:lnTo>
                    <a:pt x="19812" y="30480"/>
                  </a:lnTo>
                  <a:lnTo>
                    <a:pt x="19812" y="31991"/>
                  </a:lnTo>
                  <a:lnTo>
                    <a:pt x="48768" y="31991"/>
                  </a:lnTo>
                  <a:lnTo>
                    <a:pt x="48768" y="30480"/>
                  </a:lnTo>
                  <a:close/>
                </a:path>
                <a:path w="1135379" h="55245">
                  <a:moveTo>
                    <a:pt x="51816" y="32004"/>
                  </a:moveTo>
                  <a:lnTo>
                    <a:pt x="21336" y="32004"/>
                  </a:lnTo>
                  <a:lnTo>
                    <a:pt x="21336" y="33515"/>
                  </a:lnTo>
                  <a:lnTo>
                    <a:pt x="51816" y="33515"/>
                  </a:lnTo>
                  <a:lnTo>
                    <a:pt x="51816" y="32004"/>
                  </a:lnTo>
                  <a:close/>
                </a:path>
                <a:path w="1135379" h="55245">
                  <a:moveTo>
                    <a:pt x="57912" y="36576"/>
                  </a:moveTo>
                  <a:lnTo>
                    <a:pt x="54851" y="36576"/>
                  </a:lnTo>
                  <a:lnTo>
                    <a:pt x="54851" y="35039"/>
                  </a:lnTo>
                  <a:lnTo>
                    <a:pt x="53340" y="35039"/>
                  </a:lnTo>
                  <a:lnTo>
                    <a:pt x="53340" y="33528"/>
                  </a:lnTo>
                  <a:lnTo>
                    <a:pt x="22860" y="33528"/>
                  </a:lnTo>
                  <a:lnTo>
                    <a:pt x="22860" y="35039"/>
                  </a:lnTo>
                  <a:lnTo>
                    <a:pt x="24371" y="35039"/>
                  </a:lnTo>
                  <a:lnTo>
                    <a:pt x="24371" y="36576"/>
                  </a:lnTo>
                  <a:lnTo>
                    <a:pt x="24371" y="38087"/>
                  </a:lnTo>
                  <a:lnTo>
                    <a:pt x="57912" y="38087"/>
                  </a:lnTo>
                  <a:lnTo>
                    <a:pt x="57912" y="36576"/>
                  </a:lnTo>
                  <a:close/>
                </a:path>
                <a:path w="1135379" h="55245">
                  <a:moveTo>
                    <a:pt x="60947" y="38100"/>
                  </a:moveTo>
                  <a:lnTo>
                    <a:pt x="25908" y="38100"/>
                  </a:lnTo>
                  <a:lnTo>
                    <a:pt x="25908" y="39611"/>
                  </a:lnTo>
                  <a:lnTo>
                    <a:pt x="60947" y="39611"/>
                  </a:lnTo>
                  <a:lnTo>
                    <a:pt x="60947" y="38100"/>
                  </a:lnTo>
                  <a:close/>
                </a:path>
                <a:path w="1135379" h="55245">
                  <a:moveTo>
                    <a:pt x="62471" y="39624"/>
                  </a:moveTo>
                  <a:lnTo>
                    <a:pt x="27432" y="39624"/>
                  </a:lnTo>
                  <a:lnTo>
                    <a:pt x="27432" y="41135"/>
                  </a:lnTo>
                  <a:lnTo>
                    <a:pt x="62471" y="41135"/>
                  </a:lnTo>
                  <a:lnTo>
                    <a:pt x="62471" y="39624"/>
                  </a:lnTo>
                  <a:close/>
                </a:path>
                <a:path w="1135379" h="55245">
                  <a:moveTo>
                    <a:pt x="70091" y="44196"/>
                  </a:moveTo>
                  <a:lnTo>
                    <a:pt x="67056" y="44196"/>
                  </a:lnTo>
                  <a:lnTo>
                    <a:pt x="67056" y="42659"/>
                  </a:lnTo>
                  <a:lnTo>
                    <a:pt x="65532" y="42659"/>
                  </a:lnTo>
                  <a:lnTo>
                    <a:pt x="65532" y="41148"/>
                  </a:lnTo>
                  <a:lnTo>
                    <a:pt x="28956" y="41148"/>
                  </a:lnTo>
                  <a:lnTo>
                    <a:pt x="28956" y="42659"/>
                  </a:lnTo>
                  <a:lnTo>
                    <a:pt x="31991" y="42659"/>
                  </a:lnTo>
                  <a:lnTo>
                    <a:pt x="31991" y="44196"/>
                  </a:lnTo>
                  <a:lnTo>
                    <a:pt x="33528" y="44196"/>
                  </a:lnTo>
                  <a:lnTo>
                    <a:pt x="33528" y="45707"/>
                  </a:lnTo>
                  <a:lnTo>
                    <a:pt x="70091" y="45707"/>
                  </a:lnTo>
                  <a:lnTo>
                    <a:pt x="70091" y="44196"/>
                  </a:lnTo>
                  <a:close/>
                </a:path>
                <a:path w="1135379" h="55245">
                  <a:moveTo>
                    <a:pt x="73152" y="45720"/>
                  </a:moveTo>
                  <a:lnTo>
                    <a:pt x="35052" y="45720"/>
                  </a:lnTo>
                  <a:lnTo>
                    <a:pt x="35052" y="47231"/>
                  </a:lnTo>
                  <a:lnTo>
                    <a:pt x="73152" y="47231"/>
                  </a:lnTo>
                  <a:lnTo>
                    <a:pt x="73152" y="45720"/>
                  </a:lnTo>
                  <a:close/>
                </a:path>
                <a:path w="1135379" h="55245">
                  <a:moveTo>
                    <a:pt x="74676" y="47244"/>
                  </a:moveTo>
                  <a:lnTo>
                    <a:pt x="36576" y="47244"/>
                  </a:lnTo>
                  <a:lnTo>
                    <a:pt x="36576" y="48755"/>
                  </a:lnTo>
                  <a:lnTo>
                    <a:pt x="74676" y="48755"/>
                  </a:lnTo>
                  <a:lnTo>
                    <a:pt x="74676" y="47244"/>
                  </a:lnTo>
                  <a:close/>
                </a:path>
                <a:path w="1135379" h="55245">
                  <a:moveTo>
                    <a:pt x="94488" y="51816"/>
                  </a:moveTo>
                  <a:lnTo>
                    <a:pt x="88379" y="51816"/>
                  </a:lnTo>
                  <a:lnTo>
                    <a:pt x="88379" y="50279"/>
                  </a:lnTo>
                  <a:lnTo>
                    <a:pt x="82296" y="50279"/>
                  </a:lnTo>
                  <a:lnTo>
                    <a:pt x="82296" y="48768"/>
                  </a:lnTo>
                  <a:lnTo>
                    <a:pt x="38100" y="48768"/>
                  </a:lnTo>
                  <a:lnTo>
                    <a:pt x="38100" y="50279"/>
                  </a:lnTo>
                  <a:lnTo>
                    <a:pt x="41148" y="50279"/>
                  </a:lnTo>
                  <a:lnTo>
                    <a:pt x="41148" y="51816"/>
                  </a:lnTo>
                  <a:lnTo>
                    <a:pt x="42672" y="51816"/>
                  </a:lnTo>
                  <a:lnTo>
                    <a:pt x="42672" y="53327"/>
                  </a:lnTo>
                  <a:lnTo>
                    <a:pt x="94488" y="53327"/>
                  </a:lnTo>
                  <a:lnTo>
                    <a:pt x="94488" y="51816"/>
                  </a:lnTo>
                  <a:close/>
                </a:path>
                <a:path w="1135379" h="55245">
                  <a:moveTo>
                    <a:pt x="97536" y="53340"/>
                  </a:moveTo>
                  <a:lnTo>
                    <a:pt x="44196" y="53340"/>
                  </a:lnTo>
                  <a:lnTo>
                    <a:pt x="44196" y="54851"/>
                  </a:lnTo>
                  <a:lnTo>
                    <a:pt x="97536" y="54851"/>
                  </a:lnTo>
                  <a:lnTo>
                    <a:pt x="97536" y="53340"/>
                  </a:lnTo>
                  <a:close/>
                </a:path>
                <a:path w="1135379" h="55245">
                  <a:moveTo>
                    <a:pt x="1097280" y="48768"/>
                  </a:moveTo>
                  <a:lnTo>
                    <a:pt x="1053071" y="48768"/>
                  </a:lnTo>
                  <a:lnTo>
                    <a:pt x="1053071" y="50279"/>
                  </a:lnTo>
                  <a:lnTo>
                    <a:pt x="1046988" y="50279"/>
                  </a:lnTo>
                  <a:lnTo>
                    <a:pt x="1046988" y="51816"/>
                  </a:lnTo>
                  <a:lnTo>
                    <a:pt x="1040892" y="51816"/>
                  </a:lnTo>
                  <a:lnTo>
                    <a:pt x="1040892" y="53327"/>
                  </a:lnTo>
                  <a:lnTo>
                    <a:pt x="1092708" y="53327"/>
                  </a:lnTo>
                  <a:lnTo>
                    <a:pt x="1092708" y="51816"/>
                  </a:lnTo>
                  <a:lnTo>
                    <a:pt x="1094219" y="51816"/>
                  </a:lnTo>
                  <a:lnTo>
                    <a:pt x="1094219" y="50279"/>
                  </a:lnTo>
                  <a:lnTo>
                    <a:pt x="1097280" y="50279"/>
                  </a:lnTo>
                  <a:lnTo>
                    <a:pt x="1097280" y="48768"/>
                  </a:lnTo>
                  <a:close/>
                </a:path>
                <a:path w="1135379" h="55245">
                  <a:moveTo>
                    <a:pt x="1098791" y="47244"/>
                  </a:moveTo>
                  <a:lnTo>
                    <a:pt x="1060691" y="47244"/>
                  </a:lnTo>
                  <a:lnTo>
                    <a:pt x="1060691" y="48755"/>
                  </a:lnTo>
                  <a:lnTo>
                    <a:pt x="1098791" y="48755"/>
                  </a:lnTo>
                  <a:lnTo>
                    <a:pt x="1098791" y="47244"/>
                  </a:lnTo>
                  <a:close/>
                </a:path>
                <a:path w="1135379" h="55245">
                  <a:moveTo>
                    <a:pt x="1100328" y="45720"/>
                  </a:moveTo>
                  <a:lnTo>
                    <a:pt x="1062228" y="45720"/>
                  </a:lnTo>
                  <a:lnTo>
                    <a:pt x="1062228" y="47231"/>
                  </a:lnTo>
                  <a:lnTo>
                    <a:pt x="1100328" y="47231"/>
                  </a:lnTo>
                  <a:lnTo>
                    <a:pt x="1100328" y="45720"/>
                  </a:lnTo>
                  <a:close/>
                </a:path>
                <a:path w="1135379" h="55245">
                  <a:moveTo>
                    <a:pt x="1106411" y="41148"/>
                  </a:moveTo>
                  <a:lnTo>
                    <a:pt x="1069848" y="41148"/>
                  </a:lnTo>
                  <a:lnTo>
                    <a:pt x="1069848" y="42659"/>
                  </a:lnTo>
                  <a:lnTo>
                    <a:pt x="1066800" y="42659"/>
                  </a:lnTo>
                  <a:lnTo>
                    <a:pt x="1066800" y="44196"/>
                  </a:lnTo>
                  <a:lnTo>
                    <a:pt x="1065276" y="44196"/>
                  </a:lnTo>
                  <a:lnTo>
                    <a:pt x="1065276" y="45707"/>
                  </a:lnTo>
                  <a:lnTo>
                    <a:pt x="1101852" y="45707"/>
                  </a:lnTo>
                  <a:lnTo>
                    <a:pt x="1101852" y="44196"/>
                  </a:lnTo>
                  <a:lnTo>
                    <a:pt x="1103376" y="44196"/>
                  </a:lnTo>
                  <a:lnTo>
                    <a:pt x="1103376" y="42659"/>
                  </a:lnTo>
                  <a:lnTo>
                    <a:pt x="1106411" y="42659"/>
                  </a:lnTo>
                  <a:lnTo>
                    <a:pt x="1106411" y="41148"/>
                  </a:lnTo>
                  <a:close/>
                </a:path>
                <a:path w="1135379" h="55245">
                  <a:moveTo>
                    <a:pt x="1107948" y="39624"/>
                  </a:moveTo>
                  <a:lnTo>
                    <a:pt x="1071372" y="39624"/>
                  </a:lnTo>
                  <a:lnTo>
                    <a:pt x="1071372" y="41135"/>
                  </a:lnTo>
                  <a:lnTo>
                    <a:pt x="1107948" y="41135"/>
                  </a:lnTo>
                  <a:lnTo>
                    <a:pt x="1107948" y="39624"/>
                  </a:lnTo>
                  <a:close/>
                </a:path>
                <a:path w="1135379" h="55245">
                  <a:moveTo>
                    <a:pt x="1109472" y="38100"/>
                  </a:moveTo>
                  <a:lnTo>
                    <a:pt x="1074420" y="38100"/>
                  </a:lnTo>
                  <a:lnTo>
                    <a:pt x="1074420" y="39611"/>
                  </a:lnTo>
                  <a:lnTo>
                    <a:pt x="1109472" y="39611"/>
                  </a:lnTo>
                  <a:lnTo>
                    <a:pt x="1109472" y="38100"/>
                  </a:lnTo>
                  <a:close/>
                </a:path>
                <a:path w="1135379" h="55245">
                  <a:moveTo>
                    <a:pt x="1112520" y="33528"/>
                  </a:moveTo>
                  <a:lnTo>
                    <a:pt x="1082040" y="33528"/>
                  </a:lnTo>
                  <a:lnTo>
                    <a:pt x="1082040" y="35039"/>
                  </a:lnTo>
                  <a:lnTo>
                    <a:pt x="1080516" y="35039"/>
                  </a:lnTo>
                  <a:lnTo>
                    <a:pt x="1080516" y="36576"/>
                  </a:lnTo>
                  <a:lnTo>
                    <a:pt x="1075931" y="36576"/>
                  </a:lnTo>
                  <a:lnTo>
                    <a:pt x="1075931" y="38087"/>
                  </a:lnTo>
                  <a:lnTo>
                    <a:pt x="1110996" y="38087"/>
                  </a:lnTo>
                  <a:lnTo>
                    <a:pt x="1110996" y="36576"/>
                  </a:lnTo>
                  <a:lnTo>
                    <a:pt x="1112507" y="36576"/>
                  </a:lnTo>
                  <a:lnTo>
                    <a:pt x="1112507" y="35039"/>
                  </a:lnTo>
                  <a:lnTo>
                    <a:pt x="1112520" y="33528"/>
                  </a:lnTo>
                  <a:close/>
                </a:path>
                <a:path w="1135379" h="55245">
                  <a:moveTo>
                    <a:pt x="1114031" y="32004"/>
                  </a:moveTo>
                  <a:lnTo>
                    <a:pt x="1083551" y="32004"/>
                  </a:lnTo>
                  <a:lnTo>
                    <a:pt x="1083551" y="33515"/>
                  </a:lnTo>
                  <a:lnTo>
                    <a:pt x="1114031" y="33515"/>
                  </a:lnTo>
                  <a:lnTo>
                    <a:pt x="1114031" y="32004"/>
                  </a:lnTo>
                  <a:close/>
                </a:path>
                <a:path w="1135379" h="55245">
                  <a:moveTo>
                    <a:pt x="1115568" y="30480"/>
                  </a:moveTo>
                  <a:lnTo>
                    <a:pt x="1086612" y="30480"/>
                  </a:lnTo>
                  <a:lnTo>
                    <a:pt x="1086612" y="31991"/>
                  </a:lnTo>
                  <a:lnTo>
                    <a:pt x="1115568" y="31991"/>
                  </a:lnTo>
                  <a:lnTo>
                    <a:pt x="1115568" y="30480"/>
                  </a:lnTo>
                  <a:close/>
                </a:path>
                <a:path w="1135379" h="55245">
                  <a:moveTo>
                    <a:pt x="1120127" y="25908"/>
                  </a:moveTo>
                  <a:lnTo>
                    <a:pt x="1092708" y="25908"/>
                  </a:lnTo>
                  <a:lnTo>
                    <a:pt x="1092708" y="27419"/>
                  </a:lnTo>
                  <a:lnTo>
                    <a:pt x="1089660" y="27419"/>
                  </a:lnTo>
                  <a:lnTo>
                    <a:pt x="1089660" y="28943"/>
                  </a:lnTo>
                  <a:lnTo>
                    <a:pt x="1088136" y="28943"/>
                  </a:lnTo>
                  <a:lnTo>
                    <a:pt x="1088136" y="30467"/>
                  </a:lnTo>
                  <a:lnTo>
                    <a:pt x="1117092" y="30467"/>
                  </a:lnTo>
                  <a:lnTo>
                    <a:pt x="1117092" y="28956"/>
                  </a:lnTo>
                  <a:lnTo>
                    <a:pt x="1118616" y="28956"/>
                  </a:lnTo>
                  <a:lnTo>
                    <a:pt x="1118616" y="27419"/>
                  </a:lnTo>
                  <a:lnTo>
                    <a:pt x="1120127" y="27419"/>
                  </a:lnTo>
                  <a:lnTo>
                    <a:pt x="1120127" y="25908"/>
                  </a:lnTo>
                  <a:close/>
                </a:path>
                <a:path w="1135379" h="55245">
                  <a:moveTo>
                    <a:pt x="1120127" y="24384"/>
                  </a:moveTo>
                  <a:lnTo>
                    <a:pt x="1094232" y="24384"/>
                  </a:lnTo>
                  <a:lnTo>
                    <a:pt x="1094232" y="25895"/>
                  </a:lnTo>
                  <a:lnTo>
                    <a:pt x="1120127" y="25895"/>
                  </a:lnTo>
                  <a:lnTo>
                    <a:pt x="1120127" y="24384"/>
                  </a:lnTo>
                  <a:close/>
                </a:path>
                <a:path w="1135379" h="55245">
                  <a:moveTo>
                    <a:pt x="1121651" y="22860"/>
                  </a:moveTo>
                  <a:lnTo>
                    <a:pt x="1095756" y="22860"/>
                  </a:lnTo>
                  <a:lnTo>
                    <a:pt x="1095756" y="24371"/>
                  </a:lnTo>
                  <a:lnTo>
                    <a:pt x="1121651" y="24371"/>
                  </a:lnTo>
                  <a:lnTo>
                    <a:pt x="1121651" y="22860"/>
                  </a:lnTo>
                  <a:close/>
                </a:path>
                <a:path w="1135379" h="55245">
                  <a:moveTo>
                    <a:pt x="1124712" y="18288"/>
                  </a:moveTo>
                  <a:lnTo>
                    <a:pt x="1098791" y="18288"/>
                  </a:lnTo>
                  <a:lnTo>
                    <a:pt x="1098791" y="19799"/>
                  </a:lnTo>
                  <a:lnTo>
                    <a:pt x="1097280" y="19799"/>
                  </a:lnTo>
                  <a:lnTo>
                    <a:pt x="1097280" y="21336"/>
                  </a:lnTo>
                  <a:lnTo>
                    <a:pt x="1097280" y="22847"/>
                  </a:lnTo>
                  <a:lnTo>
                    <a:pt x="1123188" y="22847"/>
                  </a:lnTo>
                  <a:lnTo>
                    <a:pt x="1123188" y="21336"/>
                  </a:lnTo>
                  <a:lnTo>
                    <a:pt x="1124712" y="21336"/>
                  </a:lnTo>
                  <a:lnTo>
                    <a:pt x="1124712" y="19799"/>
                  </a:lnTo>
                  <a:lnTo>
                    <a:pt x="1124712" y="18288"/>
                  </a:lnTo>
                  <a:close/>
                </a:path>
                <a:path w="1135379" h="55245">
                  <a:moveTo>
                    <a:pt x="1126223" y="16764"/>
                  </a:moveTo>
                  <a:lnTo>
                    <a:pt x="1100328" y="16764"/>
                  </a:lnTo>
                  <a:lnTo>
                    <a:pt x="1100328" y="18275"/>
                  </a:lnTo>
                  <a:lnTo>
                    <a:pt x="1126223" y="18275"/>
                  </a:lnTo>
                  <a:lnTo>
                    <a:pt x="1126223" y="16764"/>
                  </a:lnTo>
                  <a:close/>
                </a:path>
                <a:path w="1135379" h="55245">
                  <a:moveTo>
                    <a:pt x="1126223" y="15240"/>
                  </a:moveTo>
                  <a:lnTo>
                    <a:pt x="1101852" y="15240"/>
                  </a:lnTo>
                  <a:lnTo>
                    <a:pt x="1101852" y="16751"/>
                  </a:lnTo>
                  <a:lnTo>
                    <a:pt x="1126223" y="16751"/>
                  </a:lnTo>
                  <a:lnTo>
                    <a:pt x="1126223" y="15240"/>
                  </a:lnTo>
                  <a:close/>
                </a:path>
                <a:path w="1135379" h="55245">
                  <a:moveTo>
                    <a:pt x="1129271" y="10668"/>
                  </a:moveTo>
                  <a:lnTo>
                    <a:pt x="1104900" y="10668"/>
                  </a:lnTo>
                  <a:lnTo>
                    <a:pt x="1104900" y="12179"/>
                  </a:lnTo>
                  <a:lnTo>
                    <a:pt x="1103376" y="12179"/>
                  </a:lnTo>
                  <a:lnTo>
                    <a:pt x="1103376" y="13716"/>
                  </a:lnTo>
                  <a:lnTo>
                    <a:pt x="1101852" y="13716"/>
                  </a:lnTo>
                  <a:lnTo>
                    <a:pt x="1101852" y="15227"/>
                  </a:lnTo>
                  <a:lnTo>
                    <a:pt x="1127747" y="15227"/>
                  </a:lnTo>
                  <a:lnTo>
                    <a:pt x="1127747" y="13716"/>
                  </a:lnTo>
                  <a:lnTo>
                    <a:pt x="1127747" y="12179"/>
                  </a:lnTo>
                  <a:lnTo>
                    <a:pt x="1129271" y="12179"/>
                  </a:lnTo>
                  <a:lnTo>
                    <a:pt x="1129271" y="10668"/>
                  </a:lnTo>
                  <a:close/>
                </a:path>
                <a:path w="1135379" h="55245">
                  <a:moveTo>
                    <a:pt x="1130795" y="9144"/>
                  </a:moveTo>
                  <a:lnTo>
                    <a:pt x="1106411" y="9144"/>
                  </a:lnTo>
                  <a:lnTo>
                    <a:pt x="1106411" y="10655"/>
                  </a:lnTo>
                  <a:lnTo>
                    <a:pt x="1130795" y="10655"/>
                  </a:lnTo>
                  <a:lnTo>
                    <a:pt x="1130795" y="9144"/>
                  </a:lnTo>
                  <a:close/>
                </a:path>
                <a:path w="1135379" h="55245">
                  <a:moveTo>
                    <a:pt x="1130795" y="7620"/>
                  </a:moveTo>
                  <a:lnTo>
                    <a:pt x="1106411" y="7620"/>
                  </a:lnTo>
                  <a:lnTo>
                    <a:pt x="1106411" y="9131"/>
                  </a:lnTo>
                  <a:lnTo>
                    <a:pt x="1130795" y="9131"/>
                  </a:lnTo>
                  <a:lnTo>
                    <a:pt x="1130795" y="7620"/>
                  </a:lnTo>
                  <a:close/>
                </a:path>
                <a:path w="1135379" h="55245">
                  <a:moveTo>
                    <a:pt x="1133843" y="3048"/>
                  </a:moveTo>
                  <a:lnTo>
                    <a:pt x="1109472" y="3048"/>
                  </a:lnTo>
                  <a:lnTo>
                    <a:pt x="1109472" y="4559"/>
                  </a:lnTo>
                  <a:lnTo>
                    <a:pt x="1107948" y="4559"/>
                  </a:lnTo>
                  <a:lnTo>
                    <a:pt x="1107948" y="6096"/>
                  </a:lnTo>
                  <a:lnTo>
                    <a:pt x="1107948" y="7607"/>
                  </a:lnTo>
                  <a:lnTo>
                    <a:pt x="1132319" y="7607"/>
                  </a:lnTo>
                  <a:lnTo>
                    <a:pt x="1132319" y="6096"/>
                  </a:lnTo>
                  <a:lnTo>
                    <a:pt x="1133843" y="6096"/>
                  </a:lnTo>
                  <a:lnTo>
                    <a:pt x="1133843" y="4559"/>
                  </a:lnTo>
                  <a:lnTo>
                    <a:pt x="1133843" y="3048"/>
                  </a:lnTo>
                  <a:close/>
                </a:path>
                <a:path w="1135379" h="55245">
                  <a:moveTo>
                    <a:pt x="1135367" y="1524"/>
                  </a:moveTo>
                  <a:lnTo>
                    <a:pt x="1110996" y="1524"/>
                  </a:lnTo>
                  <a:lnTo>
                    <a:pt x="1110996" y="3035"/>
                  </a:lnTo>
                  <a:lnTo>
                    <a:pt x="1135367" y="3035"/>
                  </a:lnTo>
                  <a:lnTo>
                    <a:pt x="1135367" y="1524"/>
                  </a:lnTo>
                  <a:close/>
                </a:path>
                <a:path w="1135379" h="55245">
                  <a:moveTo>
                    <a:pt x="1135367" y="0"/>
                  </a:moveTo>
                  <a:lnTo>
                    <a:pt x="1110996" y="0"/>
                  </a:lnTo>
                  <a:lnTo>
                    <a:pt x="1110996" y="1511"/>
                  </a:lnTo>
                  <a:lnTo>
                    <a:pt x="1135367" y="1511"/>
                  </a:lnTo>
                  <a:lnTo>
                    <a:pt x="113536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308600" y="4086618"/>
              <a:ext cx="1047115" cy="22860"/>
            </a:xfrm>
            <a:custGeom>
              <a:avLst/>
              <a:gdLst/>
              <a:ahLst/>
              <a:cxnLst/>
              <a:rect l="l" t="t" r="r" b="b"/>
              <a:pathLst>
                <a:path w="1047114" h="22860">
                  <a:moveTo>
                    <a:pt x="53340" y="0"/>
                  </a:moveTo>
                  <a:lnTo>
                    <a:pt x="0" y="0"/>
                  </a:lnTo>
                  <a:lnTo>
                    <a:pt x="0" y="1511"/>
                  </a:lnTo>
                  <a:lnTo>
                    <a:pt x="53340" y="1511"/>
                  </a:lnTo>
                  <a:lnTo>
                    <a:pt x="53340" y="0"/>
                  </a:lnTo>
                  <a:close/>
                </a:path>
                <a:path w="1047114" h="22860">
                  <a:moveTo>
                    <a:pt x="1004303" y="18288"/>
                  </a:moveTo>
                  <a:lnTo>
                    <a:pt x="42672" y="18288"/>
                  </a:lnTo>
                  <a:lnTo>
                    <a:pt x="42672" y="19799"/>
                  </a:lnTo>
                  <a:lnTo>
                    <a:pt x="50292" y="19799"/>
                  </a:lnTo>
                  <a:lnTo>
                    <a:pt x="50292" y="21336"/>
                  </a:lnTo>
                  <a:lnTo>
                    <a:pt x="57912" y="21336"/>
                  </a:lnTo>
                  <a:lnTo>
                    <a:pt x="57912" y="22847"/>
                  </a:lnTo>
                  <a:lnTo>
                    <a:pt x="989063" y="22847"/>
                  </a:lnTo>
                  <a:lnTo>
                    <a:pt x="989063" y="21336"/>
                  </a:lnTo>
                  <a:lnTo>
                    <a:pt x="996683" y="21336"/>
                  </a:lnTo>
                  <a:lnTo>
                    <a:pt x="996683" y="19799"/>
                  </a:lnTo>
                  <a:lnTo>
                    <a:pt x="1004303" y="19799"/>
                  </a:lnTo>
                  <a:lnTo>
                    <a:pt x="1004303" y="18288"/>
                  </a:lnTo>
                  <a:close/>
                </a:path>
                <a:path w="1047114" h="22860">
                  <a:moveTo>
                    <a:pt x="1010412" y="16764"/>
                  </a:moveTo>
                  <a:lnTo>
                    <a:pt x="36576" y="16764"/>
                  </a:lnTo>
                  <a:lnTo>
                    <a:pt x="36576" y="18275"/>
                  </a:lnTo>
                  <a:lnTo>
                    <a:pt x="1010412" y="18275"/>
                  </a:lnTo>
                  <a:lnTo>
                    <a:pt x="1010412" y="16764"/>
                  </a:lnTo>
                  <a:close/>
                </a:path>
                <a:path w="1047114" h="22860">
                  <a:moveTo>
                    <a:pt x="1016495" y="15240"/>
                  </a:moveTo>
                  <a:lnTo>
                    <a:pt x="30480" y="15240"/>
                  </a:lnTo>
                  <a:lnTo>
                    <a:pt x="30480" y="16751"/>
                  </a:lnTo>
                  <a:lnTo>
                    <a:pt x="1016495" y="16751"/>
                  </a:lnTo>
                  <a:lnTo>
                    <a:pt x="1016495" y="15240"/>
                  </a:lnTo>
                  <a:close/>
                </a:path>
                <a:path w="1047114" h="22860">
                  <a:moveTo>
                    <a:pt x="1028700" y="10668"/>
                  </a:moveTo>
                  <a:lnTo>
                    <a:pt x="18275" y="10668"/>
                  </a:lnTo>
                  <a:lnTo>
                    <a:pt x="18275" y="12179"/>
                  </a:lnTo>
                  <a:lnTo>
                    <a:pt x="21336" y="12179"/>
                  </a:lnTo>
                  <a:lnTo>
                    <a:pt x="21336" y="13716"/>
                  </a:lnTo>
                  <a:lnTo>
                    <a:pt x="22860" y="13716"/>
                  </a:lnTo>
                  <a:lnTo>
                    <a:pt x="22860" y="15227"/>
                  </a:lnTo>
                  <a:lnTo>
                    <a:pt x="1024115" y="15227"/>
                  </a:lnTo>
                  <a:lnTo>
                    <a:pt x="1024115" y="13716"/>
                  </a:lnTo>
                  <a:lnTo>
                    <a:pt x="1025652" y="13716"/>
                  </a:lnTo>
                  <a:lnTo>
                    <a:pt x="1025652" y="12179"/>
                  </a:lnTo>
                  <a:lnTo>
                    <a:pt x="1028700" y="12179"/>
                  </a:lnTo>
                  <a:lnTo>
                    <a:pt x="1028700" y="10668"/>
                  </a:lnTo>
                  <a:close/>
                </a:path>
                <a:path w="1047114" h="22860">
                  <a:moveTo>
                    <a:pt x="1031735" y="9144"/>
                  </a:moveTo>
                  <a:lnTo>
                    <a:pt x="15240" y="9144"/>
                  </a:lnTo>
                  <a:lnTo>
                    <a:pt x="15240" y="10655"/>
                  </a:lnTo>
                  <a:lnTo>
                    <a:pt x="1031735" y="10655"/>
                  </a:lnTo>
                  <a:lnTo>
                    <a:pt x="1031735" y="9144"/>
                  </a:lnTo>
                  <a:close/>
                </a:path>
                <a:path w="1047114" h="22860">
                  <a:moveTo>
                    <a:pt x="1033272" y="7620"/>
                  </a:moveTo>
                  <a:lnTo>
                    <a:pt x="13716" y="7620"/>
                  </a:lnTo>
                  <a:lnTo>
                    <a:pt x="13716" y="9131"/>
                  </a:lnTo>
                  <a:lnTo>
                    <a:pt x="1033272" y="9131"/>
                  </a:lnTo>
                  <a:lnTo>
                    <a:pt x="1033272" y="7620"/>
                  </a:lnTo>
                  <a:close/>
                </a:path>
                <a:path w="1047114" h="22860">
                  <a:moveTo>
                    <a:pt x="1040892" y="3048"/>
                  </a:moveTo>
                  <a:lnTo>
                    <a:pt x="6096" y="3048"/>
                  </a:lnTo>
                  <a:lnTo>
                    <a:pt x="6096" y="4559"/>
                  </a:lnTo>
                  <a:lnTo>
                    <a:pt x="9144" y="4559"/>
                  </a:lnTo>
                  <a:lnTo>
                    <a:pt x="9144" y="6096"/>
                  </a:lnTo>
                  <a:lnTo>
                    <a:pt x="10655" y="6096"/>
                  </a:lnTo>
                  <a:lnTo>
                    <a:pt x="10655" y="7607"/>
                  </a:lnTo>
                  <a:lnTo>
                    <a:pt x="1036320" y="7607"/>
                  </a:lnTo>
                  <a:lnTo>
                    <a:pt x="1036320" y="6096"/>
                  </a:lnTo>
                  <a:lnTo>
                    <a:pt x="1037844" y="6096"/>
                  </a:lnTo>
                  <a:lnTo>
                    <a:pt x="1037844" y="4559"/>
                  </a:lnTo>
                  <a:lnTo>
                    <a:pt x="1040892" y="4559"/>
                  </a:lnTo>
                  <a:lnTo>
                    <a:pt x="1040892" y="3048"/>
                  </a:lnTo>
                  <a:close/>
                </a:path>
                <a:path w="1047114" h="22860">
                  <a:moveTo>
                    <a:pt x="1043940" y="1524"/>
                  </a:moveTo>
                  <a:lnTo>
                    <a:pt x="3035" y="1524"/>
                  </a:lnTo>
                  <a:lnTo>
                    <a:pt x="3035" y="3035"/>
                  </a:lnTo>
                  <a:lnTo>
                    <a:pt x="1043940" y="3035"/>
                  </a:lnTo>
                  <a:lnTo>
                    <a:pt x="1043940" y="1524"/>
                  </a:lnTo>
                  <a:close/>
                </a:path>
                <a:path w="1047114" h="22860">
                  <a:moveTo>
                    <a:pt x="1046975" y="0"/>
                  </a:moveTo>
                  <a:lnTo>
                    <a:pt x="993635" y="0"/>
                  </a:lnTo>
                  <a:lnTo>
                    <a:pt x="993635" y="1511"/>
                  </a:lnTo>
                  <a:lnTo>
                    <a:pt x="1046975" y="1511"/>
                  </a:lnTo>
                  <a:lnTo>
                    <a:pt x="10469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 txBox="1"/>
          <p:nvPr/>
        </p:nvSpPr>
        <p:spPr>
          <a:xfrm>
            <a:off x="10352024" y="3536696"/>
            <a:ext cx="1067435" cy="16927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000" b="1" spc="40" dirty="0">
                <a:latin typeface="Arial"/>
                <a:cs typeface="Arial"/>
              </a:rPr>
              <a:t>D</a:t>
            </a:r>
            <a:r>
              <a:rPr sz="1000" b="1" spc="-35" dirty="0">
                <a:latin typeface="Arial"/>
                <a:cs typeface="Arial"/>
              </a:rPr>
              <a:t>E</a:t>
            </a:r>
            <a:r>
              <a:rPr sz="1000" b="1" spc="65" dirty="0">
                <a:latin typeface="Arial"/>
                <a:cs typeface="Arial"/>
              </a:rPr>
              <a:t>M</a:t>
            </a:r>
            <a:r>
              <a:rPr sz="1000" b="1" spc="10" dirty="0">
                <a:latin typeface="Arial"/>
                <a:cs typeface="Arial"/>
              </a:rPr>
              <a:t>O</a:t>
            </a:r>
            <a:r>
              <a:rPr sz="1000" b="1" spc="40" dirty="0">
                <a:latin typeface="Arial"/>
                <a:cs typeface="Arial"/>
              </a:rPr>
              <a:t>D</a:t>
            </a:r>
            <a:r>
              <a:rPr sz="1000" b="1" spc="25" dirty="0">
                <a:latin typeface="Arial"/>
                <a:cs typeface="Arial"/>
              </a:rPr>
              <a:t>U</a:t>
            </a:r>
            <a:r>
              <a:rPr sz="1000" b="1" spc="-30" dirty="0">
                <a:latin typeface="Arial"/>
                <a:cs typeface="Arial"/>
              </a:rPr>
              <a:t>LA</a:t>
            </a:r>
            <a:r>
              <a:rPr sz="1000" b="1" spc="50" dirty="0">
                <a:latin typeface="Arial"/>
                <a:cs typeface="Arial"/>
              </a:rPr>
              <a:t>D</a:t>
            </a:r>
            <a:r>
              <a:rPr sz="1000" b="1" dirty="0">
                <a:latin typeface="Arial"/>
                <a:cs typeface="Arial"/>
              </a:rPr>
              <a:t>O</a:t>
            </a:r>
            <a:r>
              <a:rPr sz="1000" b="1" spc="10" dirty="0">
                <a:latin typeface="Arial"/>
                <a:cs typeface="Arial"/>
              </a:rPr>
              <a:t>R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6347461" y="3208018"/>
            <a:ext cx="5381625" cy="1222375"/>
            <a:chOff x="1292860" y="3208017"/>
            <a:chExt cx="5381625" cy="1222375"/>
          </a:xfrm>
        </p:grpSpPr>
        <p:sp>
          <p:nvSpPr>
            <p:cNvPr id="53" name="object 53"/>
            <p:cNvSpPr/>
            <p:nvPr/>
          </p:nvSpPr>
          <p:spPr>
            <a:xfrm>
              <a:off x="4781296" y="3544823"/>
              <a:ext cx="497205" cy="885825"/>
            </a:xfrm>
            <a:custGeom>
              <a:avLst/>
              <a:gdLst/>
              <a:ahLst/>
              <a:cxnLst/>
              <a:rect l="l" t="t" r="r" b="b"/>
              <a:pathLst>
                <a:path w="497204" h="885825">
                  <a:moveTo>
                    <a:pt x="496824" y="0"/>
                  </a:moveTo>
                  <a:lnTo>
                    <a:pt x="4572" y="0"/>
                  </a:lnTo>
                  <a:lnTo>
                    <a:pt x="4572" y="21336"/>
                  </a:lnTo>
                  <a:lnTo>
                    <a:pt x="7518" y="21336"/>
                  </a:lnTo>
                  <a:lnTo>
                    <a:pt x="0" y="885444"/>
                  </a:lnTo>
                  <a:lnTo>
                    <a:pt x="21336" y="885444"/>
                  </a:lnTo>
                  <a:lnTo>
                    <a:pt x="28854" y="21336"/>
                  </a:lnTo>
                  <a:lnTo>
                    <a:pt x="496824" y="21336"/>
                  </a:lnTo>
                  <a:lnTo>
                    <a:pt x="4968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680712" y="3875531"/>
              <a:ext cx="230504" cy="193675"/>
            </a:xfrm>
            <a:custGeom>
              <a:avLst/>
              <a:gdLst/>
              <a:ahLst/>
              <a:cxnLst/>
              <a:rect l="l" t="t" r="r" b="b"/>
              <a:pathLst>
                <a:path w="230504" h="193675">
                  <a:moveTo>
                    <a:pt x="230124" y="0"/>
                  </a:moveTo>
                  <a:lnTo>
                    <a:pt x="0" y="0"/>
                  </a:lnTo>
                  <a:lnTo>
                    <a:pt x="115824" y="193548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656328" y="3861066"/>
              <a:ext cx="279400" cy="68580"/>
            </a:xfrm>
            <a:custGeom>
              <a:avLst/>
              <a:gdLst/>
              <a:ahLst/>
              <a:cxnLst/>
              <a:rect l="l" t="t" r="r" b="b"/>
              <a:pathLst>
                <a:path w="279400" h="68579">
                  <a:moveTo>
                    <a:pt x="48768" y="28956"/>
                  </a:moveTo>
                  <a:lnTo>
                    <a:pt x="18288" y="28956"/>
                  </a:lnTo>
                  <a:lnTo>
                    <a:pt x="18288" y="30467"/>
                  </a:lnTo>
                  <a:lnTo>
                    <a:pt x="48768" y="30467"/>
                  </a:lnTo>
                  <a:lnTo>
                    <a:pt x="48768" y="28956"/>
                  </a:lnTo>
                  <a:close/>
                </a:path>
                <a:path w="279400" h="68579">
                  <a:moveTo>
                    <a:pt x="51816" y="33528"/>
                  </a:moveTo>
                  <a:lnTo>
                    <a:pt x="50292" y="33528"/>
                  </a:lnTo>
                  <a:lnTo>
                    <a:pt x="50292" y="31991"/>
                  </a:lnTo>
                  <a:lnTo>
                    <a:pt x="50292" y="30480"/>
                  </a:lnTo>
                  <a:lnTo>
                    <a:pt x="19812" y="30480"/>
                  </a:lnTo>
                  <a:lnTo>
                    <a:pt x="19812" y="31991"/>
                  </a:lnTo>
                  <a:lnTo>
                    <a:pt x="19812" y="33528"/>
                  </a:lnTo>
                  <a:lnTo>
                    <a:pt x="21336" y="33528"/>
                  </a:lnTo>
                  <a:lnTo>
                    <a:pt x="21336" y="35039"/>
                  </a:lnTo>
                  <a:lnTo>
                    <a:pt x="51816" y="35039"/>
                  </a:lnTo>
                  <a:lnTo>
                    <a:pt x="51816" y="33528"/>
                  </a:lnTo>
                  <a:close/>
                </a:path>
                <a:path w="279400" h="68579">
                  <a:moveTo>
                    <a:pt x="53327" y="35052"/>
                  </a:moveTo>
                  <a:lnTo>
                    <a:pt x="21336" y="35052"/>
                  </a:lnTo>
                  <a:lnTo>
                    <a:pt x="21336" y="36563"/>
                  </a:lnTo>
                  <a:lnTo>
                    <a:pt x="53327" y="36563"/>
                  </a:lnTo>
                  <a:lnTo>
                    <a:pt x="53327" y="35052"/>
                  </a:lnTo>
                  <a:close/>
                </a:path>
                <a:path w="279400" h="68579">
                  <a:moveTo>
                    <a:pt x="53340" y="36576"/>
                  </a:moveTo>
                  <a:lnTo>
                    <a:pt x="22860" y="36576"/>
                  </a:lnTo>
                  <a:lnTo>
                    <a:pt x="22860" y="38087"/>
                  </a:lnTo>
                  <a:lnTo>
                    <a:pt x="53340" y="38087"/>
                  </a:lnTo>
                  <a:lnTo>
                    <a:pt x="53340" y="36576"/>
                  </a:lnTo>
                  <a:close/>
                </a:path>
                <a:path w="279400" h="68579">
                  <a:moveTo>
                    <a:pt x="56388" y="42672"/>
                  </a:moveTo>
                  <a:lnTo>
                    <a:pt x="25908" y="42672"/>
                  </a:lnTo>
                  <a:lnTo>
                    <a:pt x="25908" y="44183"/>
                  </a:lnTo>
                  <a:lnTo>
                    <a:pt x="56388" y="44183"/>
                  </a:lnTo>
                  <a:lnTo>
                    <a:pt x="56388" y="42672"/>
                  </a:lnTo>
                  <a:close/>
                </a:path>
                <a:path w="279400" h="68579">
                  <a:moveTo>
                    <a:pt x="56388" y="41148"/>
                  </a:moveTo>
                  <a:lnTo>
                    <a:pt x="54864" y="41148"/>
                  </a:lnTo>
                  <a:lnTo>
                    <a:pt x="54864" y="39611"/>
                  </a:lnTo>
                  <a:lnTo>
                    <a:pt x="54864" y="38100"/>
                  </a:lnTo>
                  <a:lnTo>
                    <a:pt x="22860" y="38100"/>
                  </a:lnTo>
                  <a:lnTo>
                    <a:pt x="22860" y="39611"/>
                  </a:lnTo>
                  <a:lnTo>
                    <a:pt x="24384" y="39611"/>
                  </a:lnTo>
                  <a:lnTo>
                    <a:pt x="24384" y="41148"/>
                  </a:lnTo>
                  <a:lnTo>
                    <a:pt x="25908" y="41148"/>
                  </a:lnTo>
                  <a:lnTo>
                    <a:pt x="25908" y="42659"/>
                  </a:lnTo>
                  <a:lnTo>
                    <a:pt x="56388" y="42659"/>
                  </a:lnTo>
                  <a:lnTo>
                    <a:pt x="56388" y="41148"/>
                  </a:lnTo>
                  <a:close/>
                </a:path>
                <a:path w="279400" h="68579">
                  <a:moveTo>
                    <a:pt x="57912" y="44196"/>
                  </a:moveTo>
                  <a:lnTo>
                    <a:pt x="27432" y="44196"/>
                  </a:lnTo>
                  <a:lnTo>
                    <a:pt x="27432" y="45707"/>
                  </a:lnTo>
                  <a:lnTo>
                    <a:pt x="57912" y="45707"/>
                  </a:lnTo>
                  <a:lnTo>
                    <a:pt x="57912" y="44196"/>
                  </a:lnTo>
                  <a:close/>
                </a:path>
                <a:path w="279400" h="68579">
                  <a:moveTo>
                    <a:pt x="60960" y="50292"/>
                  </a:moveTo>
                  <a:lnTo>
                    <a:pt x="30480" y="50292"/>
                  </a:lnTo>
                  <a:lnTo>
                    <a:pt x="30480" y="51803"/>
                  </a:lnTo>
                  <a:lnTo>
                    <a:pt x="60960" y="51803"/>
                  </a:lnTo>
                  <a:lnTo>
                    <a:pt x="60960" y="50292"/>
                  </a:lnTo>
                  <a:close/>
                </a:path>
                <a:path w="279400" h="68579">
                  <a:moveTo>
                    <a:pt x="60960" y="48755"/>
                  </a:moveTo>
                  <a:lnTo>
                    <a:pt x="59436" y="48755"/>
                  </a:lnTo>
                  <a:lnTo>
                    <a:pt x="59436" y="47231"/>
                  </a:lnTo>
                  <a:lnTo>
                    <a:pt x="59423" y="45720"/>
                  </a:lnTo>
                  <a:lnTo>
                    <a:pt x="27432" y="45720"/>
                  </a:lnTo>
                  <a:lnTo>
                    <a:pt x="27432" y="47231"/>
                  </a:lnTo>
                  <a:lnTo>
                    <a:pt x="28956" y="47231"/>
                  </a:lnTo>
                  <a:lnTo>
                    <a:pt x="28956" y="48768"/>
                  </a:lnTo>
                  <a:lnTo>
                    <a:pt x="30480" y="48768"/>
                  </a:lnTo>
                  <a:lnTo>
                    <a:pt x="30480" y="50279"/>
                  </a:lnTo>
                  <a:lnTo>
                    <a:pt x="60960" y="50279"/>
                  </a:lnTo>
                  <a:lnTo>
                    <a:pt x="60960" y="48755"/>
                  </a:lnTo>
                  <a:close/>
                </a:path>
                <a:path w="279400" h="68579">
                  <a:moveTo>
                    <a:pt x="62484" y="51816"/>
                  </a:moveTo>
                  <a:lnTo>
                    <a:pt x="32004" y="51816"/>
                  </a:lnTo>
                  <a:lnTo>
                    <a:pt x="32004" y="53327"/>
                  </a:lnTo>
                  <a:lnTo>
                    <a:pt x="62484" y="53327"/>
                  </a:lnTo>
                  <a:lnTo>
                    <a:pt x="62484" y="51816"/>
                  </a:lnTo>
                  <a:close/>
                </a:path>
                <a:path w="279400" h="68579">
                  <a:moveTo>
                    <a:pt x="65519" y="56388"/>
                  </a:moveTo>
                  <a:lnTo>
                    <a:pt x="64008" y="56388"/>
                  </a:lnTo>
                  <a:lnTo>
                    <a:pt x="64008" y="54851"/>
                  </a:lnTo>
                  <a:lnTo>
                    <a:pt x="63995" y="53340"/>
                  </a:lnTo>
                  <a:lnTo>
                    <a:pt x="32004" y="53340"/>
                  </a:lnTo>
                  <a:lnTo>
                    <a:pt x="32004" y="54851"/>
                  </a:lnTo>
                  <a:lnTo>
                    <a:pt x="33528" y="54851"/>
                  </a:lnTo>
                  <a:lnTo>
                    <a:pt x="33528" y="56388"/>
                  </a:lnTo>
                  <a:lnTo>
                    <a:pt x="33528" y="57899"/>
                  </a:lnTo>
                  <a:lnTo>
                    <a:pt x="65519" y="57899"/>
                  </a:lnTo>
                  <a:lnTo>
                    <a:pt x="65519" y="56388"/>
                  </a:lnTo>
                  <a:close/>
                </a:path>
                <a:path w="279400" h="68579">
                  <a:moveTo>
                    <a:pt x="65532" y="57912"/>
                  </a:moveTo>
                  <a:lnTo>
                    <a:pt x="35052" y="57912"/>
                  </a:lnTo>
                  <a:lnTo>
                    <a:pt x="35052" y="59423"/>
                  </a:lnTo>
                  <a:lnTo>
                    <a:pt x="65532" y="59423"/>
                  </a:lnTo>
                  <a:lnTo>
                    <a:pt x="65532" y="57912"/>
                  </a:lnTo>
                  <a:close/>
                </a:path>
                <a:path w="279400" h="68579">
                  <a:moveTo>
                    <a:pt x="67056" y="59436"/>
                  </a:moveTo>
                  <a:lnTo>
                    <a:pt x="36576" y="59436"/>
                  </a:lnTo>
                  <a:lnTo>
                    <a:pt x="36576" y="60947"/>
                  </a:lnTo>
                  <a:lnTo>
                    <a:pt x="67056" y="60947"/>
                  </a:lnTo>
                  <a:lnTo>
                    <a:pt x="67056" y="59436"/>
                  </a:lnTo>
                  <a:close/>
                </a:path>
                <a:path w="279400" h="68579">
                  <a:moveTo>
                    <a:pt x="70104" y="65532"/>
                  </a:moveTo>
                  <a:lnTo>
                    <a:pt x="39624" y="65532"/>
                  </a:lnTo>
                  <a:lnTo>
                    <a:pt x="39624" y="67043"/>
                  </a:lnTo>
                  <a:lnTo>
                    <a:pt x="70104" y="67043"/>
                  </a:lnTo>
                  <a:lnTo>
                    <a:pt x="70104" y="65532"/>
                  </a:lnTo>
                  <a:close/>
                </a:path>
                <a:path w="279400" h="68579">
                  <a:moveTo>
                    <a:pt x="70104" y="64008"/>
                  </a:moveTo>
                  <a:lnTo>
                    <a:pt x="68580" y="64008"/>
                  </a:lnTo>
                  <a:lnTo>
                    <a:pt x="68580" y="62471"/>
                  </a:lnTo>
                  <a:lnTo>
                    <a:pt x="68567" y="60960"/>
                  </a:lnTo>
                  <a:lnTo>
                    <a:pt x="36576" y="60960"/>
                  </a:lnTo>
                  <a:lnTo>
                    <a:pt x="36576" y="62471"/>
                  </a:lnTo>
                  <a:lnTo>
                    <a:pt x="38100" y="62471"/>
                  </a:lnTo>
                  <a:lnTo>
                    <a:pt x="38100" y="64008"/>
                  </a:lnTo>
                  <a:lnTo>
                    <a:pt x="38100" y="65519"/>
                  </a:lnTo>
                  <a:lnTo>
                    <a:pt x="70104" y="65519"/>
                  </a:lnTo>
                  <a:lnTo>
                    <a:pt x="70104" y="64008"/>
                  </a:lnTo>
                  <a:close/>
                </a:path>
                <a:path w="279400" h="68579">
                  <a:moveTo>
                    <a:pt x="71628" y="67056"/>
                  </a:moveTo>
                  <a:lnTo>
                    <a:pt x="41148" y="67056"/>
                  </a:lnTo>
                  <a:lnTo>
                    <a:pt x="41148" y="68567"/>
                  </a:lnTo>
                  <a:lnTo>
                    <a:pt x="71628" y="68567"/>
                  </a:lnTo>
                  <a:lnTo>
                    <a:pt x="71628" y="67056"/>
                  </a:lnTo>
                  <a:close/>
                </a:path>
                <a:path w="279400" h="68579">
                  <a:moveTo>
                    <a:pt x="237744" y="67056"/>
                  </a:moveTo>
                  <a:lnTo>
                    <a:pt x="207264" y="67056"/>
                  </a:lnTo>
                  <a:lnTo>
                    <a:pt x="207264" y="68567"/>
                  </a:lnTo>
                  <a:lnTo>
                    <a:pt x="237744" y="68567"/>
                  </a:lnTo>
                  <a:lnTo>
                    <a:pt x="237744" y="67056"/>
                  </a:lnTo>
                  <a:close/>
                </a:path>
                <a:path w="279400" h="68579">
                  <a:moveTo>
                    <a:pt x="239268" y="65532"/>
                  </a:moveTo>
                  <a:lnTo>
                    <a:pt x="208788" y="65532"/>
                  </a:lnTo>
                  <a:lnTo>
                    <a:pt x="208788" y="67043"/>
                  </a:lnTo>
                  <a:lnTo>
                    <a:pt x="239268" y="67043"/>
                  </a:lnTo>
                  <a:lnTo>
                    <a:pt x="239268" y="65532"/>
                  </a:lnTo>
                  <a:close/>
                </a:path>
                <a:path w="279400" h="68579">
                  <a:moveTo>
                    <a:pt x="242303" y="60960"/>
                  </a:moveTo>
                  <a:lnTo>
                    <a:pt x="210312" y="60960"/>
                  </a:lnTo>
                  <a:lnTo>
                    <a:pt x="210312" y="62471"/>
                  </a:lnTo>
                  <a:lnTo>
                    <a:pt x="210312" y="64008"/>
                  </a:lnTo>
                  <a:lnTo>
                    <a:pt x="208788" y="64008"/>
                  </a:lnTo>
                  <a:lnTo>
                    <a:pt x="208788" y="65519"/>
                  </a:lnTo>
                  <a:lnTo>
                    <a:pt x="240779" y="65519"/>
                  </a:lnTo>
                  <a:lnTo>
                    <a:pt x="240779" y="64008"/>
                  </a:lnTo>
                  <a:lnTo>
                    <a:pt x="240792" y="62471"/>
                  </a:lnTo>
                  <a:lnTo>
                    <a:pt x="242303" y="62471"/>
                  </a:lnTo>
                  <a:lnTo>
                    <a:pt x="242303" y="60960"/>
                  </a:lnTo>
                  <a:close/>
                </a:path>
                <a:path w="279400" h="68579">
                  <a:moveTo>
                    <a:pt x="242316" y="59436"/>
                  </a:moveTo>
                  <a:lnTo>
                    <a:pt x="211836" y="59436"/>
                  </a:lnTo>
                  <a:lnTo>
                    <a:pt x="211836" y="60947"/>
                  </a:lnTo>
                  <a:lnTo>
                    <a:pt x="242316" y="60947"/>
                  </a:lnTo>
                  <a:lnTo>
                    <a:pt x="242316" y="59436"/>
                  </a:lnTo>
                  <a:close/>
                </a:path>
                <a:path w="279400" h="68579">
                  <a:moveTo>
                    <a:pt x="243840" y="57912"/>
                  </a:moveTo>
                  <a:lnTo>
                    <a:pt x="213360" y="57912"/>
                  </a:lnTo>
                  <a:lnTo>
                    <a:pt x="213360" y="59423"/>
                  </a:lnTo>
                  <a:lnTo>
                    <a:pt x="243840" y="59423"/>
                  </a:lnTo>
                  <a:lnTo>
                    <a:pt x="243840" y="57912"/>
                  </a:lnTo>
                  <a:close/>
                </a:path>
                <a:path w="279400" h="68579">
                  <a:moveTo>
                    <a:pt x="246875" y="53340"/>
                  </a:moveTo>
                  <a:lnTo>
                    <a:pt x="214884" y="53340"/>
                  </a:lnTo>
                  <a:lnTo>
                    <a:pt x="214884" y="54851"/>
                  </a:lnTo>
                  <a:lnTo>
                    <a:pt x="214884" y="56388"/>
                  </a:lnTo>
                  <a:lnTo>
                    <a:pt x="213360" y="56388"/>
                  </a:lnTo>
                  <a:lnTo>
                    <a:pt x="213360" y="57899"/>
                  </a:lnTo>
                  <a:lnTo>
                    <a:pt x="245364" y="57899"/>
                  </a:lnTo>
                  <a:lnTo>
                    <a:pt x="245364" y="56388"/>
                  </a:lnTo>
                  <a:lnTo>
                    <a:pt x="245364" y="54851"/>
                  </a:lnTo>
                  <a:lnTo>
                    <a:pt x="246875" y="54851"/>
                  </a:lnTo>
                  <a:lnTo>
                    <a:pt x="246875" y="53340"/>
                  </a:lnTo>
                  <a:close/>
                </a:path>
                <a:path w="279400" h="68579">
                  <a:moveTo>
                    <a:pt x="246888" y="51816"/>
                  </a:moveTo>
                  <a:lnTo>
                    <a:pt x="216408" y="51816"/>
                  </a:lnTo>
                  <a:lnTo>
                    <a:pt x="216408" y="53327"/>
                  </a:lnTo>
                  <a:lnTo>
                    <a:pt x="246888" y="53327"/>
                  </a:lnTo>
                  <a:lnTo>
                    <a:pt x="246888" y="51816"/>
                  </a:lnTo>
                  <a:close/>
                </a:path>
                <a:path w="279400" h="68579">
                  <a:moveTo>
                    <a:pt x="248412" y="50292"/>
                  </a:moveTo>
                  <a:lnTo>
                    <a:pt x="217932" y="50292"/>
                  </a:lnTo>
                  <a:lnTo>
                    <a:pt x="217932" y="51803"/>
                  </a:lnTo>
                  <a:lnTo>
                    <a:pt x="248412" y="51803"/>
                  </a:lnTo>
                  <a:lnTo>
                    <a:pt x="248412" y="50292"/>
                  </a:lnTo>
                  <a:close/>
                </a:path>
                <a:path w="279400" h="68579">
                  <a:moveTo>
                    <a:pt x="251447" y="45720"/>
                  </a:moveTo>
                  <a:lnTo>
                    <a:pt x="219456" y="45720"/>
                  </a:lnTo>
                  <a:lnTo>
                    <a:pt x="219456" y="47231"/>
                  </a:lnTo>
                  <a:lnTo>
                    <a:pt x="219456" y="48755"/>
                  </a:lnTo>
                  <a:lnTo>
                    <a:pt x="217932" y="48755"/>
                  </a:lnTo>
                  <a:lnTo>
                    <a:pt x="217932" y="50279"/>
                  </a:lnTo>
                  <a:lnTo>
                    <a:pt x="248412" y="50279"/>
                  </a:lnTo>
                  <a:lnTo>
                    <a:pt x="248412" y="48768"/>
                  </a:lnTo>
                  <a:lnTo>
                    <a:pt x="249936" y="48768"/>
                  </a:lnTo>
                  <a:lnTo>
                    <a:pt x="249936" y="47231"/>
                  </a:lnTo>
                  <a:lnTo>
                    <a:pt x="251447" y="47231"/>
                  </a:lnTo>
                  <a:lnTo>
                    <a:pt x="251447" y="45720"/>
                  </a:lnTo>
                  <a:close/>
                </a:path>
                <a:path w="279400" h="68579">
                  <a:moveTo>
                    <a:pt x="251460" y="44196"/>
                  </a:moveTo>
                  <a:lnTo>
                    <a:pt x="220980" y="44196"/>
                  </a:lnTo>
                  <a:lnTo>
                    <a:pt x="220980" y="45707"/>
                  </a:lnTo>
                  <a:lnTo>
                    <a:pt x="251460" y="45707"/>
                  </a:lnTo>
                  <a:lnTo>
                    <a:pt x="251460" y="44196"/>
                  </a:lnTo>
                  <a:close/>
                </a:path>
                <a:path w="279400" h="68579">
                  <a:moveTo>
                    <a:pt x="252984" y="42672"/>
                  </a:moveTo>
                  <a:lnTo>
                    <a:pt x="222504" y="42672"/>
                  </a:lnTo>
                  <a:lnTo>
                    <a:pt x="222504" y="44183"/>
                  </a:lnTo>
                  <a:lnTo>
                    <a:pt x="252984" y="44183"/>
                  </a:lnTo>
                  <a:lnTo>
                    <a:pt x="252984" y="42672"/>
                  </a:lnTo>
                  <a:close/>
                </a:path>
                <a:path w="279400" h="68579">
                  <a:moveTo>
                    <a:pt x="256019" y="38100"/>
                  </a:moveTo>
                  <a:lnTo>
                    <a:pt x="224028" y="38100"/>
                  </a:lnTo>
                  <a:lnTo>
                    <a:pt x="224028" y="39611"/>
                  </a:lnTo>
                  <a:lnTo>
                    <a:pt x="224028" y="41148"/>
                  </a:lnTo>
                  <a:lnTo>
                    <a:pt x="222504" y="41148"/>
                  </a:lnTo>
                  <a:lnTo>
                    <a:pt x="222504" y="42659"/>
                  </a:lnTo>
                  <a:lnTo>
                    <a:pt x="252984" y="42659"/>
                  </a:lnTo>
                  <a:lnTo>
                    <a:pt x="252984" y="41148"/>
                  </a:lnTo>
                  <a:lnTo>
                    <a:pt x="254508" y="41148"/>
                  </a:lnTo>
                  <a:lnTo>
                    <a:pt x="254508" y="39611"/>
                  </a:lnTo>
                  <a:lnTo>
                    <a:pt x="256019" y="39611"/>
                  </a:lnTo>
                  <a:lnTo>
                    <a:pt x="256019" y="38100"/>
                  </a:lnTo>
                  <a:close/>
                </a:path>
                <a:path w="279400" h="68579">
                  <a:moveTo>
                    <a:pt x="256032" y="36576"/>
                  </a:moveTo>
                  <a:lnTo>
                    <a:pt x="225552" y="36576"/>
                  </a:lnTo>
                  <a:lnTo>
                    <a:pt x="225552" y="38087"/>
                  </a:lnTo>
                  <a:lnTo>
                    <a:pt x="256032" y="38087"/>
                  </a:lnTo>
                  <a:lnTo>
                    <a:pt x="256032" y="36576"/>
                  </a:lnTo>
                  <a:close/>
                </a:path>
                <a:path w="279400" h="68579">
                  <a:moveTo>
                    <a:pt x="257543" y="35052"/>
                  </a:moveTo>
                  <a:lnTo>
                    <a:pt x="225552" y="35052"/>
                  </a:lnTo>
                  <a:lnTo>
                    <a:pt x="225552" y="36563"/>
                  </a:lnTo>
                  <a:lnTo>
                    <a:pt x="257543" y="36563"/>
                  </a:lnTo>
                  <a:lnTo>
                    <a:pt x="257543" y="35052"/>
                  </a:lnTo>
                  <a:close/>
                </a:path>
                <a:path w="279400" h="68579">
                  <a:moveTo>
                    <a:pt x="259080" y="30480"/>
                  </a:moveTo>
                  <a:lnTo>
                    <a:pt x="228600" y="30480"/>
                  </a:lnTo>
                  <a:lnTo>
                    <a:pt x="228600" y="31991"/>
                  </a:lnTo>
                  <a:lnTo>
                    <a:pt x="228600" y="33528"/>
                  </a:lnTo>
                  <a:lnTo>
                    <a:pt x="227076" y="33528"/>
                  </a:lnTo>
                  <a:lnTo>
                    <a:pt x="227076" y="35039"/>
                  </a:lnTo>
                  <a:lnTo>
                    <a:pt x="257556" y="35039"/>
                  </a:lnTo>
                  <a:lnTo>
                    <a:pt x="257556" y="33528"/>
                  </a:lnTo>
                  <a:lnTo>
                    <a:pt x="259080" y="33528"/>
                  </a:lnTo>
                  <a:lnTo>
                    <a:pt x="259080" y="31991"/>
                  </a:lnTo>
                  <a:lnTo>
                    <a:pt x="259080" y="30480"/>
                  </a:lnTo>
                  <a:close/>
                </a:path>
                <a:path w="279400" h="68579">
                  <a:moveTo>
                    <a:pt x="260604" y="28956"/>
                  </a:moveTo>
                  <a:lnTo>
                    <a:pt x="230124" y="28956"/>
                  </a:lnTo>
                  <a:lnTo>
                    <a:pt x="230124" y="30467"/>
                  </a:lnTo>
                  <a:lnTo>
                    <a:pt x="260604" y="30467"/>
                  </a:lnTo>
                  <a:lnTo>
                    <a:pt x="260604" y="28956"/>
                  </a:lnTo>
                  <a:close/>
                </a:path>
                <a:path w="279400" h="68579">
                  <a:moveTo>
                    <a:pt x="262115" y="27432"/>
                  </a:moveTo>
                  <a:lnTo>
                    <a:pt x="16764" y="27432"/>
                  </a:lnTo>
                  <a:lnTo>
                    <a:pt x="16764" y="28943"/>
                  </a:lnTo>
                  <a:lnTo>
                    <a:pt x="262115" y="28943"/>
                  </a:lnTo>
                  <a:lnTo>
                    <a:pt x="262115" y="27432"/>
                  </a:lnTo>
                  <a:close/>
                </a:path>
                <a:path w="279400" h="68579">
                  <a:moveTo>
                    <a:pt x="263652" y="22860"/>
                  </a:moveTo>
                  <a:lnTo>
                    <a:pt x="15240" y="22860"/>
                  </a:lnTo>
                  <a:lnTo>
                    <a:pt x="15240" y="24371"/>
                  </a:lnTo>
                  <a:lnTo>
                    <a:pt x="15240" y="25908"/>
                  </a:lnTo>
                  <a:lnTo>
                    <a:pt x="16764" y="25908"/>
                  </a:lnTo>
                  <a:lnTo>
                    <a:pt x="16764" y="27419"/>
                  </a:lnTo>
                  <a:lnTo>
                    <a:pt x="262115" y="27419"/>
                  </a:lnTo>
                  <a:lnTo>
                    <a:pt x="262115" y="25908"/>
                  </a:lnTo>
                  <a:lnTo>
                    <a:pt x="263652" y="25908"/>
                  </a:lnTo>
                  <a:lnTo>
                    <a:pt x="263652" y="24371"/>
                  </a:lnTo>
                  <a:lnTo>
                    <a:pt x="263652" y="22860"/>
                  </a:lnTo>
                  <a:close/>
                </a:path>
                <a:path w="279400" h="68579">
                  <a:moveTo>
                    <a:pt x="265176" y="21336"/>
                  </a:moveTo>
                  <a:lnTo>
                    <a:pt x="13716" y="21336"/>
                  </a:lnTo>
                  <a:lnTo>
                    <a:pt x="13716" y="22847"/>
                  </a:lnTo>
                  <a:lnTo>
                    <a:pt x="265176" y="22847"/>
                  </a:lnTo>
                  <a:lnTo>
                    <a:pt x="265176" y="21336"/>
                  </a:lnTo>
                  <a:close/>
                </a:path>
                <a:path w="279400" h="68579">
                  <a:moveTo>
                    <a:pt x="266687" y="19812"/>
                  </a:moveTo>
                  <a:lnTo>
                    <a:pt x="12192" y="19812"/>
                  </a:lnTo>
                  <a:lnTo>
                    <a:pt x="12192" y="21323"/>
                  </a:lnTo>
                  <a:lnTo>
                    <a:pt x="266687" y="21323"/>
                  </a:lnTo>
                  <a:lnTo>
                    <a:pt x="266687" y="19812"/>
                  </a:lnTo>
                  <a:close/>
                </a:path>
                <a:path w="279400" h="68579">
                  <a:moveTo>
                    <a:pt x="269735" y="15240"/>
                  </a:moveTo>
                  <a:lnTo>
                    <a:pt x="9144" y="15240"/>
                  </a:lnTo>
                  <a:lnTo>
                    <a:pt x="9144" y="16751"/>
                  </a:lnTo>
                  <a:lnTo>
                    <a:pt x="10668" y="16751"/>
                  </a:lnTo>
                  <a:lnTo>
                    <a:pt x="10668" y="18288"/>
                  </a:lnTo>
                  <a:lnTo>
                    <a:pt x="12192" y="18288"/>
                  </a:lnTo>
                  <a:lnTo>
                    <a:pt x="12192" y="19799"/>
                  </a:lnTo>
                  <a:lnTo>
                    <a:pt x="266687" y="19799"/>
                  </a:lnTo>
                  <a:lnTo>
                    <a:pt x="266687" y="18288"/>
                  </a:lnTo>
                  <a:lnTo>
                    <a:pt x="268224" y="18288"/>
                  </a:lnTo>
                  <a:lnTo>
                    <a:pt x="268224" y="16751"/>
                  </a:lnTo>
                  <a:lnTo>
                    <a:pt x="269735" y="16751"/>
                  </a:lnTo>
                  <a:lnTo>
                    <a:pt x="269735" y="15240"/>
                  </a:lnTo>
                  <a:close/>
                </a:path>
                <a:path w="279400" h="68579">
                  <a:moveTo>
                    <a:pt x="269735" y="13716"/>
                  </a:moveTo>
                  <a:lnTo>
                    <a:pt x="9144" y="13716"/>
                  </a:lnTo>
                  <a:lnTo>
                    <a:pt x="9144" y="15227"/>
                  </a:lnTo>
                  <a:lnTo>
                    <a:pt x="269735" y="15227"/>
                  </a:lnTo>
                  <a:lnTo>
                    <a:pt x="269735" y="13716"/>
                  </a:lnTo>
                  <a:close/>
                </a:path>
                <a:path w="279400" h="68579">
                  <a:moveTo>
                    <a:pt x="271272" y="12192"/>
                  </a:moveTo>
                  <a:lnTo>
                    <a:pt x="7620" y="12192"/>
                  </a:lnTo>
                  <a:lnTo>
                    <a:pt x="7620" y="13703"/>
                  </a:lnTo>
                  <a:lnTo>
                    <a:pt x="271272" y="13703"/>
                  </a:lnTo>
                  <a:lnTo>
                    <a:pt x="271272" y="12192"/>
                  </a:lnTo>
                  <a:close/>
                </a:path>
                <a:path w="279400" h="68579">
                  <a:moveTo>
                    <a:pt x="274307" y="7620"/>
                  </a:moveTo>
                  <a:lnTo>
                    <a:pt x="4572" y="7620"/>
                  </a:lnTo>
                  <a:lnTo>
                    <a:pt x="4572" y="9131"/>
                  </a:lnTo>
                  <a:lnTo>
                    <a:pt x="6096" y="9131"/>
                  </a:lnTo>
                  <a:lnTo>
                    <a:pt x="6096" y="10668"/>
                  </a:lnTo>
                  <a:lnTo>
                    <a:pt x="7620" y="10668"/>
                  </a:lnTo>
                  <a:lnTo>
                    <a:pt x="7620" y="12179"/>
                  </a:lnTo>
                  <a:lnTo>
                    <a:pt x="272796" y="12179"/>
                  </a:lnTo>
                  <a:lnTo>
                    <a:pt x="272796" y="10668"/>
                  </a:lnTo>
                  <a:lnTo>
                    <a:pt x="272796" y="9131"/>
                  </a:lnTo>
                  <a:lnTo>
                    <a:pt x="274307" y="9131"/>
                  </a:lnTo>
                  <a:lnTo>
                    <a:pt x="274307" y="7620"/>
                  </a:lnTo>
                  <a:close/>
                </a:path>
                <a:path w="279400" h="68579">
                  <a:moveTo>
                    <a:pt x="274307" y="6096"/>
                  </a:moveTo>
                  <a:lnTo>
                    <a:pt x="4572" y="6096"/>
                  </a:lnTo>
                  <a:lnTo>
                    <a:pt x="4572" y="7607"/>
                  </a:lnTo>
                  <a:lnTo>
                    <a:pt x="274307" y="7607"/>
                  </a:lnTo>
                  <a:lnTo>
                    <a:pt x="274307" y="6096"/>
                  </a:lnTo>
                  <a:close/>
                </a:path>
                <a:path w="279400" h="68579">
                  <a:moveTo>
                    <a:pt x="275844" y="4572"/>
                  </a:moveTo>
                  <a:lnTo>
                    <a:pt x="3048" y="4572"/>
                  </a:lnTo>
                  <a:lnTo>
                    <a:pt x="3048" y="6083"/>
                  </a:lnTo>
                  <a:lnTo>
                    <a:pt x="275844" y="6083"/>
                  </a:lnTo>
                  <a:lnTo>
                    <a:pt x="275844" y="4572"/>
                  </a:lnTo>
                  <a:close/>
                </a:path>
                <a:path w="279400" h="68579">
                  <a:moveTo>
                    <a:pt x="278892" y="0"/>
                  </a:moveTo>
                  <a:lnTo>
                    <a:pt x="0" y="0"/>
                  </a:lnTo>
                  <a:lnTo>
                    <a:pt x="0" y="1511"/>
                  </a:lnTo>
                  <a:lnTo>
                    <a:pt x="1524" y="1511"/>
                  </a:lnTo>
                  <a:lnTo>
                    <a:pt x="1524" y="3048"/>
                  </a:lnTo>
                  <a:lnTo>
                    <a:pt x="1524" y="4559"/>
                  </a:lnTo>
                  <a:lnTo>
                    <a:pt x="277355" y="4559"/>
                  </a:lnTo>
                  <a:lnTo>
                    <a:pt x="277355" y="3048"/>
                  </a:lnTo>
                  <a:lnTo>
                    <a:pt x="277355" y="1511"/>
                  </a:lnTo>
                  <a:lnTo>
                    <a:pt x="278892" y="1511"/>
                  </a:lnTo>
                  <a:lnTo>
                    <a:pt x="27889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697476" y="3928122"/>
              <a:ext cx="196850" cy="55244"/>
            </a:xfrm>
            <a:custGeom>
              <a:avLst/>
              <a:gdLst/>
              <a:ahLst/>
              <a:cxnLst/>
              <a:rect l="l" t="t" r="r" b="b"/>
              <a:pathLst>
                <a:path w="196850" h="55245">
                  <a:moveTo>
                    <a:pt x="33515" y="4572"/>
                  </a:moveTo>
                  <a:lnTo>
                    <a:pt x="32004" y="4572"/>
                  </a:lnTo>
                  <a:lnTo>
                    <a:pt x="32004" y="3035"/>
                  </a:lnTo>
                  <a:lnTo>
                    <a:pt x="30480" y="3035"/>
                  </a:lnTo>
                  <a:lnTo>
                    <a:pt x="30480" y="1524"/>
                  </a:lnTo>
                  <a:lnTo>
                    <a:pt x="0" y="1524"/>
                  </a:lnTo>
                  <a:lnTo>
                    <a:pt x="0" y="3035"/>
                  </a:lnTo>
                  <a:lnTo>
                    <a:pt x="1524" y="3035"/>
                  </a:lnTo>
                  <a:lnTo>
                    <a:pt x="1524" y="4572"/>
                  </a:lnTo>
                  <a:lnTo>
                    <a:pt x="1524" y="6083"/>
                  </a:lnTo>
                  <a:lnTo>
                    <a:pt x="33515" y="6083"/>
                  </a:lnTo>
                  <a:lnTo>
                    <a:pt x="33515" y="4572"/>
                  </a:lnTo>
                  <a:close/>
                </a:path>
                <a:path w="196850" h="55245">
                  <a:moveTo>
                    <a:pt x="33528" y="6096"/>
                  </a:moveTo>
                  <a:lnTo>
                    <a:pt x="3048" y="6096"/>
                  </a:lnTo>
                  <a:lnTo>
                    <a:pt x="3048" y="7607"/>
                  </a:lnTo>
                  <a:lnTo>
                    <a:pt x="33528" y="7607"/>
                  </a:lnTo>
                  <a:lnTo>
                    <a:pt x="33528" y="6096"/>
                  </a:lnTo>
                  <a:close/>
                </a:path>
                <a:path w="196850" h="55245">
                  <a:moveTo>
                    <a:pt x="35052" y="7620"/>
                  </a:moveTo>
                  <a:lnTo>
                    <a:pt x="4572" y="7620"/>
                  </a:lnTo>
                  <a:lnTo>
                    <a:pt x="4572" y="9131"/>
                  </a:lnTo>
                  <a:lnTo>
                    <a:pt x="35052" y="9131"/>
                  </a:lnTo>
                  <a:lnTo>
                    <a:pt x="35052" y="7620"/>
                  </a:lnTo>
                  <a:close/>
                </a:path>
                <a:path w="196850" h="55245">
                  <a:moveTo>
                    <a:pt x="38087" y="12192"/>
                  </a:moveTo>
                  <a:lnTo>
                    <a:pt x="36576" y="12192"/>
                  </a:lnTo>
                  <a:lnTo>
                    <a:pt x="36576" y="10655"/>
                  </a:lnTo>
                  <a:lnTo>
                    <a:pt x="35052" y="10655"/>
                  </a:lnTo>
                  <a:lnTo>
                    <a:pt x="35052" y="9144"/>
                  </a:lnTo>
                  <a:lnTo>
                    <a:pt x="4572" y="9144"/>
                  </a:lnTo>
                  <a:lnTo>
                    <a:pt x="4572" y="10655"/>
                  </a:lnTo>
                  <a:lnTo>
                    <a:pt x="6096" y="10655"/>
                  </a:lnTo>
                  <a:lnTo>
                    <a:pt x="6096" y="12192"/>
                  </a:lnTo>
                  <a:lnTo>
                    <a:pt x="6096" y="13703"/>
                  </a:lnTo>
                  <a:lnTo>
                    <a:pt x="38087" y="13703"/>
                  </a:lnTo>
                  <a:lnTo>
                    <a:pt x="38087" y="12192"/>
                  </a:lnTo>
                  <a:close/>
                </a:path>
                <a:path w="196850" h="55245">
                  <a:moveTo>
                    <a:pt x="38100" y="13716"/>
                  </a:moveTo>
                  <a:lnTo>
                    <a:pt x="7620" y="13716"/>
                  </a:lnTo>
                  <a:lnTo>
                    <a:pt x="7620" y="15227"/>
                  </a:lnTo>
                  <a:lnTo>
                    <a:pt x="38100" y="15227"/>
                  </a:lnTo>
                  <a:lnTo>
                    <a:pt x="38100" y="13716"/>
                  </a:lnTo>
                  <a:close/>
                </a:path>
                <a:path w="196850" h="55245">
                  <a:moveTo>
                    <a:pt x="39611" y="15240"/>
                  </a:moveTo>
                  <a:lnTo>
                    <a:pt x="7620" y="15240"/>
                  </a:lnTo>
                  <a:lnTo>
                    <a:pt x="7620" y="16751"/>
                  </a:lnTo>
                  <a:lnTo>
                    <a:pt x="39611" y="16751"/>
                  </a:lnTo>
                  <a:lnTo>
                    <a:pt x="39611" y="15240"/>
                  </a:lnTo>
                  <a:close/>
                </a:path>
                <a:path w="196850" h="55245">
                  <a:moveTo>
                    <a:pt x="41148" y="18275"/>
                  </a:moveTo>
                  <a:lnTo>
                    <a:pt x="39624" y="18275"/>
                  </a:lnTo>
                  <a:lnTo>
                    <a:pt x="39624" y="16764"/>
                  </a:lnTo>
                  <a:lnTo>
                    <a:pt x="9144" y="16764"/>
                  </a:lnTo>
                  <a:lnTo>
                    <a:pt x="9144" y="18275"/>
                  </a:lnTo>
                  <a:lnTo>
                    <a:pt x="10668" y="18275"/>
                  </a:lnTo>
                  <a:lnTo>
                    <a:pt x="10668" y="19799"/>
                  </a:lnTo>
                  <a:lnTo>
                    <a:pt x="10668" y="21323"/>
                  </a:lnTo>
                  <a:lnTo>
                    <a:pt x="41148" y="21323"/>
                  </a:lnTo>
                  <a:lnTo>
                    <a:pt x="41148" y="19812"/>
                  </a:lnTo>
                  <a:lnTo>
                    <a:pt x="41148" y="18275"/>
                  </a:lnTo>
                  <a:close/>
                </a:path>
                <a:path w="196850" h="55245">
                  <a:moveTo>
                    <a:pt x="42672" y="21336"/>
                  </a:moveTo>
                  <a:lnTo>
                    <a:pt x="12192" y="21336"/>
                  </a:lnTo>
                  <a:lnTo>
                    <a:pt x="12192" y="22847"/>
                  </a:lnTo>
                  <a:lnTo>
                    <a:pt x="42672" y="22847"/>
                  </a:lnTo>
                  <a:lnTo>
                    <a:pt x="42672" y="21336"/>
                  </a:lnTo>
                  <a:close/>
                </a:path>
                <a:path w="196850" h="55245">
                  <a:moveTo>
                    <a:pt x="44196" y="22860"/>
                  </a:moveTo>
                  <a:lnTo>
                    <a:pt x="12192" y="22860"/>
                  </a:lnTo>
                  <a:lnTo>
                    <a:pt x="12192" y="24371"/>
                  </a:lnTo>
                  <a:lnTo>
                    <a:pt x="44196" y="24371"/>
                  </a:lnTo>
                  <a:lnTo>
                    <a:pt x="44196" y="22860"/>
                  </a:lnTo>
                  <a:close/>
                </a:path>
                <a:path w="196850" h="55245">
                  <a:moveTo>
                    <a:pt x="45720" y="25895"/>
                  </a:moveTo>
                  <a:lnTo>
                    <a:pt x="44196" y="25895"/>
                  </a:lnTo>
                  <a:lnTo>
                    <a:pt x="44196" y="24384"/>
                  </a:lnTo>
                  <a:lnTo>
                    <a:pt x="13716" y="24384"/>
                  </a:lnTo>
                  <a:lnTo>
                    <a:pt x="13716" y="25895"/>
                  </a:lnTo>
                  <a:lnTo>
                    <a:pt x="15240" y="25895"/>
                  </a:lnTo>
                  <a:lnTo>
                    <a:pt x="15240" y="27432"/>
                  </a:lnTo>
                  <a:lnTo>
                    <a:pt x="15240" y="28943"/>
                  </a:lnTo>
                  <a:lnTo>
                    <a:pt x="45720" y="28943"/>
                  </a:lnTo>
                  <a:lnTo>
                    <a:pt x="45720" y="27432"/>
                  </a:lnTo>
                  <a:lnTo>
                    <a:pt x="45720" y="25895"/>
                  </a:lnTo>
                  <a:close/>
                </a:path>
                <a:path w="196850" h="55245">
                  <a:moveTo>
                    <a:pt x="47244" y="28956"/>
                  </a:moveTo>
                  <a:lnTo>
                    <a:pt x="16764" y="28956"/>
                  </a:lnTo>
                  <a:lnTo>
                    <a:pt x="16764" y="30467"/>
                  </a:lnTo>
                  <a:lnTo>
                    <a:pt x="47244" y="30467"/>
                  </a:lnTo>
                  <a:lnTo>
                    <a:pt x="47244" y="28956"/>
                  </a:lnTo>
                  <a:close/>
                </a:path>
                <a:path w="196850" h="55245">
                  <a:moveTo>
                    <a:pt x="48755" y="30480"/>
                  </a:moveTo>
                  <a:lnTo>
                    <a:pt x="16764" y="30480"/>
                  </a:lnTo>
                  <a:lnTo>
                    <a:pt x="16764" y="31991"/>
                  </a:lnTo>
                  <a:lnTo>
                    <a:pt x="48755" y="31991"/>
                  </a:lnTo>
                  <a:lnTo>
                    <a:pt x="48755" y="30480"/>
                  </a:lnTo>
                  <a:close/>
                </a:path>
                <a:path w="196850" h="55245">
                  <a:moveTo>
                    <a:pt x="50292" y="35052"/>
                  </a:moveTo>
                  <a:lnTo>
                    <a:pt x="50279" y="33515"/>
                  </a:lnTo>
                  <a:lnTo>
                    <a:pt x="48768" y="33515"/>
                  </a:lnTo>
                  <a:lnTo>
                    <a:pt x="48768" y="32004"/>
                  </a:lnTo>
                  <a:lnTo>
                    <a:pt x="18288" y="32004"/>
                  </a:lnTo>
                  <a:lnTo>
                    <a:pt x="18288" y="33515"/>
                  </a:lnTo>
                  <a:lnTo>
                    <a:pt x="18288" y="35052"/>
                  </a:lnTo>
                  <a:lnTo>
                    <a:pt x="19812" y="35052"/>
                  </a:lnTo>
                  <a:lnTo>
                    <a:pt x="19812" y="36563"/>
                  </a:lnTo>
                  <a:lnTo>
                    <a:pt x="50292" y="36563"/>
                  </a:lnTo>
                  <a:lnTo>
                    <a:pt x="50292" y="35052"/>
                  </a:lnTo>
                  <a:close/>
                </a:path>
                <a:path w="196850" h="55245">
                  <a:moveTo>
                    <a:pt x="51816" y="36576"/>
                  </a:moveTo>
                  <a:lnTo>
                    <a:pt x="21336" y="36576"/>
                  </a:lnTo>
                  <a:lnTo>
                    <a:pt x="21336" y="38087"/>
                  </a:lnTo>
                  <a:lnTo>
                    <a:pt x="51816" y="38087"/>
                  </a:lnTo>
                  <a:lnTo>
                    <a:pt x="51816" y="36576"/>
                  </a:lnTo>
                  <a:close/>
                </a:path>
                <a:path w="196850" h="55245">
                  <a:moveTo>
                    <a:pt x="53327" y="38100"/>
                  </a:moveTo>
                  <a:lnTo>
                    <a:pt x="21336" y="38100"/>
                  </a:lnTo>
                  <a:lnTo>
                    <a:pt x="21336" y="39611"/>
                  </a:lnTo>
                  <a:lnTo>
                    <a:pt x="53327" y="39611"/>
                  </a:lnTo>
                  <a:lnTo>
                    <a:pt x="53327" y="38100"/>
                  </a:lnTo>
                  <a:close/>
                </a:path>
                <a:path w="196850" h="55245">
                  <a:moveTo>
                    <a:pt x="54864" y="42672"/>
                  </a:moveTo>
                  <a:lnTo>
                    <a:pt x="54851" y="41135"/>
                  </a:lnTo>
                  <a:lnTo>
                    <a:pt x="53340" y="41135"/>
                  </a:lnTo>
                  <a:lnTo>
                    <a:pt x="53340" y="39624"/>
                  </a:lnTo>
                  <a:lnTo>
                    <a:pt x="22860" y="39624"/>
                  </a:lnTo>
                  <a:lnTo>
                    <a:pt x="22860" y="41135"/>
                  </a:lnTo>
                  <a:lnTo>
                    <a:pt x="22860" y="42672"/>
                  </a:lnTo>
                  <a:lnTo>
                    <a:pt x="24384" y="42672"/>
                  </a:lnTo>
                  <a:lnTo>
                    <a:pt x="24384" y="44183"/>
                  </a:lnTo>
                  <a:lnTo>
                    <a:pt x="54864" y="44183"/>
                  </a:lnTo>
                  <a:lnTo>
                    <a:pt x="54864" y="42672"/>
                  </a:lnTo>
                  <a:close/>
                </a:path>
                <a:path w="196850" h="55245">
                  <a:moveTo>
                    <a:pt x="56388" y="45720"/>
                  </a:moveTo>
                  <a:lnTo>
                    <a:pt x="25908" y="45720"/>
                  </a:lnTo>
                  <a:lnTo>
                    <a:pt x="25908" y="47231"/>
                  </a:lnTo>
                  <a:lnTo>
                    <a:pt x="56388" y="47231"/>
                  </a:lnTo>
                  <a:lnTo>
                    <a:pt x="56388" y="45720"/>
                  </a:lnTo>
                  <a:close/>
                </a:path>
                <a:path w="196850" h="55245">
                  <a:moveTo>
                    <a:pt x="56388" y="44196"/>
                  </a:moveTo>
                  <a:lnTo>
                    <a:pt x="25908" y="44196"/>
                  </a:lnTo>
                  <a:lnTo>
                    <a:pt x="25908" y="45707"/>
                  </a:lnTo>
                  <a:lnTo>
                    <a:pt x="56388" y="45707"/>
                  </a:lnTo>
                  <a:lnTo>
                    <a:pt x="56388" y="44196"/>
                  </a:lnTo>
                  <a:close/>
                </a:path>
                <a:path w="196850" h="55245">
                  <a:moveTo>
                    <a:pt x="59436" y="48755"/>
                  </a:moveTo>
                  <a:lnTo>
                    <a:pt x="57912" y="48755"/>
                  </a:lnTo>
                  <a:lnTo>
                    <a:pt x="57912" y="47244"/>
                  </a:lnTo>
                  <a:lnTo>
                    <a:pt x="27432" y="47244"/>
                  </a:lnTo>
                  <a:lnTo>
                    <a:pt x="27432" y="48755"/>
                  </a:lnTo>
                  <a:lnTo>
                    <a:pt x="27432" y="50292"/>
                  </a:lnTo>
                  <a:lnTo>
                    <a:pt x="28956" y="50292"/>
                  </a:lnTo>
                  <a:lnTo>
                    <a:pt x="28956" y="51803"/>
                  </a:lnTo>
                  <a:lnTo>
                    <a:pt x="59436" y="51803"/>
                  </a:lnTo>
                  <a:lnTo>
                    <a:pt x="59436" y="50292"/>
                  </a:lnTo>
                  <a:lnTo>
                    <a:pt x="59436" y="48755"/>
                  </a:lnTo>
                  <a:close/>
                </a:path>
                <a:path w="196850" h="55245">
                  <a:moveTo>
                    <a:pt x="60960" y="53340"/>
                  </a:moveTo>
                  <a:lnTo>
                    <a:pt x="30480" y="53340"/>
                  </a:lnTo>
                  <a:lnTo>
                    <a:pt x="30480" y="54851"/>
                  </a:lnTo>
                  <a:lnTo>
                    <a:pt x="60960" y="54851"/>
                  </a:lnTo>
                  <a:lnTo>
                    <a:pt x="60960" y="53340"/>
                  </a:lnTo>
                  <a:close/>
                </a:path>
                <a:path w="196850" h="55245">
                  <a:moveTo>
                    <a:pt x="60960" y="51816"/>
                  </a:moveTo>
                  <a:lnTo>
                    <a:pt x="30480" y="51816"/>
                  </a:lnTo>
                  <a:lnTo>
                    <a:pt x="30480" y="53327"/>
                  </a:lnTo>
                  <a:lnTo>
                    <a:pt x="60960" y="53327"/>
                  </a:lnTo>
                  <a:lnTo>
                    <a:pt x="60960" y="51816"/>
                  </a:lnTo>
                  <a:close/>
                </a:path>
                <a:path w="196850" h="55245">
                  <a:moveTo>
                    <a:pt x="166116" y="53340"/>
                  </a:moveTo>
                  <a:lnTo>
                    <a:pt x="135636" y="53340"/>
                  </a:lnTo>
                  <a:lnTo>
                    <a:pt x="135636" y="54851"/>
                  </a:lnTo>
                  <a:lnTo>
                    <a:pt x="166116" y="54851"/>
                  </a:lnTo>
                  <a:lnTo>
                    <a:pt x="166116" y="53340"/>
                  </a:lnTo>
                  <a:close/>
                </a:path>
                <a:path w="196850" h="55245">
                  <a:moveTo>
                    <a:pt x="167627" y="51816"/>
                  </a:moveTo>
                  <a:lnTo>
                    <a:pt x="135636" y="51816"/>
                  </a:lnTo>
                  <a:lnTo>
                    <a:pt x="135636" y="53327"/>
                  </a:lnTo>
                  <a:lnTo>
                    <a:pt x="167627" y="53327"/>
                  </a:lnTo>
                  <a:lnTo>
                    <a:pt x="167627" y="51816"/>
                  </a:lnTo>
                  <a:close/>
                </a:path>
                <a:path w="196850" h="55245">
                  <a:moveTo>
                    <a:pt x="169164" y="47244"/>
                  </a:moveTo>
                  <a:lnTo>
                    <a:pt x="138684" y="47244"/>
                  </a:lnTo>
                  <a:lnTo>
                    <a:pt x="138684" y="48755"/>
                  </a:lnTo>
                  <a:lnTo>
                    <a:pt x="137160" y="48755"/>
                  </a:lnTo>
                  <a:lnTo>
                    <a:pt x="137160" y="50292"/>
                  </a:lnTo>
                  <a:lnTo>
                    <a:pt x="137160" y="51803"/>
                  </a:lnTo>
                  <a:lnTo>
                    <a:pt x="167640" y="51803"/>
                  </a:lnTo>
                  <a:lnTo>
                    <a:pt x="167640" y="50292"/>
                  </a:lnTo>
                  <a:lnTo>
                    <a:pt x="169151" y="50292"/>
                  </a:lnTo>
                  <a:lnTo>
                    <a:pt x="169151" y="48755"/>
                  </a:lnTo>
                  <a:lnTo>
                    <a:pt x="169164" y="47244"/>
                  </a:lnTo>
                  <a:close/>
                </a:path>
                <a:path w="196850" h="55245">
                  <a:moveTo>
                    <a:pt x="170688" y="45720"/>
                  </a:moveTo>
                  <a:lnTo>
                    <a:pt x="140208" y="45720"/>
                  </a:lnTo>
                  <a:lnTo>
                    <a:pt x="140208" y="47231"/>
                  </a:lnTo>
                  <a:lnTo>
                    <a:pt x="170688" y="47231"/>
                  </a:lnTo>
                  <a:lnTo>
                    <a:pt x="170688" y="45720"/>
                  </a:lnTo>
                  <a:close/>
                </a:path>
                <a:path w="196850" h="55245">
                  <a:moveTo>
                    <a:pt x="170688" y="44196"/>
                  </a:moveTo>
                  <a:lnTo>
                    <a:pt x="140208" y="44196"/>
                  </a:lnTo>
                  <a:lnTo>
                    <a:pt x="140208" y="45707"/>
                  </a:lnTo>
                  <a:lnTo>
                    <a:pt x="170688" y="45707"/>
                  </a:lnTo>
                  <a:lnTo>
                    <a:pt x="170688" y="44196"/>
                  </a:lnTo>
                  <a:close/>
                </a:path>
                <a:path w="196850" h="55245">
                  <a:moveTo>
                    <a:pt x="173736" y="39624"/>
                  </a:moveTo>
                  <a:lnTo>
                    <a:pt x="143256" y="39624"/>
                  </a:lnTo>
                  <a:lnTo>
                    <a:pt x="143256" y="41135"/>
                  </a:lnTo>
                  <a:lnTo>
                    <a:pt x="141732" y="41135"/>
                  </a:lnTo>
                  <a:lnTo>
                    <a:pt x="141732" y="42672"/>
                  </a:lnTo>
                  <a:lnTo>
                    <a:pt x="141732" y="44183"/>
                  </a:lnTo>
                  <a:lnTo>
                    <a:pt x="172212" y="44183"/>
                  </a:lnTo>
                  <a:lnTo>
                    <a:pt x="172212" y="42672"/>
                  </a:lnTo>
                  <a:lnTo>
                    <a:pt x="173736" y="42672"/>
                  </a:lnTo>
                  <a:lnTo>
                    <a:pt x="173736" y="41135"/>
                  </a:lnTo>
                  <a:lnTo>
                    <a:pt x="173736" y="39624"/>
                  </a:lnTo>
                  <a:close/>
                </a:path>
                <a:path w="196850" h="55245">
                  <a:moveTo>
                    <a:pt x="175260" y="38100"/>
                  </a:moveTo>
                  <a:lnTo>
                    <a:pt x="144780" y="38100"/>
                  </a:lnTo>
                  <a:lnTo>
                    <a:pt x="144780" y="39611"/>
                  </a:lnTo>
                  <a:lnTo>
                    <a:pt x="175260" y="39611"/>
                  </a:lnTo>
                  <a:lnTo>
                    <a:pt x="175260" y="38100"/>
                  </a:lnTo>
                  <a:close/>
                </a:path>
                <a:path w="196850" h="55245">
                  <a:moveTo>
                    <a:pt x="175260" y="36576"/>
                  </a:moveTo>
                  <a:lnTo>
                    <a:pt x="144780" y="36576"/>
                  </a:lnTo>
                  <a:lnTo>
                    <a:pt x="144780" y="38087"/>
                  </a:lnTo>
                  <a:lnTo>
                    <a:pt x="175260" y="38087"/>
                  </a:lnTo>
                  <a:lnTo>
                    <a:pt x="175260" y="36576"/>
                  </a:lnTo>
                  <a:close/>
                </a:path>
                <a:path w="196850" h="55245">
                  <a:moveTo>
                    <a:pt x="178308" y="32004"/>
                  </a:moveTo>
                  <a:lnTo>
                    <a:pt x="147828" y="32004"/>
                  </a:lnTo>
                  <a:lnTo>
                    <a:pt x="147828" y="33515"/>
                  </a:lnTo>
                  <a:lnTo>
                    <a:pt x="146304" y="33515"/>
                  </a:lnTo>
                  <a:lnTo>
                    <a:pt x="146304" y="35052"/>
                  </a:lnTo>
                  <a:lnTo>
                    <a:pt x="146304" y="36563"/>
                  </a:lnTo>
                  <a:lnTo>
                    <a:pt x="176784" y="36563"/>
                  </a:lnTo>
                  <a:lnTo>
                    <a:pt x="176784" y="35052"/>
                  </a:lnTo>
                  <a:lnTo>
                    <a:pt x="178295" y="35052"/>
                  </a:lnTo>
                  <a:lnTo>
                    <a:pt x="178295" y="33515"/>
                  </a:lnTo>
                  <a:lnTo>
                    <a:pt x="178308" y="32004"/>
                  </a:lnTo>
                  <a:close/>
                </a:path>
                <a:path w="196850" h="55245">
                  <a:moveTo>
                    <a:pt x="179819" y="30480"/>
                  </a:moveTo>
                  <a:lnTo>
                    <a:pt x="147828" y="30480"/>
                  </a:lnTo>
                  <a:lnTo>
                    <a:pt x="147828" y="31991"/>
                  </a:lnTo>
                  <a:lnTo>
                    <a:pt x="179819" y="31991"/>
                  </a:lnTo>
                  <a:lnTo>
                    <a:pt x="179819" y="30480"/>
                  </a:lnTo>
                  <a:close/>
                </a:path>
                <a:path w="196850" h="55245">
                  <a:moveTo>
                    <a:pt x="179832" y="28956"/>
                  </a:moveTo>
                  <a:lnTo>
                    <a:pt x="149352" y="28956"/>
                  </a:lnTo>
                  <a:lnTo>
                    <a:pt x="149352" y="30467"/>
                  </a:lnTo>
                  <a:lnTo>
                    <a:pt x="179832" y="30467"/>
                  </a:lnTo>
                  <a:lnTo>
                    <a:pt x="179832" y="28956"/>
                  </a:lnTo>
                  <a:close/>
                </a:path>
                <a:path w="196850" h="55245">
                  <a:moveTo>
                    <a:pt x="182880" y="24384"/>
                  </a:moveTo>
                  <a:lnTo>
                    <a:pt x="152400" y="24384"/>
                  </a:lnTo>
                  <a:lnTo>
                    <a:pt x="152400" y="25895"/>
                  </a:lnTo>
                  <a:lnTo>
                    <a:pt x="150876" y="25895"/>
                  </a:lnTo>
                  <a:lnTo>
                    <a:pt x="150876" y="27432"/>
                  </a:lnTo>
                  <a:lnTo>
                    <a:pt x="150876" y="28943"/>
                  </a:lnTo>
                  <a:lnTo>
                    <a:pt x="181356" y="28943"/>
                  </a:lnTo>
                  <a:lnTo>
                    <a:pt x="181356" y="27432"/>
                  </a:lnTo>
                  <a:lnTo>
                    <a:pt x="181356" y="25895"/>
                  </a:lnTo>
                  <a:lnTo>
                    <a:pt x="182880" y="25895"/>
                  </a:lnTo>
                  <a:lnTo>
                    <a:pt x="182880" y="24384"/>
                  </a:lnTo>
                  <a:close/>
                </a:path>
                <a:path w="196850" h="55245">
                  <a:moveTo>
                    <a:pt x="184391" y="22860"/>
                  </a:moveTo>
                  <a:lnTo>
                    <a:pt x="152400" y="22860"/>
                  </a:lnTo>
                  <a:lnTo>
                    <a:pt x="152400" y="24371"/>
                  </a:lnTo>
                  <a:lnTo>
                    <a:pt x="184391" y="24371"/>
                  </a:lnTo>
                  <a:lnTo>
                    <a:pt x="184391" y="22860"/>
                  </a:lnTo>
                  <a:close/>
                </a:path>
                <a:path w="196850" h="55245">
                  <a:moveTo>
                    <a:pt x="184404" y="21336"/>
                  </a:moveTo>
                  <a:lnTo>
                    <a:pt x="153924" y="21336"/>
                  </a:lnTo>
                  <a:lnTo>
                    <a:pt x="153924" y="22847"/>
                  </a:lnTo>
                  <a:lnTo>
                    <a:pt x="184404" y="22847"/>
                  </a:lnTo>
                  <a:lnTo>
                    <a:pt x="184404" y="21336"/>
                  </a:lnTo>
                  <a:close/>
                </a:path>
                <a:path w="196850" h="55245">
                  <a:moveTo>
                    <a:pt x="187452" y="16764"/>
                  </a:moveTo>
                  <a:lnTo>
                    <a:pt x="156972" y="16764"/>
                  </a:lnTo>
                  <a:lnTo>
                    <a:pt x="156972" y="18275"/>
                  </a:lnTo>
                  <a:lnTo>
                    <a:pt x="155448" y="18275"/>
                  </a:lnTo>
                  <a:lnTo>
                    <a:pt x="155448" y="19799"/>
                  </a:lnTo>
                  <a:lnTo>
                    <a:pt x="155448" y="21323"/>
                  </a:lnTo>
                  <a:lnTo>
                    <a:pt x="185928" y="21323"/>
                  </a:lnTo>
                  <a:lnTo>
                    <a:pt x="185928" y="19812"/>
                  </a:lnTo>
                  <a:lnTo>
                    <a:pt x="185928" y="18275"/>
                  </a:lnTo>
                  <a:lnTo>
                    <a:pt x="187452" y="18275"/>
                  </a:lnTo>
                  <a:lnTo>
                    <a:pt x="187452" y="16764"/>
                  </a:lnTo>
                  <a:close/>
                </a:path>
                <a:path w="196850" h="55245">
                  <a:moveTo>
                    <a:pt x="188976" y="15240"/>
                  </a:moveTo>
                  <a:lnTo>
                    <a:pt x="156972" y="15240"/>
                  </a:lnTo>
                  <a:lnTo>
                    <a:pt x="156972" y="16751"/>
                  </a:lnTo>
                  <a:lnTo>
                    <a:pt x="188976" y="16751"/>
                  </a:lnTo>
                  <a:lnTo>
                    <a:pt x="188976" y="15240"/>
                  </a:lnTo>
                  <a:close/>
                </a:path>
                <a:path w="196850" h="55245">
                  <a:moveTo>
                    <a:pt x="188976" y="13716"/>
                  </a:moveTo>
                  <a:lnTo>
                    <a:pt x="158496" y="13716"/>
                  </a:lnTo>
                  <a:lnTo>
                    <a:pt x="158496" y="15227"/>
                  </a:lnTo>
                  <a:lnTo>
                    <a:pt x="188976" y="15227"/>
                  </a:lnTo>
                  <a:lnTo>
                    <a:pt x="188976" y="13716"/>
                  </a:lnTo>
                  <a:close/>
                </a:path>
                <a:path w="196850" h="55245">
                  <a:moveTo>
                    <a:pt x="192024" y="9144"/>
                  </a:moveTo>
                  <a:lnTo>
                    <a:pt x="161544" y="9144"/>
                  </a:lnTo>
                  <a:lnTo>
                    <a:pt x="161544" y="10655"/>
                  </a:lnTo>
                  <a:lnTo>
                    <a:pt x="160020" y="10655"/>
                  </a:lnTo>
                  <a:lnTo>
                    <a:pt x="160020" y="12192"/>
                  </a:lnTo>
                  <a:lnTo>
                    <a:pt x="158496" y="12192"/>
                  </a:lnTo>
                  <a:lnTo>
                    <a:pt x="158496" y="13703"/>
                  </a:lnTo>
                  <a:lnTo>
                    <a:pt x="190487" y="13703"/>
                  </a:lnTo>
                  <a:lnTo>
                    <a:pt x="190487" y="12192"/>
                  </a:lnTo>
                  <a:lnTo>
                    <a:pt x="190500" y="10655"/>
                  </a:lnTo>
                  <a:lnTo>
                    <a:pt x="192024" y="10655"/>
                  </a:lnTo>
                  <a:lnTo>
                    <a:pt x="192024" y="9144"/>
                  </a:lnTo>
                  <a:close/>
                </a:path>
                <a:path w="196850" h="55245">
                  <a:moveTo>
                    <a:pt x="192024" y="7620"/>
                  </a:moveTo>
                  <a:lnTo>
                    <a:pt x="161544" y="7620"/>
                  </a:lnTo>
                  <a:lnTo>
                    <a:pt x="161544" y="9131"/>
                  </a:lnTo>
                  <a:lnTo>
                    <a:pt x="192024" y="9131"/>
                  </a:lnTo>
                  <a:lnTo>
                    <a:pt x="192024" y="7620"/>
                  </a:lnTo>
                  <a:close/>
                </a:path>
                <a:path w="196850" h="55245">
                  <a:moveTo>
                    <a:pt x="193548" y="6096"/>
                  </a:moveTo>
                  <a:lnTo>
                    <a:pt x="163068" y="6096"/>
                  </a:lnTo>
                  <a:lnTo>
                    <a:pt x="163068" y="7607"/>
                  </a:lnTo>
                  <a:lnTo>
                    <a:pt x="193548" y="7607"/>
                  </a:lnTo>
                  <a:lnTo>
                    <a:pt x="193548" y="6096"/>
                  </a:lnTo>
                  <a:close/>
                </a:path>
                <a:path w="196850" h="55245">
                  <a:moveTo>
                    <a:pt x="196596" y="1524"/>
                  </a:moveTo>
                  <a:lnTo>
                    <a:pt x="166116" y="1524"/>
                  </a:lnTo>
                  <a:lnTo>
                    <a:pt x="166116" y="3035"/>
                  </a:lnTo>
                  <a:lnTo>
                    <a:pt x="164592" y="3035"/>
                  </a:lnTo>
                  <a:lnTo>
                    <a:pt x="164592" y="4572"/>
                  </a:lnTo>
                  <a:lnTo>
                    <a:pt x="163068" y="4572"/>
                  </a:lnTo>
                  <a:lnTo>
                    <a:pt x="163068" y="6083"/>
                  </a:lnTo>
                  <a:lnTo>
                    <a:pt x="195059" y="6083"/>
                  </a:lnTo>
                  <a:lnTo>
                    <a:pt x="195059" y="4572"/>
                  </a:lnTo>
                  <a:lnTo>
                    <a:pt x="195072" y="3035"/>
                  </a:lnTo>
                  <a:lnTo>
                    <a:pt x="196596" y="3035"/>
                  </a:lnTo>
                  <a:lnTo>
                    <a:pt x="196596" y="1524"/>
                  </a:lnTo>
                  <a:close/>
                </a:path>
                <a:path w="196850" h="55245">
                  <a:moveTo>
                    <a:pt x="196596" y="0"/>
                  </a:moveTo>
                  <a:lnTo>
                    <a:pt x="166116" y="0"/>
                  </a:lnTo>
                  <a:lnTo>
                    <a:pt x="166116" y="1511"/>
                  </a:lnTo>
                  <a:lnTo>
                    <a:pt x="196596" y="1511"/>
                  </a:lnTo>
                  <a:lnTo>
                    <a:pt x="1965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729480" y="3981462"/>
              <a:ext cx="134620" cy="55244"/>
            </a:xfrm>
            <a:custGeom>
              <a:avLst/>
              <a:gdLst/>
              <a:ahLst/>
              <a:cxnLst/>
              <a:rect l="l" t="t" r="r" b="b"/>
              <a:pathLst>
                <a:path w="134620" h="55245">
                  <a:moveTo>
                    <a:pt x="32004" y="4559"/>
                  </a:moveTo>
                  <a:lnTo>
                    <a:pt x="31991" y="3035"/>
                  </a:lnTo>
                  <a:lnTo>
                    <a:pt x="30480" y="3035"/>
                  </a:lnTo>
                  <a:lnTo>
                    <a:pt x="30480" y="1524"/>
                  </a:lnTo>
                  <a:lnTo>
                    <a:pt x="0" y="1524"/>
                  </a:lnTo>
                  <a:lnTo>
                    <a:pt x="0" y="3035"/>
                  </a:lnTo>
                  <a:lnTo>
                    <a:pt x="0" y="4572"/>
                  </a:lnTo>
                  <a:lnTo>
                    <a:pt x="1524" y="4572"/>
                  </a:lnTo>
                  <a:lnTo>
                    <a:pt x="1524" y="6083"/>
                  </a:lnTo>
                  <a:lnTo>
                    <a:pt x="32004" y="6083"/>
                  </a:lnTo>
                  <a:lnTo>
                    <a:pt x="32004" y="4559"/>
                  </a:lnTo>
                  <a:close/>
                </a:path>
                <a:path w="134620" h="55245">
                  <a:moveTo>
                    <a:pt x="33515" y="6096"/>
                  </a:moveTo>
                  <a:lnTo>
                    <a:pt x="1524" y="6096"/>
                  </a:lnTo>
                  <a:lnTo>
                    <a:pt x="1524" y="7607"/>
                  </a:lnTo>
                  <a:lnTo>
                    <a:pt x="33515" y="7607"/>
                  </a:lnTo>
                  <a:lnTo>
                    <a:pt x="33515" y="6096"/>
                  </a:lnTo>
                  <a:close/>
                </a:path>
                <a:path w="134620" h="55245">
                  <a:moveTo>
                    <a:pt x="33528" y="7620"/>
                  </a:moveTo>
                  <a:lnTo>
                    <a:pt x="3048" y="7620"/>
                  </a:lnTo>
                  <a:lnTo>
                    <a:pt x="3048" y="9131"/>
                  </a:lnTo>
                  <a:lnTo>
                    <a:pt x="33528" y="9131"/>
                  </a:lnTo>
                  <a:lnTo>
                    <a:pt x="33528" y="7620"/>
                  </a:lnTo>
                  <a:close/>
                </a:path>
                <a:path w="134620" h="55245">
                  <a:moveTo>
                    <a:pt x="36576" y="12192"/>
                  </a:moveTo>
                  <a:lnTo>
                    <a:pt x="35052" y="12192"/>
                  </a:lnTo>
                  <a:lnTo>
                    <a:pt x="35052" y="10655"/>
                  </a:lnTo>
                  <a:lnTo>
                    <a:pt x="35052" y="9144"/>
                  </a:lnTo>
                  <a:lnTo>
                    <a:pt x="4572" y="9144"/>
                  </a:lnTo>
                  <a:lnTo>
                    <a:pt x="4572" y="10655"/>
                  </a:lnTo>
                  <a:lnTo>
                    <a:pt x="4572" y="12192"/>
                  </a:lnTo>
                  <a:lnTo>
                    <a:pt x="6096" y="12192"/>
                  </a:lnTo>
                  <a:lnTo>
                    <a:pt x="6096" y="13703"/>
                  </a:lnTo>
                  <a:lnTo>
                    <a:pt x="36576" y="13703"/>
                  </a:lnTo>
                  <a:lnTo>
                    <a:pt x="36576" y="12192"/>
                  </a:lnTo>
                  <a:close/>
                </a:path>
                <a:path w="134620" h="55245">
                  <a:moveTo>
                    <a:pt x="38087" y="13716"/>
                  </a:moveTo>
                  <a:lnTo>
                    <a:pt x="6096" y="13716"/>
                  </a:lnTo>
                  <a:lnTo>
                    <a:pt x="6096" y="15227"/>
                  </a:lnTo>
                  <a:lnTo>
                    <a:pt x="38087" y="15227"/>
                  </a:lnTo>
                  <a:lnTo>
                    <a:pt x="38087" y="13716"/>
                  </a:lnTo>
                  <a:close/>
                </a:path>
                <a:path w="134620" h="55245">
                  <a:moveTo>
                    <a:pt x="38100" y="15240"/>
                  </a:moveTo>
                  <a:lnTo>
                    <a:pt x="7620" y="15240"/>
                  </a:lnTo>
                  <a:lnTo>
                    <a:pt x="7620" y="16751"/>
                  </a:lnTo>
                  <a:lnTo>
                    <a:pt x="38100" y="16751"/>
                  </a:lnTo>
                  <a:lnTo>
                    <a:pt x="38100" y="15240"/>
                  </a:lnTo>
                  <a:close/>
                </a:path>
                <a:path w="134620" h="55245">
                  <a:moveTo>
                    <a:pt x="41148" y="19812"/>
                  </a:moveTo>
                  <a:lnTo>
                    <a:pt x="39624" y="19812"/>
                  </a:lnTo>
                  <a:lnTo>
                    <a:pt x="39624" y="18275"/>
                  </a:lnTo>
                  <a:lnTo>
                    <a:pt x="39624" y="16764"/>
                  </a:lnTo>
                  <a:lnTo>
                    <a:pt x="9144" y="16764"/>
                  </a:lnTo>
                  <a:lnTo>
                    <a:pt x="9144" y="18275"/>
                  </a:lnTo>
                  <a:lnTo>
                    <a:pt x="9144" y="19812"/>
                  </a:lnTo>
                  <a:lnTo>
                    <a:pt x="10668" y="19812"/>
                  </a:lnTo>
                  <a:lnTo>
                    <a:pt x="10668" y="21323"/>
                  </a:lnTo>
                  <a:lnTo>
                    <a:pt x="41148" y="21323"/>
                  </a:lnTo>
                  <a:lnTo>
                    <a:pt x="41148" y="19812"/>
                  </a:lnTo>
                  <a:close/>
                </a:path>
                <a:path w="134620" h="55245">
                  <a:moveTo>
                    <a:pt x="42672" y="22860"/>
                  </a:moveTo>
                  <a:lnTo>
                    <a:pt x="12192" y="22860"/>
                  </a:lnTo>
                  <a:lnTo>
                    <a:pt x="12192" y="24371"/>
                  </a:lnTo>
                  <a:lnTo>
                    <a:pt x="42672" y="24371"/>
                  </a:lnTo>
                  <a:lnTo>
                    <a:pt x="42672" y="22860"/>
                  </a:lnTo>
                  <a:close/>
                </a:path>
                <a:path w="134620" h="55245">
                  <a:moveTo>
                    <a:pt x="42672" y="21336"/>
                  </a:moveTo>
                  <a:lnTo>
                    <a:pt x="10668" y="21336"/>
                  </a:lnTo>
                  <a:lnTo>
                    <a:pt x="10668" y="22847"/>
                  </a:lnTo>
                  <a:lnTo>
                    <a:pt x="42672" y="22847"/>
                  </a:lnTo>
                  <a:lnTo>
                    <a:pt x="42672" y="21336"/>
                  </a:lnTo>
                  <a:close/>
                </a:path>
                <a:path w="134620" h="55245">
                  <a:moveTo>
                    <a:pt x="45720" y="28956"/>
                  </a:moveTo>
                  <a:lnTo>
                    <a:pt x="15240" y="28956"/>
                  </a:lnTo>
                  <a:lnTo>
                    <a:pt x="15240" y="30467"/>
                  </a:lnTo>
                  <a:lnTo>
                    <a:pt x="45720" y="30467"/>
                  </a:lnTo>
                  <a:lnTo>
                    <a:pt x="45720" y="28956"/>
                  </a:lnTo>
                  <a:close/>
                </a:path>
                <a:path w="134620" h="55245">
                  <a:moveTo>
                    <a:pt x="45720" y="27432"/>
                  </a:moveTo>
                  <a:lnTo>
                    <a:pt x="44196" y="27432"/>
                  </a:lnTo>
                  <a:lnTo>
                    <a:pt x="44196" y="25895"/>
                  </a:lnTo>
                  <a:lnTo>
                    <a:pt x="44183" y="24384"/>
                  </a:lnTo>
                  <a:lnTo>
                    <a:pt x="12192" y="24384"/>
                  </a:lnTo>
                  <a:lnTo>
                    <a:pt x="12192" y="25895"/>
                  </a:lnTo>
                  <a:lnTo>
                    <a:pt x="13716" y="25895"/>
                  </a:lnTo>
                  <a:lnTo>
                    <a:pt x="13716" y="27432"/>
                  </a:lnTo>
                  <a:lnTo>
                    <a:pt x="15240" y="27432"/>
                  </a:lnTo>
                  <a:lnTo>
                    <a:pt x="15240" y="28943"/>
                  </a:lnTo>
                  <a:lnTo>
                    <a:pt x="45720" y="28943"/>
                  </a:lnTo>
                  <a:lnTo>
                    <a:pt x="45720" y="27432"/>
                  </a:lnTo>
                  <a:close/>
                </a:path>
                <a:path w="134620" h="55245">
                  <a:moveTo>
                    <a:pt x="47244" y="30480"/>
                  </a:moveTo>
                  <a:lnTo>
                    <a:pt x="16764" y="30480"/>
                  </a:lnTo>
                  <a:lnTo>
                    <a:pt x="16764" y="31991"/>
                  </a:lnTo>
                  <a:lnTo>
                    <a:pt x="47244" y="31991"/>
                  </a:lnTo>
                  <a:lnTo>
                    <a:pt x="47244" y="30480"/>
                  </a:lnTo>
                  <a:close/>
                </a:path>
                <a:path w="134620" h="55245">
                  <a:moveTo>
                    <a:pt x="50292" y="36576"/>
                  </a:moveTo>
                  <a:lnTo>
                    <a:pt x="19812" y="36576"/>
                  </a:lnTo>
                  <a:lnTo>
                    <a:pt x="19812" y="38087"/>
                  </a:lnTo>
                  <a:lnTo>
                    <a:pt x="50292" y="38087"/>
                  </a:lnTo>
                  <a:lnTo>
                    <a:pt x="50292" y="36576"/>
                  </a:lnTo>
                  <a:close/>
                </a:path>
                <a:path w="134620" h="55245">
                  <a:moveTo>
                    <a:pt x="50292" y="35052"/>
                  </a:moveTo>
                  <a:lnTo>
                    <a:pt x="48768" y="35052"/>
                  </a:lnTo>
                  <a:lnTo>
                    <a:pt x="48768" y="33515"/>
                  </a:lnTo>
                  <a:lnTo>
                    <a:pt x="48755" y="32004"/>
                  </a:lnTo>
                  <a:lnTo>
                    <a:pt x="16764" y="32004"/>
                  </a:lnTo>
                  <a:lnTo>
                    <a:pt x="16764" y="33515"/>
                  </a:lnTo>
                  <a:lnTo>
                    <a:pt x="18288" y="33515"/>
                  </a:lnTo>
                  <a:lnTo>
                    <a:pt x="18288" y="35052"/>
                  </a:lnTo>
                  <a:lnTo>
                    <a:pt x="19812" y="35052"/>
                  </a:lnTo>
                  <a:lnTo>
                    <a:pt x="19812" y="36563"/>
                  </a:lnTo>
                  <a:lnTo>
                    <a:pt x="50292" y="36563"/>
                  </a:lnTo>
                  <a:lnTo>
                    <a:pt x="50292" y="35052"/>
                  </a:lnTo>
                  <a:close/>
                </a:path>
                <a:path w="134620" h="55245">
                  <a:moveTo>
                    <a:pt x="51816" y="38100"/>
                  </a:moveTo>
                  <a:lnTo>
                    <a:pt x="21336" y="38100"/>
                  </a:lnTo>
                  <a:lnTo>
                    <a:pt x="21336" y="39611"/>
                  </a:lnTo>
                  <a:lnTo>
                    <a:pt x="51816" y="39611"/>
                  </a:lnTo>
                  <a:lnTo>
                    <a:pt x="51816" y="38100"/>
                  </a:lnTo>
                  <a:close/>
                </a:path>
                <a:path w="134620" h="55245">
                  <a:moveTo>
                    <a:pt x="54851" y="42659"/>
                  </a:moveTo>
                  <a:lnTo>
                    <a:pt x="53340" y="42659"/>
                  </a:lnTo>
                  <a:lnTo>
                    <a:pt x="53340" y="41135"/>
                  </a:lnTo>
                  <a:lnTo>
                    <a:pt x="53327" y="39624"/>
                  </a:lnTo>
                  <a:lnTo>
                    <a:pt x="21336" y="39624"/>
                  </a:lnTo>
                  <a:lnTo>
                    <a:pt x="21336" y="41135"/>
                  </a:lnTo>
                  <a:lnTo>
                    <a:pt x="22860" y="41135"/>
                  </a:lnTo>
                  <a:lnTo>
                    <a:pt x="22860" y="42659"/>
                  </a:lnTo>
                  <a:lnTo>
                    <a:pt x="22860" y="44183"/>
                  </a:lnTo>
                  <a:lnTo>
                    <a:pt x="54851" y="44183"/>
                  </a:lnTo>
                  <a:lnTo>
                    <a:pt x="54851" y="42659"/>
                  </a:lnTo>
                  <a:close/>
                </a:path>
                <a:path w="134620" h="55245">
                  <a:moveTo>
                    <a:pt x="54864" y="44196"/>
                  </a:moveTo>
                  <a:lnTo>
                    <a:pt x="24384" y="44196"/>
                  </a:lnTo>
                  <a:lnTo>
                    <a:pt x="24384" y="45707"/>
                  </a:lnTo>
                  <a:lnTo>
                    <a:pt x="54864" y="45707"/>
                  </a:lnTo>
                  <a:lnTo>
                    <a:pt x="54864" y="44196"/>
                  </a:lnTo>
                  <a:close/>
                </a:path>
                <a:path w="134620" h="55245">
                  <a:moveTo>
                    <a:pt x="56388" y="45720"/>
                  </a:moveTo>
                  <a:lnTo>
                    <a:pt x="25908" y="45720"/>
                  </a:lnTo>
                  <a:lnTo>
                    <a:pt x="25908" y="47231"/>
                  </a:lnTo>
                  <a:lnTo>
                    <a:pt x="56388" y="47231"/>
                  </a:lnTo>
                  <a:lnTo>
                    <a:pt x="56388" y="45720"/>
                  </a:lnTo>
                  <a:close/>
                </a:path>
                <a:path w="134620" h="55245">
                  <a:moveTo>
                    <a:pt x="59423" y="50292"/>
                  </a:moveTo>
                  <a:lnTo>
                    <a:pt x="57912" y="50292"/>
                  </a:lnTo>
                  <a:lnTo>
                    <a:pt x="57912" y="48755"/>
                  </a:lnTo>
                  <a:lnTo>
                    <a:pt x="57912" y="47244"/>
                  </a:lnTo>
                  <a:lnTo>
                    <a:pt x="25908" y="47244"/>
                  </a:lnTo>
                  <a:lnTo>
                    <a:pt x="25908" y="48755"/>
                  </a:lnTo>
                  <a:lnTo>
                    <a:pt x="27432" y="48755"/>
                  </a:lnTo>
                  <a:lnTo>
                    <a:pt x="27432" y="50292"/>
                  </a:lnTo>
                  <a:lnTo>
                    <a:pt x="27432" y="51803"/>
                  </a:lnTo>
                  <a:lnTo>
                    <a:pt x="59423" y="51803"/>
                  </a:lnTo>
                  <a:lnTo>
                    <a:pt x="59423" y="50292"/>
                  </a:lnTo>
                  <a:close/>
                </a:path>
                <a:path w="134620" h="55245">
                  <a:moveTo>
                    <a:pt x="59436" y="51816"/>
                  </a:moveTo>
                  <a:lnTo>
                    <a:pt x="28956" y="51816"/>
                  </a:lnTo>
                  <a:lnTo>
                    <a:pt x="28956" y="53327"/>
                  </a:lnTo>
                  <a:lnTo>
                    <a:pt x="59436" y="53327"/>
                  </a:lnTo>
                  <a:lnTo>
                    <a:pt x="59436" y="51816"/>
                  </a:lnTo>
                  <a:close/>
                </a:path>
                <a:path w="134620" h="55245">
                  <a:moveTo>
                    <a:pt x="60960" y="53340"/>
                  </a:moveTo>
                  <a:lnTo>
                    <a:pt x="30480" y="53340"/>
                  </a:lnTo>
                  <a:lnTo>
                    <a:pt x="30480" y="54851"/>
                  </a:lnTo>
                  <a:lnTo>
                    <a:pt x="60960" y="54851"/>
                  </a:lnTo>
                  <a:lnTo>
                    <a:pt x="60960" y="53340"/>
                  </a:lnTo>
                  <a:close/>
                </a:path>
                <a:path w="134620" h="55245">
                  <a:moveTo>
                    <a:pt x="102108" y="53340"/>
                  </a:moveTo>
                  <a:lnTo>
                    <a:pt x="71628" y="53340"/>
                  </a:lnTo>
                  <a:lnTo>
                    <a:pt x="71628" y="54851"/>
                  </a:lnTo>
                  <a:lnTo>
                    <a:pt x="102108" y="54851"/>
                  </a:lnTo>
                  <a:lnTo>
                    <a:pt x="102108" y="53340"/>
                  </a:lnTo>
                  <a:close/>
                </a:path>
                <a:path w="134620" h="55245">
                  <a:moveTo>
                    <a:pt x="103632" y="51816"/>
                  </a:moveTo>
                  <a:lnTo>
                    <a:pt x="73152" y="51816"/>
                  </a:lnTo>
                  <a:lnTo>
                    <a:pt x="73152" y="53327"/>
                  </a:lnTo>
                  <a:lnTo>
                    <a:pt x="103632" y="53327"/>
                  </a:lnTo>
                  <a:lnTo>
                    <a:pt x="103632" y="51816"/>
                  </a:lnTo>
                  <a:close/>
                </a:path>
                <a:path w="134620" h="55245">
                  <a:moveTo>
                    <a:pt x="106667" y="47244"/>
                  </a:moveTo>
                  <a:lnTo>
                    <a:pt x="74676" y="47244"/>
                  </a:lnTo>
                  <a:lnTo>
                    <a:pt x="74676" y="48755"/>
                  </a:lnTo>
                  <a:lnTo>
                    <a:pt x="74676" y="50292"/>
                  </a:lnTo>
                  <a:lnTo>
                    <a:pt x="73152" y="50292"/>
                  </a:lnTo>
                  <a:lnTo>
                    <a:pt x="73152" y="51803"/>
                  </a:lnTo>
                  <a:lnTo>
                    <a:pt x="105143" y="51803"/>
                  </a:lnTo>
                  <a:lnTo>
                    <a:pt x="105143" y="50292"/>
                  </a:lnTo>
                  <a:lnTo>
                    <a:pt x="105156" y="48755"/>
                  </a:lnTo>
                  <a:lnTo>
                    <a:pt x="106667" y="48755"/>
                  </a:lnTo>
                  <a:lnTo>
                    <a:pt x="106667" y="47244"/>
                  </a:lnTo>
                  <a:close/>
                </a:path>
                <a:path w="134620" h="55245">
                  <a:moveTo>
                    <a:pt x="106680" y="45720"/>
                  </a:moveTo>
                  <a:lnTo>
                    <a:pt x="76200" y="45720"/>
                  </a:lnTo>
                  <a:lnTo>
                    <a:pt x="76200" y="47231"/>
                  </a:lnTo>
                  <a:lnTo>
                    <a:pt x="106680" y="47231"/>
                  </a:lnTo>
                  <a:lnTo>
                    <a:pt x="106680" y="45720"/>
                  </a:lnTo>
                  <a:close/>
                </a:path>
                <a:path w="134620" h="55245">
                  <a:moveTo>
                    <a:pt x="108204" y="44196"/>
                  </a:moveTo>
                  <a:lnTo>
                    <a:pt x="77724" y="44196"/>
                  </a:lnTo>
                  <a:lnTo>
                    <a:pt x="77724" y="45707"/>
                  </a:lnTo>
                  <a:lnTo>
                    <a:pt x="108204" y="45707"/>
                  </a:lnTo>
                  <a:lnTo>
                    <a:pt x="108204" y="44196"/>
                  </a:lnTo>
                  <a:close/>
                </a:path>
                <a:path w="134620" h="55245">
                  <a:moveTo>
                    <a:pt x="111252" y="39624"/>
                  </a:moveTo>
                  <a:lnTo>
                    <a:pt x="79248" y="39624"/>
                  </a:lnTo>
                  <a:lnTo>
                    <a:pt x="79248" y="41135"/>
                  </a:lnTo>
                  <a:lnTo>
                    <a:pt x="79248" y="42659"/>
                  </a:lnTo>
                  <a:lnTo>
                    <a:pt x="77724" y="42659"/>
                  </a:lnTo>
                  <a:lnTo>
                    <a:pt x="77724" y="44183"/>
                  </a:lnTo>
                  <a:lnTo>
                    <a:pt x="109715" y="44183"/>
                  </a:lnTo>
                  <a:lnTo>
                    <a:pt x="109715" y="42672"/>
                  </a:lnTo>
                  <a:lnTo>
                    <a:pt x="109728" y="41135"/>
                  </a:lnTo>
                  <a:lnTo>
                    <a:pt x="111252" y="41135"/>
                  </a:lnTo>
                  <a:lnTo>
                    <a:pt x="111252" y="39624"/>
                  </a:lnTo>
                  <a:close/>
                </a:path>
                <a:path w="134620" h="55245">
                  <a:moveTo>
                    <a:pt x="111252" y="38100"/>
                  </a:moveTo>
                  <a:lnTo>
                    <a:pt x="80772" y="38100"/>
                  </a:lnTo>
                  <a:lnTo>
                    <a:pt x="80772" y="39611"/>
                  </a:lnTo>
                  <a:lnTo>
                    <a:pt x="111252" y="39611"/>
                  </a:lnTo>
                  <a:lnTo>
                    <a:pt x="111252" y="38100"/>
                  </a:lnTo>
                  <a:close/>
                </a:path>
                <a:path w="134620" h="55245">
                  <a:moveTo>
                    <a:pt x="112776" y="36576"/>
                  </a:moveTo>
                  <a:lnTo>
                    <a:pt x="82296" y="36576"/>
                  </a:lnTo>
                  <a:lnTo>
                    <a:pt x="82296" y="38087"/>
                  </a:lnTo>
                  <a:lnTo>
                    <a:pt x="112776" y="38087"/>
                  </a:lnTo>
                  <a:lnTo>
                    <a:pt x="112776" y="36576"/>
                  </a:lnTo>
                  <a:close/>
                </a:path>
                <a:path w="134620" h="55245">
                  <a:moveTo>
                    <a:pt x="115811" y="32004"/>
                  </a:moveTo>
                  <a:lnTo>
                    <a:pt x="83820" y="32004"/>
                  </a:lnTo>
                  <a:lnTo>
                    <a:pt x="83820" y="33515"/>
                  </a:lnTo>
                  <a:lnTo>
                    <a:pt x="83820" y="35052"/>
                  </a:lnTo>
                  <a:lnTo>
                    <a:pt x="82296" y="35052"/>
                  </a:lnTo>
                  <a:lnTo>
                    <a:pt x="82296" y="36563"/>
                  </a:lnTo>
                  <a:lnTo>
                    <a:pt x="112776" y="36563"/>
                  </a:lnTo>
                  <a:lnTo>
                    <a:pt x="112776" y="35052"/>
                  </a:lnTo>
                  <a:lnTo>
                    <a:pt x="114300" y="35052"/>
                  </a:lnTo>
                  <a:lnTo>
                    <a:pt x="114300" y="33515"/>
                  </a:lnTo>
                  <a:lnTo>
                    <a:pt x="115811" y="33515"/>
                  </a:lnTo>
                  <a:lnTo>
                    <a:pt x="115811" y="32004"/>
                  </a:lnTo>
                  <a:close/>
                </a:path>
                <a:path w="134620" h="55245">
                  <a:moveTo>
                    <a:pt x="115824" y="30480"/>
                  </a:moveTo>
                  <a:lnTo>
                    <a:pt x="85344" y="30480"/>
                  </a:lnTo>
                  <a:lnTo>
                    <a:pt x="85344" y="31991"/>
                  </a:lnTo>
                  <a:lnTo>
                    <a:pt x="115824" y="31991"/>
                  </a:lnTo>
                  <a:lnTo>
                    <a:pt x="115824" y="30480"/>
                  </a:lnTo>
                  <a:close/>
                </a:path>
                <a:path w="134620" h="55245">
                  <a:moveTo>
                    <a:pt x="117348" y="28956"/>
                  </a:moveTo>
                  <a:lnTo>
                    <a:pt x="86868" y="28956"/>
                  </a:lnTo>
                  <a:lnTo>
                    <a:pt x="86868" y="30467"/>
                  </a:lnTo>
                  <a:lnTo>
                    <a:pt x="117348" y="30467"/>
                  </a:lnTo>
                  <a:lnTo>
                    <a:pt x="117348" y="28956"/>
                  </a:lnTo>
                  <a:close/>
                </a:path>
                <a:path w="134620" h="55245">
                  <a:moveTo>
                    <a:pt x="120383" y="24384"/>
                  </a:moveTo>
                  <a:lnTo>
                    <a:pt x="88392" y="24384"/>
                  </a:lnTo>
                  <a:lnTo>
                    <a:pt x="88392" y="25895"/>
                  </a:lnTo>
                  <a:lnTo>
                    <a:pt x="88392" y="27432"/>
                  </a:lnTo>
                  <a:lnTo>
                    <a:pt x="86868" y="27432"/>
                  </a:lnTo>
                  <a:lnTo>
                    <a:pt x="86868" y="28943"/>
                  </a:lnTo>
                  <a:lnTo>
                    <a:pt x="117348" y="28943"/>
                  </a:lnTo>
                  <a:lnTo>
                    <a:pt x="117348" y="27432"/>
                  </a:lnTo>
                  <a:lnTo>
                    <a:pt x="118872" y="27432"/>
                  </a:lnTo>
                  <a:lnTo>
                    <a:pt x="118872" y="25895"/>
                  </a:lnTo>
                  <a:lnTo>
                    <a:pt x="120383" y="25895"/>
                  </a:lnTo>
                  <a:lnTo>
                    <a:pt x="120383" y="24384"/>
                  </a:lnTo>
                  <a:close/>
                </a:path>
                <a:path w="134620" h="55245">
                  <a:moveTo>
                    <a:pt x="120396" y="22860"/>
                  </a:moveTo>
                  <a:lnTo>
                    <a:pt x="89916" y="22860"/>
                  </a:lnTo>
                  <a:lnTo>
                    <a:pt x="89916" y="24371"/>
                  </a:lnTo>
                  <a:lnTo>
                    <a:pt x="120396" y="24371"/>
                  </a:lnTo>
                  <a:lnTo>
                    <a:pt x="120396" y="22860"/>
                  </a:lnTo>
                  <a:close/>
                </a:path>
                <a:path w="134620" h="55245">
                  <a:moveTo>
                    <a:pt x="121907" y="21336"/>
                  </a:moveTo>
                  <a:lnTo>
                    <a:pt x="89916" y="21336"/>
                  </a:lnTo>
                  <a:lnTo>
                    <a:pt x="89916" y="22847"/>
                  </a:lnTo>
                  <a:lnTo>
                    <a:pt x="121907" y="22847"/>
                  </a:lnTo>
                  <a:lnTo>
                    <a:pt x="121907" y="21336"/>
                  </a:lnTo>
                  <a:close/>
                </a:path>
                <a:path w="134620" h="55245">
                  <a:moveTo>
                    <a:pt x="123444" y="16764"/>
                  </a:moveTo>
                  <a:lnTo>
                    <a:pt x="92964" y="16764"/>
                  </a:lnTo>
                  <a:lnTo>
                    <a:pt x="92964" y="18275"/>
                  </a:lnTo>
                  <a:lnTo>
                    <a:pt x="92964" y="19812"/>
                  </a:lnTo>
                  <a:lnTo>
                    <a:pt x="91440" y="19812"/>
                  </a:lnTo>
                  <a:lnTo>
                    <a:pt x="91440" y="21323"/>
                  </a:lnTo>
                  <a:lnTo>
                    <a:pt x="121920" y="21323"/>
                  </a:lnTo>
                  <a:lnTo>
                    <a:pt x="121920" y="19812"/>
                  </a:lnTo>
                  <a:lnTo>
                    <a:pt x="123444" y="19812"/>
                  </a:lnTo>
                  <a:lnTo>
                    <a:pt x="123444" y="18275"/>
                  </a:lnTo>
                  <a:lnTo>
                    <a:pt x="123444" y="16764"/>
                  </a:lnTo>
                  <a:close/>
                </a:path>
                <a:path w="134620" h="55245">
                  <a:moveTo>
                    <a:pt x="124968" y="15240"/>
                  </a:moveTo>
                  <a:lnTo>
                    <a:pt x="94488" y="15240"/>
                  </a:lnTo>
                  <a:lnTo>
                    <a:pt x="94488" y="16751"/>
                  </a:lnTo>
                  <a:lnTo>
                    <a:pt x="124968" y="16751"/>
                  </a:lnTo>
                  <a:lnTo>
                    <a:pt x="124968" y="15240"/>
                  </a:lnTo>
                  <a:close/>
                </a:path>
                <a:path w="134620" h="55245">
                  <a:moveTo>
                    <a:pt x="126492" y="13716"/>
                  </a:moveTo>
                  <a:lnTo>
                    <a:pt x="94488" y="13716"/>
                  </a:lnTo>
                  <a:lnTo>
                    <a:pt x="94488" y="15227"/>
                  </a:lnTo>
                  <a:lnTo>
                    <a:pt x="126492" y="15227"/>
                  </a:lnTo>
                  <a:lnTo>
                    <a:pt x="126492" y="13716"/>
                  </a:lnTo>
                  <a:close/>
                </a:path>
                <a:path w="134620" h="55245">
                  <a:moveTo>
                    <a:pt x="128016" y="9144"/>
                  </a:moveTo>
                  <a:lnTo>
                    <a:pt x="97536" y="9144"/>
                  </a:lnTo>
                  <a:lnTo>
                    <a:pt x="97536" y="10655"/>
                  </a:lnTo>
                  <a:lnTo>
                    <a:pt x="97536" y="12192"/>
                  </a:lnTo>
                  <a:lnTo>
                    <a:pt x="96012" y="12192"/>
                  </a:lnTo>
                  <a:lnTo>
                    <a:pt x="96012" y="13703"/>
                  </a:lnTo>
                  <a:lnTo>
                    <a:pt x="126492" y="13703"/>
                  </a:lnTo>
                  <a:lnTo>
                    <a:pt x="126492" y="12192"/>
                  </a:lnTo>
                  <a:lnTo>
                    <a:pt x="128016" y="12192"/>
                  </a:lnTo>
                  <a:lnTo>
                    <a:pt x="128016" y="10655"/>
                  </a:lnTo>
                  <a:lnTo>
                    <a:pt x="128016" y="9144"/>
                  </a:lnTo>
                  <a:close/>
                </a:path>
                <a:path w="134620" h="55245">
                  <a:moveTo>
                    <a:pt x="129540" y="7620"/>
                  </a:moveTo>
                  <a:lnTo>
                    <a:pt x="99060" y="7620"/>
                  </a:lnTo>
                  <a:lnTo>
                    <a:pt x="99060" y="9131"/>
                  </a:lnTo>
                  <a:lnTo>
                    <a:pt x="129540" y="9131"/>
                  </a:lnTo>
                  <a:lnTo>
                    <a:pt x="129540" y="7620"/>
                  </a:lnTo>
                  <a:close/>
                </a:path>
                <a:path w="134620" h="55245">
                  <a:moveTo>
                    <a:pt x="131051" y="6096"/>
                  </a:moveTo>
                  <a:lnTo>
                    <a:pt x="99060" y="6096"/>
                  </a:lnTo>
                  <a:lnTo>
                    <a:pt x="99060" y="7607"/>
                  </a:lnTo>
                  <a:lnTo>
                    <a:pt x="131051" y="7607"/>
                  </a:lnTo>
                  <a:lnTo>
                    <a:pt x="131051" y="6096"/>
                  </a:lnTo>
                  <a:close/>
                </a:path>
                <a:path w="134620" h="55245">
                  <a:moveTo>
                    <a:pt x="132588" y="1524"/>
                  </a:moveTo>
                  <a:lnTo>
                    <a:pt x="102108" y="1524"/>
                  </a:lnTo>
                  <a:lnTo>
                    <a:pt x="102108" y="3035"/>
                  </a:lnTo>
                  <a:lnTo>
                    <a:pt x="100584" y="3035"/>
                  </a:lnTo>
                  <a:lnTo>
                    <a:pt x="100584" y="4559"/>
                  </a:lnTo>
                  <a:lnTo>
                    <a:pt x="100584" y="6083"/>
                  </a:lnTo>
                  <a:lnTo>
                    <a:pt x="131064" y="6083"/>
                  </a:lnTo>
                  <a:lnTo>
                    <a:pt x="131064" y="4572"/>
                  </a:lnTo>
                  <a:lnTo>
                    <a:pt x="132575" y="4572"/>
                  </a:lnTo>
                  <a:lnTo>
                    <a:pt x="132575" y="3035"/>
                  </a:lnTo>
                  <a:lnTo>
                    <a:pt x="132588" y="1524"/>
                  </a:lnTo>
                  <a:close/>
                </a:path>
                <a:path w="134620" h="55245">
                  <a:moveTo>
                    <a:pt x="134112" y="0"/>
                  </a:moveTo>
                  <a:lnTo>
                    <a:pt x="103632" y="0"/>
                  </a:lnTo>
                  <a:lnTo>
                    <a:pt x="103632" y="1511"/>
                  </a:lnTo>
                  <a:lnTo>
                    <a:pt x="134112" y="1511"/>
                  </a:lnTo>
                  <a:lnTo>
                    <a:pt x="13411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639564" y="4034802"/>
              <a:ext cx="291465" cy="66675"/>
            </a:xfrm>
            <a:custGeom>
              <a:avLst/>
              <a:gdLst/>
              <a:ahLst/>
              <a:cxnLst/>
              <a:rect l="l" t="t" r="r" b="b"/>
              <a:pathLst>
                <a:path w="291464" h="66675">
                  <a:moveTo>
                    <a:pt x="153911" y="4572"/>
                  </a:moveTo>
                  <a:lnTo>
                    <a:pt x="152400" y="4572"/>
                  </a:lnTo>
                  <a:lnTo>
                    <a:pt x="152400" y="3035"/>
                  </a:lnTo>
                  <a:lnTo>
                    <a:pt x="150876" y="3035"/>
                  </a:lnTo>
                  <a:lnTo>
                    <a:pt x="150876" y="1524"/>
                  </a:lnTo>
                  <a:lnTo>
                    <a:pt x="120396" y="1524"/>
                  </a:lnTo>
                  <a:lnTo>
                    <a:pt x="120396" y="3035"/>
                  </a:lnTo>
                  <a:lnTo>
                    <a:pt x="121920" y="3035"/>
                  </a:lnTo>
                  <a:lnTo>
                    <a:pt x="121920" y="4572"/>
                  </a:lnTo>
                  <a:lnTo>
                    <a:pt x="121920" y="6083"/>
                  </a:lnTo>
                  <a:lnTo>
                    <a:pt x="153911" y="6083"/>
                  </a:lnTo>
                  <a:lnTo>
                    <a:pt x="153911" y="4572"/>
                  </a:lnTo>
                  <a:close/>
                </a:path>
                <a:path w="291464" h="66675">
                  <a:moveTo>
                    <a:pt x="153924" y="6096"/>
                  </a:moveTo>
                  <a:lnTo>
                    <a:pt x="123444" y="6096"/>
                  </a:lnTo>
                  <a:lnTo>
                    <a:pt x="123444" y="7607"/>
                  </a:lnTo>
                  <a:lnTo>
                    <a:pt x="153924" y="7607"/>
                  </a:lnTo>
                  <a:lnTo>
                    <a:pt x="153924" y="6096"/>
                  </a:lnTo>
                  <a:close/>
                </a:path>
                <a:path w="291464" h="66675">
                  <a:moveTo>
                    <a:pt x="155448" y="7620"/>
                  </a:moveTo>
                  <a:lnTo>
                    <a:pt x="124968" y="7620"/>
                  </a:lnTo>
                  <a:lnTo>
                    <a:pt x="124968" y="9131"/>
                  </a:lnTo>
                  <a:lnTo>
                    <a:pt x="155448" y="9131"/>
                  </a:lnTo>
                  <a:lnTo>
                    <a:pt x="155448" y="7620"/>
                  </a:lnTo>
                  <a:close/>
                </a:path>
                <a:path w="291464" h="66675">
                  <a:moveTo>
                    <a:pt x="169151" y="39624"/>
                  </a:moveTo>
                  <a:lnTo>
                    <a:pt x="143256" y="39624"/>
                  </a:lnTo>
                  <a:lnTo>
                    <a:pt x="143256" y="41135"/>
                  </a:lnTo>
                  <a:lnTo>
                    <a:pt x="143256" y="42672"/>
                  </a:lnTo>
                  <a:lnTo>
                    <a:pt x="144780" y="42672"/>
                  </a:lnTo>
                  <a:lnTo>
                    <a:pt x="144780" y="44183"/>
                  </a:lnTo>
                  <a:lnTo>
                    <a:pt x="167640" y="44183"/>
                  </a:lnTo>
                  <a:lnTo>
                    <a:pt x="167640" y="42672"/>
                  </a:lnTo>
                  <a:lnTo>
                    <a:pt x="169151" y="42672"/>
                  </a:lnTo>
                  <a:lnTo>
                    <a:pt x="169151" y="41135"/>
                  </a:lnTo>
                  <a:lnTo>
                    <a:pt x="169151" y="39624"/>
                  </a:lnTo>
                  <a:close/>
                </a:path>
                <a:path w="291464" h="66675">
                  <a:moveTo>
                    <a:pt x="170688" y="38100"/>
                  </a:moveTo>
                  <a:lnTo>
                    <a:pt x="141732" y="38100"/>
                  </a:lnTo>
                  <a:lnTo>
                    <a:pt x="141732" y="39611"/>
                  </a:lnTo>
                  <a:lnTo>
                    <a:pt x="170688" y="39611"/>
                  </a:lnTo>
                  <a:lnTo>
                    <a:pt x="170688" y="38100"/>
                  </a:lnTo>
                  <a:close/>
                </a:path>
                <a:path w="291464" h="66675">
                  <a:moveTo>
                    <a:pt x="170688" y="36576"/>
                  </a:moveTo>
                  <a:lnTo>
                    <a:pt x="141732" y="36576"/>
                  </a:lnTo>
                  <a:lnTo>
                    <a:pt x="141732" y="38087"/>
                  </a:lnTo>
                  <a:lnTo>
                    <a:pt x="170688" y="38087"/>
                  </a:lnTo>
                  <a:lnTo>
                    <a:pt x="170688" y="36576"/>
                  </a:lnTo>
                  <a:close/>
                </a:path>
                <a:path w="291464" h="66675">
                  <a:moveTo>
                    <a:pt x="173736" y="32004"/>
                  </a:moveTo>
                  <a:lnTo>
                    <a:pt x="138684" y="32004"/>
                  </a:lnTo>
                  <a:lnTo>
                    <a:pt x="138684" y="33515"/>
                  </a:lnTo>
                  <a:lnTo>
                    <a:pt x="138684" y="35052"/>
                  </a:lnTo>
                  <a:lnTo>
                    <a:pt x="140208" y="35052"/>
                  </a:lnTo>
                  <a:lnTo>
                    <a:pt x="140208" y="36563"/>
                  </a:lnTo>
                  <a:lnTo>
                    <a:pt x="172199" y="36563"/>
                  </a:lnTo>
                  <a:lnTo>
                    <a:pt x="172199" y="35052"/>
                  </a:lnTo>
                  <a:lnTo>
                    <a:pt x="173736" y="35052"/>
                  </a:lnTo>
                  <a:lnTo>
                    <a:pt x="173736" y="33515"/>
                  </a:lnTo>
                  <a:lnTo>
                    <a:pt x="173736" y="32004"/>
                  </a:lnTo>
                  <a:close/>
                </a:path>
                <a:path w="291464" h="66675">
                  <a:moveTo>
                    <a:pt x="175260" y="30480"/>
                  </a:moveTo>
                  <a:lnTo>
                    <a:pt x="137160" y="30480"/>
                  </a:lnTo>
                  <a:lnTo>
                    <a:pt x="137160" y="31991"/>
                  </a:lnTo>
                  <a:lnTo>
                    <a:pt x="175260" y="31991"/>
                  </a:lnTo>
                  <a:lnTo>
                    <a:pt x="175260" y="30480"/>
                  </a:lnTo>
                  <a:close/>
                </a:path>
                <a:path w="291464" h="66675">
                  <a:moveTo>
                    <a:pt x="175260" y="28956"/>
                  </a:moveTo>
                  <a:lnTo>
                    <a:pt x="137160" y="28956"/>
                  </a:lnTo>
                  <a:lnTo>
                    <a:pt x="137160" y="30467"/>
                  </a:lnTo>
                  <a:lnTo>
                    <a:pt x="175260" y="30467"/>
                  </a:lnTo>
                  <a:lnTo>
                    <a:pt x="175260" y="28956"/>
                  </a:lnTo>
                  <a:close/>
                </a:path>
                <a:path w="291464" h="66675">
                  <a:moveTo>
                    <a:pt x="178308" y="24384"/>
                  </a:moveTo>
                  <a:lnTo>
                    <a:pt x="134112" y="24384"/>
                  </a:lnTo>
                  <a:lnTo>
                    <a:pt x="134112" y="25895"/>
                  </a:lnTo>
                  <a:lnTo>
                    <a:pt x="135636" y="25895"/>
                  </a:lnTo>
                  <a:lnTo>
                    <a:pt x="135636" y="27419"/>
                  </a:lnTo>
                  <a:lnTo>
                    <a:pt x="135636" y="28943"/>
                  </a:lnTo>
                  <a:lnTo>
                    <a:pt x="176771" y="28943"/>
                  </a:lnTo>
                  <a:lnTo>
                    <a:pt x="176771" y="27432"/>
                  </a:lnTo>
                  <a:lnTo>
                    <a:pt x="176771" y="25895"/>
                  </a:lnTo>
                  <a:lnTo>
                    <a:pt x="178308" y="25895"/>
                  </a:lnTo>
                  <a:lnTo>
                    <a:pt x="178308" y="24384"/>
                  </a:lnTo>
                  <a:close/>
                </a:path>
                <a:path w="291464" h="66675">
                  <a:moveTo>
                    <a:pt x="179819" y="22860"/>
                  </a:moveTo>
                  <a:lnTo>
                    <a:pt x="132588" y="22860"/>
                  </a:lnTo>
                  <a:lnTo>
                    <a:pt x="132588" y="24371"/>
                  </a:lnTo>
                  <a:lnTo>
                    <a:pt x="179819" y="24371"/>
                  </a:lnTo>
                  <a:lnTo>
                    <a:pt x="179819" y="22860"/>
                  </a:lnTo>
                  <a:close/>
                </a:path>
                <a:path w="291464" h="66675">
                  <a:moveTo>
                    <a:pt x="179819" y="21336"/>
                  </a:moveTo>
                  <a:lnTo>
                    <a:pt x="132588" y="21336"/>
                  </a:lnTo>
                  <a:lnTo>
                    <a:pt x="132588" y="22847"/>
                  </a:lnTo>
                  <a:lnTo>
                    <a:pt x="179819" y="22847"/>
                  </a:lnTo>
                  <a:lnTo>
                    <a:pt x="179819" y="21336"/>
                  </a:lnTo>
                  <a:close/>
                </a:path>
                <a:path w="291464" h="66675">
                  <a:moveTo>
                    <a:pt x="182880" y="16764"/>
                  </a:moveTo>
                  <a:lnTo>
                    <a:pt x="129540" y="16764"/>
                  </a:lnTo>
                  <a:lnTo>
                    <a:pt x="129540" y="18275"/>
                  </a:lnTo>
                  <a:lnTo>
                    <a:pt x="131064" y="18275"/>
                  </a:lnTo>
                  <a:lnTo>
                    <a:pt x="131064" y="19812"/>
                  </a:lnTo>
                  <a:lnTo>
                    <a:pt x="131064" y="21323"/>
                  </a:lnTo>
                  <a:lnTo>
                    <a:pt x="181356" y="21323"/>
                  </a:lnTo>
                  <a:lnTo>
                    <a:pt x="181356" y="19812"/>
                  </a:lnTo>
                  <a:lnTo>
                    <a:pt x="181356" y="18275"/>
                  </a:lnTo>
                  <a:lnTo>
                    <a:pt x="182880" y="18275"/>
                  </a:lnTo>
                  <a:lnTo>
                    <a:pt x="182880" y="16764"/>
                  </a:lnTo>
                  <a:close/>
                </a:path>
                <a:path w="291464" h="66675">
                  <a:moveTo>
                    <a:pt x="184391" y="15240"/>
                  </a:moveTo>
                  <a:lnTo>
                    <a:pt x="128016" y="15240"/>
                  </a:lnTo>
                  <a:lnTo>
                    <a:pt x="128016" y="16751"/>
                  </a:lnTo>
                  <a:lnTo>
                    <a:pt x="184391" y="16751"/>
                  </a:lnTo>
                  <a:lnTo>
                    <a:pt x="184391" y="15240"/>
                  </a:lnTo>
                  <a:close/>
                </a:path>
                <a:path w="291464" h="66675">
                  <a:moveTo>
                    <a:pt x="184391" y="13716"/>
                  </a:moveTo>
                  <a:lnTo>
                    <a:pt x="128016" y="13716"/>
                  </a:lnTo>
                  <a:lnTo>
                    <a:pt x="128016" y="15227"/>
                  </a:lnTo>
                  <a:lnTo>
                    <a:pt x="184391" y="15227"/>
                  </a:lnTo>
                  <a:lnTo>
                    <a:pt x="184391" y="13716"/>
                  </a:lnTo>
                  <a:close/>
                </a:path>
                <a:path w="291464" h="66675">
                  <a:moveTo>
                    <a:pt x="187452" y="9144"/>
                  </a:moveTo>
                  <a:lnTo>
                    <a:pt x="156972" y="9144"/>
                  </a:lnTo>
                  <a:lnTo>
                    <a:pt x="156972" y="10655"/>
                  </a:lnTo>
                  <a:lnTo>
                    <a:pt x="155448" y="10655"/>
                  </a:lnTo>
                  <a:lnTo>
                    <a:pt x="155448" y="9144"/>
                  </a:lnTo>
                  <a:lnTo>
                    <a:pt x="124968" y="9144"/>
                  </a:lnTo>
                  <a:lnTo>
                    <a:pt x="124968" y="10655"/>
                  </a:lnTo>
                  <a:lnTo>
                    <a:pt x="126492" y="10655"/>
                  </a:lnTo>
                  <a:lnTo>
                    <a:pt x="126492" y="12192"/>
                  </a:lnTo>
                  <a:lnTo>
                    <a:pt x="126492" y="13703"/>
                  </a:lnTo>
                  <a:lnTo>
                    <a:pt x="185928" y="13703"/>
                  </a:lnTo>
                  <a:lnTo>
                    <a:pt x="185928" y="12192"/>
                  </a:lnTo>
                  <a:lnTo>
                    <a:pt x="185928" y="10655"/>
                  </a:lnTo>
                  <a:lnTo>
                    <a:pt x="187452" y="10655"/>
                  </a:lnTo>
                  <a:lnTo>
                    <a:pt x="187452" y="9144"/>
                  </a:lnTo>
                  <a:close/>
                </a:path>
                <a:path w="291464" h="66675">
                  <a:moveTo>
                    <a:pt x="187452" y="7620"/>
                  </a:moveTo>
                  <a:lnTo>
                    <a:pt x="156972" y="7620"/>
                  </a:lnTo>
                  <a:lnTo>
                    <a:pt x="156972" y="9131"/>
                  </a:lnTo>
                  <a:lnTo>
                    <a:pt x="187452" y="9131"/>
                  </a:lnTo>
                  <a:lnTo>
                    <a:pt x="187452" y="7620"/>
                  </a:lnTo>
                  <a:close/>
                </a:path>
                <a:path w="291464" h="66675">
                  <a:moveTo>
                    <a:pt x="188976" y="6096"/>
                  </a:moveTo>
                  <a:lnTo>
                    <a:pt x="158496" y="6096"/>
                  </a:lnTo>
                  <a:lnTo>
                    <a:pt x="158496" y="7607"/>
                  </a:lnTo>
                  <a:lnTo>
                    <a:pt x="188976" y="7607"/>
                  </a:lnTo>
                  <a:lnTo>
                    <a:pt x="188976" y="6096"/>
                  </a:lnTo>
                  <a:close/>
                </a:path>
                <a:path w="291464" h="66675">
                  <a:moveTo>
                    <a:pt x="192024" y="1524"/>
                  </a:moveTo>
                  <a:lnTo>
                    <a:pt x="161544" y="1524"/>
                  </a:lnTo>
                  <a:lnTo>
                    <a:pt x="161544" y="3035"/>
                  </a:lnTo>
                  <a:lnTo>
                    <a:pt x="160020" y="3035"/>
                  </a:lnTo>
                  <a:lnTo>
                    <a:pt x="160020" y="4572"/>
                  </a:lnTo>
                  <a:lnTo>
                    <a:pt x="158496" y="4572"/>
                  </a:lnTo>
                  <a:lnTo>
                    <a:pt x="158496" y="6083"/>
                  </a:lnTo>
                  <a:lnTo>
                    <a:pt x="190487" y="6083"/>
                  </a:lnTo>
                  <a:lnTo>
                    <a:pt x="190487" y="4572"/>
                  </a:lnTo>
                  <a:lnTo>
                    <a:pt x="190500" y="3035"/>
                  </a:lnTo>
                  <a:lnTo>
                    <a:pt x="192024" y="3035"/>
                  </a:lnTo>
                  <a:lnTo>
                    <a:pt x="192024" y="1524"/>
                  </a:lnTo>
                  <a:close/>
                </a:path>
                <a:path w="291464" h="66675">
                  <a:moveTo>
                    <a:pt x="192024" y="0"/>
                  </a:moveTo>
                  <a:lnTo>
                    <a:pt x="161544" y="0"/>
                  </a:lnTo>
                  <a:lnTo>
                    <a:pt x="161544" y="1511"/>
                  </a:lnTo>
                  <a:lnTo>
                    <a:pt x="192024" y="1511"/>
                  </a:lnTo>
                  <a:lnTo>
                    <a:pt x="192024" y="0"/>
                  </a:lnTo>
                  <a:close/>
                </a:path>
                <a:path w="291464" h="66675">
                  <a:moveTo>
                    <a:pt x="291071" y="44945"/>
                  </a:moveTo>
                  <a:lnTo>
                    <a:pt x="166116" y="44945"/>
                  </a:lnTo>
                  <a:lnTo>
                    <a:pt x="166116" y="44196"/>
                  </a:lnTo>
                  <a:lnTo>
                    <a:pt x="146304" y="44196"/>
                  </a:lnTo>
                  <a:lnTo>
                    <a:pt x="146304" y="44945"/>
                  </a:lnTo>
                  <a:lnTo>
                    <a:pt x="0" y="44945"/>
                  </a:lnTo>
                  <a:lnTo>
                    <a:pt x="0" y="66281"/>
                  </a:lnTo>
                  <a:lnTo>
                    <a:pt x="291071" y="66281"/>
                  </a:lnTo>
                  <a:lnTo>
                    <a:pt x="291071" y="4494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5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65066" y="3653027"/>
              <a:ext cx="144780" cy="152400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23005" y="3645407"/>
              <a:ext cx="144780" cy="152400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3301492" y="3653027"/>
              <a:ext cx="1251585" cy="152400"/>
            </a:xfrm>
            <a:custGeom>
              <a:avLst/>
              <a:gdLst/>
              <a:ahLst/>
              <a:cxnLst/>
              <a:rect l="l" t="t" r="r" b="b"/>
              <a:pathLst>
                <a:path w="1251585" h="152400">
                  <a:moveTo>
                    <a:pt x="1242060" y="124980"/>
                  </a:moveTo>
                  <a:lnTo>
                    <a:pt x="0" y="124980"/>
                  </a:lnTo>
                  <a:lnTo>
                    <a:pt x="0" y="152400"/>
                  </a:lnTo>
                  <a:lnTo>
                    <a:pt x="1242060" y="152400"/>
                  </a:lnTo>
                  <a:lnTo>
                    <a:pt x="1242060" y="124980"/>
                  </a:lnTo>
                  <a:close/>
                </a:path>
                <a:path w="1251585" h="152400">
                  <a:moveTo>
                    <a:pt x="1251204" y="0"/>
                  </a:moveTo>
                  <a:lnTo>
                    <a:pt x="9144" y="0"/>
                  </a:lnTo>
                  <a:lnTo>
                    <a:pt x="9144" y="27432"/>
                  </a:lnTo>
                  <a:lnTo>
                    <a:pt x="1251204" y="27432"/>
                  </a:lnTo>
                  <a:lnTo>
                    <a:pt x="125120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2952496" y="3721607"/>
              <a:ext cx="1833880" cy="0"/>
            </a:xfrm>
            <a:custGeom>
              <a:avLst/>
              <a:gdLst/>
              <a:ahLst/>
              <a:cxnLst/>
              <a:rect l="l" t="t" r="r" b="b"/>
              <a:pathLst>
                <a:path w="1833879">
                  <a:moveTo>
                    <a:pt x="0" y="0"/>
                  </a:moveTo>
                  <a:lnTo>
                    <a:pt x="1833372" y="0"/>
                  </a:lnTo>
                </a:path>
              </a:pathLst>
            </a:custGeom>
            <a:ln w="21337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1292860" y="3208019"/>
              <a:ext cx="5381625" cy="1195070"/>
            </a:xfrm>
            <a:custGeom>
              <a:avLst/>
              <a:gdLst/>
              <a:ahLst/>
              <a:cxnLst/>
              <a:rect l="l" t="t" r="r" b="b"/>
              <a:pathLst>
                <a:path w="5381625" h="1195070">
                  <a:moveTo>
                    <a:pt x="27432" y="1173480"/>
                  </a:moveTo>
                  <a:lnTo>
                    <a:pt x="0" y="1173480"/>
                  </a:lnTo>
                  <a:lnTo>
                    <a:pt x="0" y="1194816"/>
                  </a:lnTo>
                  <a:lnTo>
                    <a:pt x="27432" y="1194816"/>
                  </a:lnTo>
                  <a:lnTo>
                    <a:pt x="27432" y="1173480"/>
                  </a:lnTo>
                  <a:close/>
                </a:path>
                <a:path w="5381625" h="1195070">
                  <a:moveTo>
                    <a:pt x="27432" y="1118628"/>
                  </a:moveTo>
                  <a:lnTo>
                    <a:pt x="0" y="1118628"/>
                  </a:lnTo>
                  <a:lnTo>
                    <a:pt x="0" y="1146048"/>
                  </a:lnTo>
                  <a:lnTo>
                    <a:pt x="27432" y="1146048"/>
                  </a:lnTo>
                  <a:lnTo>
                    <a:pt x="27432" y="1118628"/>
                  </a:lnTo>
                  <a:close/>
                </a:path>
                <a:path w="5381625" h="1195070">
                  <a:moveTo>
                    <a:pt x="27432" y="1062228"/>
                  </a:moveTo>
                  <a:lnTo>
                    <a:pt x="0" y="1062228"/>
                  </a:lnTo>
                  <a:lnTo>
                    <a:pt x="0" y="1089660"/>
                  </a:lnTo>
                  <a:lnTo>
                    <a:pt x="27432" y="1089660"/>
                  </a:lnTo>
                  <a:lnTo>
                    <a:pt x="27432" y="1062228"/>
                  </a:lnTo>
                  <a:close/>
                </a:path>
                <a:path w="5381625" h="1195070">
                  <a:moveTo>
                    <a:pt x="27432" y="1007364"/>
                  </a:moveTo>
                  <a:lnTo>
                    <a:pt x="0" y="1007364"/>
                  </a:lnTo>
                  <a:lnTo>
                    <a:pt x="0" y="1034796"/>
                  </a:lnTo>
                  <a:lnTo>
                    <a:pt x="27432" y="1034796"/>
                  </a:lnTo>
                  <a:lnTo>
                    <a:pt x="27432" y="1007364"/>
                  </a:lnTo>
                  <a:close/>
                </a:path>
                <a:path w="5381625" h="1195070">
                  <a:moveTo>
                    <a:pt x="27432" y="950976"/>
                  </a:moveTo>
                  <a:lnTo>
                    <a:pt x="0" y="950976"/>
                  </a:lnTo>
                  <a:lnTo>
                    <a:pt x="0" y="979944"/>
                  </a:lnTo>
                  <a:lnTo>
                    <a:pt x="27432" y="979944"/>
                  </a:lnTo>
                  <a:lnTo>
                    <a:pt x="27432" y="950976"/>
                  </a:lnTo>
                  <a:close/>
                </a:path>
                <a:path w="5381625" h="1195070">
                  <a:moveTo>
                    <a:pt x="27432" y="896124"/>
                  </a:moveTo>
                  <a:lnTo>
                    <a:pt x="0" y="896124"/>
                  </a:lnTo>
                  <a:lnTo>
                    <a:pt x="0" y="923544"/>
                  </a:lnTo>
                  <a:lnTo>
                    <a:pt x="27432" y="923544"/>
                  </a:lnTo>
                  <a:lnTo>
                    <a:pt x="27432" y="896124"/>
                  </a:lnTo>
                  <a:close/>
                </a:path>
                <a:path w="5381625" h="1195070">
                  <a:moveTo>
                    <a:pt x="27432" y="839724"/>
                  </a:moveTo>
                  <a:lnTo>
                    <a:pt x="0" y="839724"/>
                  </a:lnTo>
                  <a:lnTo>
                    <a:pt x="0" y="868680"/>
                  </a:lnTo>
                  <a:lnTo>
                    <a:pt x="27432" y="868680"/>
                  </a:lnTo>
                  <a:lnTo>
                    <a:pt x="27432" y="839724"/>
                  </a:lnTo>
                  <a:close/>
                </a:path>
                <a:path w="5381625" h="1195070">
                  <a:moveTo>
                    <a:pt x="27432" y="784860"/>
                  </a:moveTo>
                  <a:lnTo>
                    <a:pt x="0" y="784860"/>
                  </a:lnTo>
                  <a:lnTo>
                    <a:pt x="0" y="812304"/>
                  </a:lnTo>
                  <a:lnTo>
                    <a:pt x="27432" y="812304"/>
                  </a:lnTo>
                  <a:lnTo>
                    <a:pt x="27432" y="784860"/>
                  </a:lnTo>
                  <a:close/>
                </a:path>
                <a:path w="5381625" h="1195070">
                  <a:moveTo>
                    <a:pt x="27432" y="730008"/>
                  </a:moveTo>
                  <a:lnTo>
                    <a:pt x="0" y="730008"/>
                  </a:lnTo>
                  <a:lnTo>
                    <a:pt x="0" y="757428"/>
                  </a:lnTo>
                  <a:lnTo>
                    <a:pt x="27432" y="757428"/>
                  </a:lnTo>
                  <a:lnTo>
                    <a:pt x="27432" y="730008"/>
                  </a:lnTo>
                  <a:close/>
                </a:path>
                <a:path w="5381625" h="1195070">
                  <a:moveTo>
                    <a:pt x="27432" y="673608"/>
                  </a:moveTo>
                  <a:lnTo>
                    <a:pt x="0" y="673608"/>
                  </a:lnTo>
                  <a:lnTo>
                    <a:pt x="0" y="701040"/>
                  </a:lnTo>
                  <a:lnTo>
                    <a:pt x="27432" y="701040"/>
                  </a:lnTo>
                  <a:lnTo>
                    <a:pt x="27432" y="673608"/>
                  </a:lnTo>
                  <a:close/>
                </a:path>
                <a:path w="5381625" h="1195070">
                  <a:moveTo>
                    <a:pt x="27432" y="618744"/>
                  </a:moveTo>
                  <a:lnTo>
                    <a:pt x="0" y="618744"/>
                  </a:lnTo>
                  <a:lnTo>
                    <a:pt x="0" y="646176"/>
                  </a:lnTo>
                  <a:lnTo>
                    <a:pt x="27432" y="646176"/>
                  </a:lnTo>
                  <a:lnTo>
                    <a:pt x="27432" y="618744"/>
                  </a:lnTo>
                  <a:close/>
                </a:path>
                <a:path w="5381625" h="1195070">
                  <a:moveTo>
                    <a:pt x="27432" y="562368"/>
                  </a:moveTo>
                  <a:lnTo>
                    <a:pt x="0" y="562368"/>
                  </a:lnTo>
                  <a:lnTo>
                    <a:pt x="0" y="589788"/>
                  </a:lnTo>
                  <a:lnTo>
                    <a:pt x="27432" y="589788"/>
                  </a:lnTo>
                  <a:lnTo>
                    <a:pt x="27432" y="562368"/>
                  </a:lnTo>
                  <a:close/>
                </a:path>
                <a:path w="5381625" h="1195070">
                  <a:moveTo>
                    <a:pt x="27432" y="507504"/>
                  </a:moveTo>
                  <a:lnTo>
                    <a:pt x="0" y="507504"/>
                  </a:lnTo>
                  <a:lnTo>
                    <a:pt x="0" y="534924"/>
                  </a:lnTo>
                  <a:lnTo>
                    <a:pt x="27432" y="534924"/>
                  </a:lnTo>
                  <a:lnTo>
                    <a:pt x="27432" y="507504"/>
                  </a:lnTo>
                  <a:close/>
                </a:path>
                <a:path w="5381625" h="1195070">
                  <a:moveTo>
                    <a:pt x="27432" y="451104"/>
                  </a:moveTo>
                  <a:lnTo>
                    <a:pt x="0" y="451104"/>
                  </a:lnTo>
                  <a:lnTo>
                    <a:pt x="0" y="480060"/>
                  </a:lnTo>
                  <a:lnTo>
                    <a:pt x="27432" y="480060"/>
                  </a:lnTo>
                  <a:lnTo>
                    <a:pt x="27432" y="451104"/>
                  </a:lnTo>
                  <a:close/>
                </a:path>
                <a:path w="5381625" h="1195070">
                  <a:moveTo>
                    <a:pt x="27432" y="396240"/>
                  </a:moveTo>
                  <a:lnTo>
                    <a:pt x="0" y="396240"/>
                  </a:lnTo>
                  <a:lnTo>
                    <a:pt x="0" y="423684"/>
                  </a:lnTo>
                  <a:lnTo>
                    <a:pt x="27432" y="423684"/>
                  </a:lnTo>
                  <a:lnTo>
                    <a:pt x="27432" y="396240"/>
                  </a:lnTo>
                  <a:close/>
                </a:path>
                <a:path w="5381625" h="1195070">
                  <a:moveTo>
                    <a:pt x="27432" y="339864"/>
                  </a:moveTo>
                  <a:lnTo>
                    <a:pt x="0" y="339864"/>
                  </a:lnTo>
                  <a:lnTo>
                    <a:pt x="0" y="368808"/>
                  </a:lnTo>
                  <a:lnTo>
                    <a:pt x="27432" y="368808"/>
                  </a:lnTo>
                  <a:lnTo>
                    <a:pt x="27432" y="339864"/>
                  </a:lnTo>
                  <a:close/>
                </a:path>
                <a:path w="5381625" h="1195070">
                  <a:moveTo>
                    <a:pt x="27432" y="284988"/>
                  </a:moveTo>
                  <a:lnTo>
                    <a:pt x="0" y="284988"/>
                  </a:lnTo>
                  <a:lnTo>
                    <a:pt x="0" y="312420"/>
                  </a:lnTo>
                  <a:lnTo>
                    <a:pt x="27432" y="312420"/>
                  </a:lnTo>
                  <a:lnTo>
                    <a:pt x="27432" y="284988"/>
                  </a:lnTo>
                  <a:close/>
                </a:path>
                <a:path w="5381625" h="1195070">
                  <a:moveTo>
                    <a:pt x="27432" y="230124"/>
                  </a:moveTo>
                  <a:lnTo>
                    <a:pt x="0" y="230124"/>
                  </a:lnTo>
                  <a:lnTo>
                    <a:pt x="0" y="257556"/>
                  </a:lnTo>
                  <a:lnTo>
                    <a:pt x="27432" y="257556"/>
                  </a:lnTo>
                  <a:lnTo>
                    <a:pt x="27432" y="230124"/>
                  </a:lnTo>
                  <a:close/>
                </a:path>
                <a:path w="5381625" h="1195070">
                  <a:moveTo>
                    <a:pt x="27432" y="173748"/>
                  </a:moveTo>
                  <a:lnTo>
                    <a:pt x="0" y="173748"/>
                  </a:lnTo>
                  <a:lnTo>
                    <a:pt x="0" y="201168"/>
                  </a:lnTo>
                  <a:lnTo>
                    <a:pt x="27432" y="201168"/>
                  </a:lnTo>
                  <a:lnTo>
                    <a:pt x="27432" y="173748"/>
                  </a:lnTo>
                  <a:close/>
                </a:path>
                <a:path w="5381625" h="1195070">
                  <a:moveTo>
                    <a:pt x="27432" y="118884"/>
                  </a:moveTo>
                  <a:lnTo>
                    <a:pt x="0" y="118884"/>
                  </a:lnTo>
                  <a:lnTo>
                    <a:pt x="0" y="146304"/>
                  </a:lnTo>
                  <a:lnTo>
                    <a:pt x="27432" y="146304"/>
                  </a:lnTo>
                  <a:lnTo>
                    <a:pt x="27432" y="118884"/>
                  </a:lnTo>
                  <a:close/>
                </a:path>
                <a:path w="5381625" h="1195070">
                  <a:moveTo>
                    <a:pt x="27432" y="62484"/>
                  </a:moveTo>
                  <a:lnTo>
                    <a:pt x="0" y="62484"/>
                  </a:lnTo>
                  <a:lnTo>
                    <a:pt x="0" y="89916"/>
                  </a:lnTo>
                  <a:lnTo>
                    <a:pt x="27432" y="89916"/>
                  </a:lnTo>
                  <a:lnTo>
                    <a:pt x="27432" y="62484"/>
                  </a:lnTo>
                  <a:close/>
                </a:path>
                <a:path w="5381625" h="1195070">
                  <a:moveTo>
                    <a:pt x="27432" y="7632"/>
                  </a:moveTo>
                  <a:lnTo>
                    <a:pt x="0" y="7632"/>
                  </a:lnTo>
                  <a:lnTo>
                    <a:pt x="0" y="35052"/>
                  </a:lnTo>
                  <a:lnTo>
                    <a:pt x="27432" y="35052"/>
                  </a:lnTo>
                  <a:lnTo>
                    <a:pt x="27432" y="7632"/>
                  </a:lnTo>
                  <a:close/>
                </a:path>
                <a:path w="5381625" h="1195070">
                  <a:moveTo>
                    <a:pt x="5207495" y="1165860"/>
                  </a:moveTo>
                  <a:lnTo>
                    <a:pt x="5180076" y="1165860"/>
                  </a:lnTo>
                  <a:lnTo>
                    <a:pt x="5180076" y="1187196"/>
                  </a:lnTo>
                  <a:lnTo>
                    <a:pt x="5207495" y="1187196"/>
                  </a:lnTo>
                  <a:lnTo>
                    <a:pt x="5207495" y="1165860"/>
                  </a:lnTo>
                  <a:close/>
                </a:path>
                <a:path w="5381625" h="1195070">
                  <a:moveTo>
                    <a:pt x="5207495" y="1111008"/>
                  </a:moveTo>
                  <a:lnTo>
                    <a:pt x="5180076" y="1111008"/>
                  </a:lnTo>
                  <a:lnTo>
                    <a:pt x="5180076" y="1138428"/>
                  </a:lnTo>
                  <a:lnTo>
                    <a:pt x="5207495" y="1138428"/>
                  </a:lnTo>
                  <a:lnTo>
                    <a:pt x="5207495" y="1111008"/>
                  </a:lnTo>
                  <a:close/>
                </a:path>
                <a:path w="5381625" h="1195070">
                  <a:moveTo>
                    <a:pt x="5207495" y="1056144"/>
                  </a:moveTo>
                  <a:lnTo>
                    <a:pt x="5180076" y="1056144"/>
                  </a:lnTo>
                  <a:lnTo>
                    <a:pt x="5180076" y="1083564"/>
                  </a:lnTo>
                  <a:lnTo>
                    <a:pt x="5207495" y="1083564"/>
                  </a:lnTo>
                  <a:lnTo>
                    <a:pt x="5207495" y="1056144"/>
                  </a:lnTo>
                  <a:close/>
                </a:path>
                <a:path w="5381625" h="1195070">
                  <a:moveTo>
                    <a:pt x="5207495" y="999744"/>
                  </a:moveTo>
                  <a:lnTo>
                    <a:pt x="5180076" y="999744"/>
                  </a:lnTo>
                  <a:lnTo>
                    <a:pt x="5180076" y="1027176"/>
                  </a:lnTo>
                  <a:lnTo>
                    <a:pt x="5207495" y="1027176"/>
                  </a:lnTo>
                  <a:lnTo>
                    <a:pt x="5207495" y="999744"/>
                  </a:lnTo>
                  <a:close/>
                </a:path>
                <a:path w="5381625" h="1195070">
                  <a:moveTo>
                    <a:pt x="5207495" y="944880"/>
                  </a:moveTo>
                  <a:lnTo>
                    <a:pt x="5180076" y="944880"/>
                  </a:lnTo>
                  <a:lnTo>
                    <a:pt x="5180076" y="972324"/>
                  </a:lnTo>
                  <a:lnTo>
                    <a:pt x="5207495" y="972324"/>
                  </a:lnTo>
                  <a:lnTo>
                    <a:pt x="5207495" y="944880"/>
                  </a:lnTo>
                  <a:close/>
                </a:path>
                <a:path w="5381625" h="1195070">
                  <a:moveTo>
                    <a:pt x="5207495" y="888504"/>
                  </a:moveTo>
                  <a:lnTo>
                    <a:pt x="5180076" y="888504"/>
                  </a:lnTo>
                  <a:lnTo>
                    <a:pt x="5180076" y="917448"/>
                  </a:lnTo>
                  <a:lnTo>
                    <a:pt x="5207495" y="917448"/>
                  </a:lnTo>
                  <a:lnTo>
                    <a:pt x="5207495" y="888504"/>
                  </a:lnTo>
                  <a:close/>
                </a:path>
                <a:path w="5381625" h="1195070">
                  <a:moveTo>
                    <a:pt x="5207495" y="833628"/>
                  </a:moveTo>
                  <a:lnTo>
                    <a:pt x="5180076" y="833628"/>
                  </a:lnTo>
                  <a:lnTo>
                    <a:pt x="5180076" y="861060"/>
                  </a:lnTo>
                  <a:lnTo>
                    <a:pt x="5207495" y="861060"/>
                  </a:lnTo>
                  <a:lnTo>
                    <a:pt x="5207495" y="833628"/>
                  </a:lnTo>
                  <a:close/>
                </a:path>
                <a:path w="5381625" h="1195070">
                  <a:moveTo>
                    <a:pt x="5207495" y="777240"/>
                  </a:moveTo>
                  <a:lnTo>
                    <a:pt x="5180076" y="777240"/>
                  </a:lnTo>
                  <a:lnTo>
                    <a:pt x="5180076" y="806196"/>
                  </a:lnTo>
                  <a:lnTo>
                    <a:pt x="5207495" y="806196"/>
                  </a:lnTo>
                  <a:lnTo>
                    <a:pt x="5207495" y="777240"/>
                  </a:lnTo>
                  <a:close/>
                </a:path>
                <a:path w="5381625" h="1195070">
                  <a:moveTo>
                    <a:pt x="5207495" y="722388"/>
                  </a:moveTo>
                  <a:lnTo>
                    <a:pt x="5180076" y="722388"/>
                  </a:lnTo>
                  <a:lnTo>
                    <a:pt x="5180076" y="749808"/>
                  </a:lnTo>
                  <a:lnTo>
                    <a:pt x="5207495" y="749808"/>
                  </a:lnTo>
                  <a:lnTo>
                    <a:pt x="5207495" y="722388"/>
                  </a:lnTo>
                  <a:close/>
                </a:path>
                <a:path w="5381625" h="1195070">
                  <a:moveTo>
                    <a:pt x="5207495" y="667524"/>
                  </a:moveTo>
                  <a:lnTo>
                    <a:pt x="5180076" y="667524"/>
                  </a:lnTo>
                  <a:lnTo>
                    <a:pt x="5180076" y="694944"/>
                  </a:lnTo>
                  <a:lnTo>
                    <a:pt x="5207495" y="694944"/>
                  </a:lnTo>
                  <a:lnTo>
                    <a:pt x="5207495" y="667524"/>
                  </a:lnTo>
                  <a:close/>
                </a:path>
                <a:path w="5381625" h="1195070">
                  <a:moveTo>
                    <a:pt x="5207495" y="611124"/>
                  </a:moveTo>
                  <a:lnTo>
                    <a:pt x="5180076" y="611124"/>
                  </a:lnTo>
                  <a:lnTo>
                    <a:pt x="5180076" y="638556"/>
                  </a:lnTo>
                  <a:lnTo>
                    <a:pt x="5207495" y="638556"/>
                  </a:lnTo>
                  <a:lnTo>
                    <a:pt x="5207495" y="611124"/>
                  </a:lnTo>
                  <a:close/>
                </a:path>
                <a:path w="5381625" h="1195070">
                  <a:moveTo>
                    <a:pt x="5207495" y="499884"/>
                  </a:moveTo>
                  <a:lnTo>
                    <a:pt x="5180076" y="499884"/>
                  </a:lnTo>
                  <a:lnTo>
                    <a:pt x="5180076" y="527304"/>
                  </a:lnTo>
                  <a:lnTo>
                    <a:pt x="5207495" y="527304"/>
                  </a:lnTo>
                  <a:lnTo>
                    <a:pt x="5207495" y="499884"/>
                  </a:lnTo>
                  <a:close/>
                </a:path>
                <a:path w="5381625" h="1195070">
                  <a:moveTo>
                    <a:pt x="5207495" y="445008"/>
                  </a:moveTo>
                  <a:lnTo>
                    <a:pt x="5180076" y="445008"/>
                  </a:lnTo>
                  <a:lnTo>
                    <a:pt x="5180076" y="472440"/>
                  </a:lnTo>
                  <a:lnTo>
                    <a:pt x="5207495" y="472440"/>
                  </a:lnTo>
                  <a:lnTo>
                    <a:pt x="5207495" y="445008"/>
                  </a:lnTo>
                  <a:close/>
                </a:path>
                <a:path w="5381625" h="1195070">
                  <a:moveTo>
                    <a:pt x="5207495" y="388620"/>
                  </a:moveTo>
                  <a:lnTo>
                    <a:pt x="5180076" y="388620"/>
                  </a:lnTo>
                  <a:lnTo>
                    <a:pt x="5180076" y="417576"/>
                  </a:lnTo>
                  <a:lnTo>
                    <a:pt x="5207495" y="417576"/>
                  </a:lnTo>
                  <a:lnTo>
                    <a:pt x="5207495" y="388620"/>
                  </a:lnTo>
                  <a:close/>
                </a:path>
                <a:path w="5381625" h="1195070">
                  <a:moveTo>
                    <a:pt x="5207495" y="333768"/>
                  </a:moveTo>
                  <a:lnTo>
                    <a:pt x="5180076" y="333768"/>
                  </a:lnTo>
                  <a:lnTo>
                    <a:pt x="5180076" y="361188"/>
                  </a:lnTo>
                  <a:lnTo>
                    <a:pt x="5207495" y="361188"/>
                  </a:lnTo>
                  <a:lnTo>
                    <a:pt x="5207495" y="333768"/>
                  </a:lnTo>
                  <a:close/>
                </a:path>
                <a:path w="5381625" h="1195070">
                  <a:moveTo>
                    <a:pt x="5207495" y="277368"/>
                  </a:moveTo>
                  <a:lnTo>
                    <a:pt x="5180076" y="277368"/>
                  </a:lnTo>
                  <a:lnTo>
                    <a:pt x="5180076" y="306324"/>
                  </a:lnTo>
                  <a:lnTo>
                    <a:pt x="5207495" y="306324"/>
                  </a:lnTo>
                  <a:lnTo>
                    <a:pt x="5207495" y="277368"/>
                  </a:lnTo>
                  <a:close/>
                </a:path>
                <a:path w="5381625" h="1195070">
                  <a:moveTo>
                    <a:pt x="5207495" y="167640"/>
                  </a:moveTo>
                  <a:lnTo>
                    <a:pt x="5180076" y="167640"/>
                  </a:lnTo>
                  <a:lnTo>
                    <a:pt x="5180076" y="195084"/>
                  </a:lnTo>
                  <a:lnTo>
                    <a:pt x="5207495" y="195084"/>
                  </a:lnTo>
                  <a:lnTo>
                    <a:pt x="5207495" y="167640"/>
                  </a:lnTo>
                  <a:close/>
                </a:path>
                <a:path w="5381625" h="1195070">
                  <a:moveTo>
                    <a:pt x="5207495" y="111264"/>
                  </a:moveTo>
                  <a:lnTo>
                    <a:pt x="5180076" y="111264"/>
                  </a:lnTo>
                  <a:lnTo>
                    <a:pt x="5180076" y="138684"/>
                  </a:lnTo>
                  <a:lnTo>
                    <a:pt x="5207495" y="138684"/>
                  </a:lnTo>
                  <a:lnTo>
                    <a:pt x="5207495" y="111264"/>
                  </a:lnTo>
                  <a:close/>
                </a:path>
                <a:path w="5381625" h="1195070">
                  <a:moveTo>
                    <a:pt x="5207495" y="56388"/>
                  </a:moveTo>
                  <a:lnTo>
                    <a:pt x="5180076" y="56388"/>
                  </a:lnTo>
                  <a:lnTo>
                    <a:pt x="5180076" y="83820"/>
                  </a:lnTo>
                  <a:lnTo>
                    <a:pt x="5207495" y="83820"/>
                  </a:lnTo>
                  <a:lnTo>
                    <a:pt x="5207495" y="56388"/>
                  </a:lnTo>
                  <a:close/>
                </a:path>
                <a:path w="5381625" h="1195070">
                  <a:moveTo>
                    <a:pt x="5207495" y="0"/>
                  </a:moveTo>
                  <a:lnTo>
                    <a:pt x="5180076" y="0"/>
                  </a:lnTo>
                  <a:lnTo>
                    <a:pt x="5180076" y="27432"/>
                  </a:lnTo>
                  <a:lnTo>
                    <a:pt x="5207495" y="27432"/>
                  </a:lnTo>
                  <a:lnTo>
                    <a:pt x="5207495" y="0"/>
                  </a:lnTo>
                  <a:close/>
                </a:path>
                <a:path w="5381625" h="1195070">
                  <a:moveTo>
                    <a:pt x="5359895" y="214884"/>
                  </a:moveTo>
                  <a:lnTo>
                    <a:pt x="5236464" y="153924"/>
                  </a:lnTo>
                  <a:lnTo>
                    <a:pt x="5236464" y="201168"/>
                  </a:lnTo>
                  <a:lnTo>
                    <a:pt x="5103876" y="201168"/>
                  </a:lnTo>
                  <a:lnTo>
                    <a:pt x="5103876" y="230124"/>
                  </a:lnTo>
                  <a:lnTo>
                    <a:pt x="5180076" y="230124"/>
                  </a:lnTo>
                  <a:lnTo>
                    <a:pt x="5180076" y="249936"/>
                  </a:lnTo>
                  <a:lnTo>
                    <a:pt x="5207495" y="249936"/>
                  </a:lnTo>
                  <a:lnTo>
                    <a:pt x="5207495" y="230124"/>
                  </a:lnTo>
                  <a:lnTo>
                    <a:pt x="5236464" y="230124"/>
                  </a:lnTo>
                  <a:lnTo>
                    <a:pt x="5236464" y="277368"/>
                  </a:lnTo>
                  <a:lnTo>
                    <a:pt x="5359895" y="214884"/>
                  </a:lnTo>
                  <a:close/>
                </a:path>
                <a:path w="5381625" h="1195070">
                  <a:moveTo>
                    <a:pt x="5381244" y="556260"/>
                  </a:moveTo>
                  <a:lnTo>
                    <a:pt x="5257800" y="493776"/>
                  </a:lnTo>
                  <a:lnTo>
                    <a:pt x="5257800" y="542544"/>
                  </a:lnTo>
                  <a:lnTo>
                    <a:pt x="5123675" y="542544"/>
                  </a:lnTo>
                  <a:lnTo>
                    <a:pt x="5123675" y="569976"/>
                  </a:lnTo>
                  <a:lnTo>
                    <a:pt x="5180076" y="569976"/>
                  </a:lnTo>
                  <a:lnTo>
                    <a:pt x="5180076" y="583704"/>
                  </a:lnTo>
                  <a:lnTo>
                    <a:pt x="5207495" y="583704"/>
                  </a:lnTo>
                  <a:lnTo>
                    <a:pt x="5207495" y="569976"/>
                  </a:lnTo>
                  <a:lnTo>
                    <a:pt x="5257800" y="569976"/>
                  </a:lnTo>
                  <a:lnTo>
                    <a:pt x="5257800" y="618744"/>
                  </a:lnTo>
                  <a:lnTo>
                    <a:pt x="5381244" y="5562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4" name="object 64"/>
          <p:cNvSpPr txBox="1"/>
          <p:nvPr/>
        </p:nvSpPr>
        <p:spPr>
          <a:xfrm>
            <a:off x="8771635" y="3838448"/>
            <a:ext cx="321310" cy="23621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4299"/>
              </a:lnSpc>
              <a:spcBef>
                <a:spcPts val="95"/>
              </a:spcBef>
            </a:pPr>
            <a:r>
              <a:rPr sz="700" b="1" spc="15" dirty="0">
                <a:latin typeface="Arial"/>
                <a:cs typeface="Arial"/>
              </a:rPr>
              <a:t>Fibra </a:t>
            </a:r>
            <a:r>
              <a:rPr sz="700" b="1" spc="20" dirty="0">
                <a:latin typeface="Arial"/>
                <a:cs typeface="Arial"/>
              </a:rPr>
              <a:t> </a:t>
            </a:r>
            <a:r>
              <a:rPr sz="700" b="1" spc="10" dirty="0">
                <a:latin typeface="Arial"/>
                <a:cs typeface="Arial"/>
              </a:rPr>
              <a:t>Ó</a:t>
            </a:r>
            <a:r>
              <a:rPr sz="700" b="1" spc="20" dirty="0">
                <a:latin typeface="Arial"/>
                <a:cs typeface="Arial"/>
              </a:rPr>
              <a:t>p</a:t>
            </a:r>
            <a:r>
              <a:rPr sz="700" b="1" spc="65" dirty="0">
                <a:latin typeface="Arial"/>
                <a:cs typeface="Arial"/>
              </a:rPr>
              <a:t>t</a:t>
            </a:r>
            <a:r>
              <a:rPr sz="700" b="1" spc="15" dirty="0">
                <a:latin typeface="Arial"/>
                <a:cs typeface="Arial"/>
              </a:rPr>
              <a:t>i</a:t>
            </a:r>
            <a:r>
              <a:rPr sz="700" b="1" spc="-10" dirty="0">
                <a:latin typeface="Arial"/>
                <a:cs typeface="Arial"/>
              </a:rPr>
              <a:t>c</a:t>
            </a:r>
            <a:r>
              <a:rPr sz="700" b="1" spc="15" dirty="0">
                <a:latin typeface="Arial"/>
                <a:cs typeface="Arial"/>
              </a:rPr>
              <a:t>a</a:t>
            </a:r>
            <a:endParaRPr sz="700">
              <a:latin typeface="Arial"/>
              <a:cs typeface="Arial"/>
            </a:endParaRPr>
          </a:p>
        </p:txBody>
      </p:sp>
      <p:sp>
        <p:nvSpPr>
          <p:cNvPr id="72" name="object 7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pc="-125" dirty="0"/>
              <a:t>Pag</a:t>
            </a:r>
            <a:r>
              <a:rPr spc="-55" dirty="0"/>
              <a:t>. </a:t>
            </a:r>
            <a:fld id="{81D60167-4931-47E6-BA6A-407CBD079E47}" type="slidenum">
              <a:rPr spc="-110" dirty="0"/>
              <a:pPr marL="12700"/>
              <a:t>81</a:t>
            </a:fld>
            <a:r>
              <a:rPr spc="-55" dirty="0"/>
              <a:t> </a:t>
            </a:r>
            <a:r>
              <a:rPr spc="-155" dirty="0"/>
              <a:t>D</a:t>
            </a:r>
            <a:r>
              <a:rPr spc="-110" dirty="0"/>
              <a:t>e</a:t>
            </a:r>
            <a:r>
              <a:rPr spc="-60" dirty="0"/>
              <a:t> </a:t>
            </a:r>
            <a:r>
              <a:rPr spc="-5" dirty="0"/>
              <a:t>149</a:t>
            </a:r>
          </a:p>
        </p:txBody>
      </p:sp>
      <p:sp>
        <p:nvSpPr>
          <p:cNvPr id="73" name="object 7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55"/>
              </a:lnSpc>
            </a:pPr>
            <a:r>
              <a:rPr spc="-105" dirty="0"/>
              <a:t>Elaboro:</a:t>
            </a:r>
          </a:p>
          <a:p>
            <a:pPr marL="12700">
              <a:lnSpc>
                <a:spcPts val="1300"/>
              </a:lnSpc>
            </a:pPr>
            <a:r>
              <a:rPr spc="-100" dirty="0"/>
              <a:t>Ingenier</a:t>
            </a:r>
            <a:r>
              <a:rPr spc="-120" dirty="0"/>
              <a:t>o</a:t>
            </a:r>
            <a:r>
              <a:rPr spc="-55" dirty="0"/>
              <a:t> </a:t>
            </a:r>
            <a:r>
              <a:rPr spc="-120" dirty="0"/>
              <a:t>Juan</a:t>
            </a:r>
            <a:r>
              <a:rPr spc="-55" dirty="0"/>
              <a:t> </a:t>
            </a:r>
            <a:r>
              <a:rPr spc="-155" dirty="0"/>
              <a:t>C</a:t>
            </a:r>
            <a:r>
              <a:rPr spc="-110" dirty="0"/>
              <a:t>a</a:t>
            </a:r>
            <a:r>
              <a:rPr spc="-90" dirty="0"/>
              <a:t>rlo</a:t>
            </a:r>
            <a:r>
              <a:rPr spc="-110" dirty="0"/>
              <a:t>s</a:t>
            </a:r>
            <a:r>
              <a:rPr spc="-70" dirty="0"/>
              <a:t> </a:t>
            </a:r>
            <a:r>
              <a:rPr spc="-135" dirty="0"/>
              <a:t>Mes</a:t>
            </a:r>
            <a:r>
              <a:rPr spc="-110" dirty="0"/>
              <a:t>a</a:t>
            </a:r>
            <a:r>
              <a:rPr spc="-70" dirty="0"/>
              <a:t> </a:t>
            </a:r>
            <a:r>
              <a:rPr spc="-155" dirty="0"/>
              <a:t>A</a:t>
            </a:r>
            <a:r>
              <a:rPr spc="-55" dirty="0"/>
              <a:t>l</a:t>
            </a:r>
            <a:r>
              <a:rPr spc="-105" dirty="0"/>
              <a:t>varez</a:t>
            </a:r>
          </a:p>
        </p:txBody>
      </p:sp>
      <p:sp>
        <p:nvSpPr>
          <p:cNvPr id="65" name="object 65"/>
          <p:cNvSpPr txBox="1"/>
          <p:nvPr/>
        </p:nvSpPr>
        <p:spPr>
          <a:xfrm>
            <a:off x="7721599" y="4476995"/>
            <a:ext cx="540385" cy="23621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0" marR="5080" indent="-108585">
              <a:lnSpc>
                <a:spcPct val="104299"/>
              </a:lnSpc>
              <a:spcBef>
                <a:spcPts val="95"/>
              </a:spcBef>
            </a:pPr>
            <a:r>
              <a:rPr sz="700" b="1" spc="5" dirty="0">
                <a:latin typeface="Arial"/>
                <a:cs typeface="Arial"/>
              </a:rPr>
              <a:t>T</a:t>
            </a:r>
            <a:r>
              <a:rPr sz="700" b="1" spc="35" dirty="0">
                <a:latin typeface="Arial"/>
                <a:cs typeface="Arial"/>
              </a:rPr>
              <a:t>r</a:t>
            </a:r>
            <a:r>
              <a:rPr sz="700" b="1" spc="50" dirty="0">
                <a:latin typeface="Arial"/>
                <a:cs typeface="Arial"/>
              </a:rPr>
              <a:t>a</a:t>
            </a:r>
            <a:r>
              <a:rPr sz="700" b="1" spc="35" dirty="0">
                <a:latin typeface="Arial"/>
                <a:cs typeface="Arial"/>
              </a:rPr>
              <a:t>n</a:t>
            </a:r>
            <a:r>
              <a:rPr sz="700" b="1" spc="-25" dirty="0">
                <a:latin typeface="Arial"/>
                <a:cs typeface="Arial"/>
              </a:rPr>
              <a:t>s</a:t>
            </a:r>
            <a:r>
              <a:rPr sz="700" b="1" spc="55" dirty="0">
                <a:latin typeface="Arial"/>
                <a:cs typeface="Arial"/>
              </a:rPr>
              <a:t>m</a:t>
            </a:r>
            <a:r>
              <a:rPr sz="700" b="1" spc="25" dirty="0">
                <a:latin typeface="Arial"/>
                <a:cs typeface="Arial"/>
              </a:rPr>
              <a:t>i</a:t>
            </a:r>
            <a:r>
              <a:rPr sz="700" b="1" spc="-20" dirty="0">
                <a:latin typeface="Arial"/>
                <a:cs typeface="Arial"/>
              </a:rPr>
              <a:t>s</a:t>
            </a:r>
            <a:r>
              <a:rPr sz="700" b="1" spc="10" dirty="0">
                <a:latin typeface="Arial"/>
                <a:cs typeface="Arial"/>
              </a:rPr>
              <a:t>or  </a:t>
            </a:r>
            <a:r>
              <a:rPr sz="700" b="1" spc="20" dirty="0">
                <a:latin typeface="Arial"/>
                <a:cs typeface="Arial"/>
              </a:rPr>
              <a:t>Óptico</a:t>
            </a:r>
            <a:endParaRPr sz="700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9631178" y="4457187"/>
            <a:ext cx="441325" cy="23621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1755" marR="5080" indent="-59690">
              <a:lnSpc>
                <a:spcPct val="104299"/>
              </a:lnSpc>
              <a:spcBef>
                <a:spcPts val="95"/>
              </a:spcBef>
            </a:pPr>
            <a:r>
              <a:rPr sz="700" b="1" spc="15" dirty="0">
                <a:latin typeface="Arial"/>
                <a:cs typeface="Arial"/>
              </a:rPr>
              <a:t>R</a:t>
            </a:r>
            <a:r>
              <a:rPr sz="700" b="1" spc="35" dirty="0">
                <a:latin typeface="Arial"/>
                <a:cs typeface="Arial"/>
              </a:rPr>
              <a:t>e</a:t>
            </a:r>
            <a:r>
              <a:rPr sz="700" b="1" spc="-10" dirty="0">
                <a:latin typeface="Arial"/>
                <a:cs typeface="Arial"/>
              </a:rPr>
              <a:t>c</a:t>
            </a:r>
            <a:r>
              <a:rPr sz="700" b="1" spc="35" dirty="0">
                <a:latin typeface="Arial"/>
                <a:cs typeface="Arial"/>
              </a:rPr>
              <a:t>e</a:t>
            </a:r>
            <a:r>
              <a:rPr sz="700" b="1" spc="20" dirty="0">
                <a:latin typeface="Arial"/>
                <a:cs typeface="Arial"/>
              </a:rPr>
              <a:t>p</a:t>
            </a:r>
            <a:r>
              <a:rPr sz="700" b="1" spc="65" dirty="0">
                <a:latin typeface="Arial"/>
                <a:cs typeface="Arial"/>
              </a:rPr>
              <a:t>t</a:t>
            </a:r>
            <a:r>
              <a:rPr sz="700" b="1" spc="20" dirty="0">
                <a:latin typeface="Arial"/>
                <a:cs typeface="Arial"/>
              </a:rPr>
              <a:t>o</a:t>
            </a:r>
            <a:r>
              <a:rPr sz="700" b="1" spc="10" dirty="0">
                <a:latin typeface="Arial"/>
                <a:cs typeface="Arial"/>
              </a:rPr>
              <a:t>r  </a:t>
            </a:r>
            <a:r>
              <a:rPr sz="700" b="1" spc="20" dirty="0">
                <a:latin typeface="Arial"/>
                <a:cs typeface="Arial"/>
              </a:rPr>
              <a:t>Óptico</a:t>
            </a:r>
            <a:endParaRPr sz="700">
              <a:latin typeface="Arial"/>
              <a:cs typeface="Arial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6194559" y="4414517"/>
            <a:ext cx="420370" cy="4711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indent="-1270" algn="ctr">
              <a:lnSpc>
                <a:spcPct val="104299"/>
              </a:lnSpc>
              <a:spcBef>
                <a:spcPts val="95"/>
              </a:spcBef>
            </a:pPr>
            <a:r>
              <a:rPr sz="700" b="1" spc="5" dirty="0">
                <a:latin typeface="Arial"/>
                <a:cs typeface="Arial"/>
              </a:rPr>
              <a:t>I</a:t>
            </a:r>
            <a:r>
              <a:rPr sz="700" b="1" spc="-50" dirty="0">
                <a:latin typeface="Arial"/>
                <a:cs typeface="Arial"/>
              </a:rPr>
              <a:t> </a:t>
            </a:r>
            <a:r>
              <a:rPr sz="700" b="1" spc="35" dirty="0">
                <a:latin typeface="Arial"/>
                <a:cs typeface="Arial"/>
              </a:rPr>
              <a:t>n</a:t>
            </a:r>
            <a:r>
              <a:rPr sz="700" b="1" spc="65" dirty="0">
                <a:latin typeface="Arial"/>
                <a:cs typeface="Arial"/>
              </a:rPr>
              <a:t>t</a:t>
            </a:r>
            <a:r>
              <a:rPr sz="700" b="1" spc="35" dirty="0">
                <a:latin typeface="Arial"/>
                <a:cs typeface="Arial"/>
              </a:rPr>
              <a:t>e</a:t>
            </a:r>
            <a:r>
              <a:rPr sz="700" b="1" spc="45" dirty="0">
                <a:latin typeface="Arial"/>
                <a:cs typeface="Arial"/>
              </a:rPr>
              <a:t>r</a:t>
            </a:r>
            <a:r>
              <a:rPr sz="700" b="1" spc="50" dirty="0">
                <a:latin typeface="Arial"/>
                <a:cs typeface="Arial"/>
              </a:rPr>
              <a:t>f</a:t>
            </a:r>
            <a:r>
              <a:rPr sz="700" b="1" spc="40" dirty="0">
                <a:latin typeface="Arial"/>
                <a:cs typeface="Arial"/>
              </a:rPr>
              <a:t>a</a:t>
            </a:r>
            <a:r>
              <a:rPr sz="700" b="1" spc="10" dirty="0">
                <a:latin typeface="Arial"/>
                <a:cs typeface="Arial"/>
              </a:rPr>
              <a:t>z  </a:t>
            </a:r>
            <a:r>
              <a:rPr sz="700" b="1" spc="30" dirty="0">
                <a:latin typeface="Arial"/>
                <a:cs typeface="Arial"/>
              </a:rPr>
              <a:t>para </a:t>
            </a:r>
            <a:r>
              <a:rPr sz="700" b="1" spc="15" dirty="0">
                <a:latin typeface="Arial"/>
                <a:cs typeface="Arial"/>
              </a:rPr>
              <a:t>la </a:t>
            </a:r>
            <a:r>
              <a:rPr sz="700" b="1" spc="20" dirty="0">
                <a:latin typeface="Arial"/>
                <a:cs typeface="Arial"/>
              </a:rPr>
              <a:t> </a:t>
            </a:r>
            <a:r>
              <a:rPr sz="700" b="1" spc="25" dirty="0">
                <a:latin typeface="Arial"/>
                <a:cs typeface="Arial"/>
              </a:rPr>
              <a:t>Señal </a:t>
            </a:r>
            <a:r>
              <a:rPr sz="700" b="1" spc="30" dirty="0">
                <a:latin typeface="Arial"/>
                <a:cs typeface="Arial"/>
              </a:rPr>
              <a:t> </a:t>
            </a:r>
            <a:r>
              <a:rPr sz="700" b="1" spc="-25" dirty="0">
                <a:latin typeface="Arial"/>
                <a:cs typeface="Arial"/>
              </a:rPr>
              <a:t>E</a:t>
            </a:r>
            <a:r>
              <a:rPr sz="700" b="1" spc="15" dirty="0">
                <a:latin typeface="Arial"/>
                <a:cs typeface="Arial"/>
              </a:rPr>
              <a:t>l</a:t>
            </a:r>
            <a:r>
              <a:rPr sz="700" b="1" spc="40" dirty="0">
                <a:latin typeface="Arial"/>
                <a:cs typeface="Arial"/>
              </a:rPr>
              <a:t>é</a:t>
            </a:r>
            <a:r>
              <a:rPr sz="700" b="1" spc="-10" dirty="0">
                <a:latin typeface="Arial"/>
                <a:cs typeface="Arial"/>
              </a:rPr>
              <a:t>c</a:t>
            </a:r>
            <a:r>
              <a:rPr sz="700" b="1" spc="65" dirty="0">
                <a:latin typeface="Arial"/>
                <a:cs typeface="Arial"/>
              </a:rPr>
              <a:t>t</a:t>
            </a:r>
            <a:r>
              <a:rPr sz="700" b="1" spc="45" dirty="0">
                <a:latin typeface="Arial"/>
                <a:cs typeface="Arial"/>
              </a:rPr>
              <a:t>r</a:t>
            </a:r>
            <a:r>
              <a:rPr sz="700" b="1" spc="15" dirty="0">
                <a:latin typeface="Arial"/>
                <a:cs typeface="Arial"/>
              </a:rPr>
              <a:t>i</a:t>
            </a:r>
            <a:r>
              <a:rPr sz="700" b="1" spc="-10" dirty="0">
                <a:latin typeface="Arial"/>
                <a:cs typeface="Arial"/>
              </a:rPr>
              <a:t>c</a:t>
            </a:r>
            <a:r>
              <a:rPr sz="700" b="1" spc="15" dirty="0">
                <a:latin typeface="Arial"/>
                <a:cs typeface="Arial"/>
              </a:rPr>
              <a:t>a</a:t>
            </a:r>
            <a:endParaRPr sz="700">
              <a:latin typeface="Arial"/>
              <a:cs typeface="Arial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11220718" y="4416031"/>
            <a:ext cx="420370" cy="4711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905" algn="ctr">
              <a:lnSpc>
                <a:spcPct val="104299"/>
              </a:lnSpc>
              <a:spcBef>
                <a:spcPts val="95"/>
              </a:spcBef>
            </a:pPr>
            <a:r>
              <a:rPr sz="700" b="1" spc="5" dirty="0">
                <a:latin typeface="Arial"/>
                <a:cs typeface="Arial"/>
              </a:rPr>
              <a:t>I</a:t>
            </a:r>
            <a:r>
              <a:rPr sz="700" b="1" spc="-50" dirty="0">
                <a:latin typeface="Arial"/>
                <a:cs typeface="Arial"/>
              </a:rPr>
              <a:t> </a:t>
            </a:r>
            <a:r>
              <a:rPr sz="700" b="1" spc="35" dirty="0">
                <a:latin typeface="Arial"/>
                <a:cs typeface="Arial"/>
              </a:rPr>
              <a:t>n</a:t>
            </a:r>
            <a:r>
              <a:rPr sz="700" b="1" spc="65" dirty="0">
                <a:latin typeface="Arial"/>
                <a:cs typeface="Arial"/>
              </a:rPr>
              <a:t>t</a:t>
            </a:r>
            <a:r>
              <a:rPr sz="700" b="1" spc="35" dirty="0">
                <a:latin typeface="Arial"/>
                <a:cs typeface="Arial"/>
              </a:rPr>
              <a:t>e</a:t>
            </a:r>
            <a:r>
              <a:rPr sz="700" b="1" spc="45" dirty="0">
                <a:latin typeface="Arial"/>
                <a:cs typeface="Arial"/>
              </a:rPr>
              <a:t>r</a:t>
            </a:r>
            <a:r>
              <a:rPr sz="700" b="1" spc="50" dirty="0">
                <a:latin typeface="Arial"/>
                <a:cs typeface="Arial"/>
              </a:rPr>
              <a:t>f</a:t>
            </a:r>
            <a:r>
              <a:rPr sz="700" b="1" spc="40" dirty="0">
                <a:latin typeface="Arial"/>
                <a:cs typeface="Arial"/>
              </a:rPr>
              <a:t>a</a:t>
            </a:r>
            <a:r>
              <a:rPr sz="700" b="1" spc="10" dirty="0">
                <a:latin typeface="Arial"/>
                <a:cs typeface="Arial"/>
              </a:rPr>
              <a:t>z  </a:t>
            </a:r>
            <a:r>
              <a:rPr sz="700" b="1" spc="30" dirty="0">
                <a:latin typeface="Arial"/>
                <a:cs typeface="Arial"/>
              </a:rPr>
              <a:t>para </a:t>
            </a:r>
            <a:r>
              <a:rPr sz="700" b="1" spc="15" dirty="0">
                <a:latin typeface="Arial"/>
                <a:cs typeface="Arial"/>
              </a:rPr>
              <a:t>la </a:t>
            </a:r>
            <a:r>
              <a:rPr sz="700" b="1" spc="20" dirty="0">
                <a:latin typeface="Arial"/>
                <a:cs typeface="Arial"/>
              </a:rPr>
              <a:t> </a:t>
            </a:r>
            <a:r>
              <a:rPr sz="700" b="1" spc="25" dirty="0">
                <a:latin typeface="Arial"/>
                <a:cs typeface="Arial"/>
              </a:rPr>
              <a:t>Señal </a:t>
            </a:r>
            <a:r>
              <a:rPr sz="700" b="1" spc="30" dirty="0">
                <a:latin typeface="Arial"/>
                <a:cs typeface="Arial"/>
              </a:rPr>
              <a:t> </a:t>
            </a:r>
            <a:r>
              <a:rPr sz="700" b="1" spc="-25" dirty="0">
                <a:latin typeface="Arial"/>
                <a:cs typeface="Arial"/>
              </a:rPr>
              <a:t>E</a:t>
            </a:r>
            <a:r>
              <a:rPr sz="700" b="1" spc="15" dirty="0">
                <a:latin typeface="Arial"/>
                <a:cs typeface="Arial"/>
              </a:rPr>
              <a:t>l</a:t>
            </a:r>
            <a:r>
              <a:rPr sz="700" b="1" spc="40" dirty="0">
                <a:latin typeface="Arial"/>
                <a:cs typeface="Arial"/>
              </a:rPr>
              <a:t>é</a:t>
            </a:r>
            <a:r>
              <a:rPr sz="700" b="1" spc="-10" dirty="0">
                <a:latin typeface="Arial"/>
                <a:cs typeface="Arial"/>
              </a:rPr>
              <a:t>c</a:t>
            </a:r>
            <a:r>
              <a:rPr sz="700" b="1" spc="65" dirty="0">
                <a:latin typeface="Arial"/>
                <a:cs typeface="Arial"/>
              </a:rPr>
              <a:t>t</a:t>
            </a:r>
            <a:r>
              <a:rPr sz="700" b="1" spc="45" dirty="0">
                <a:latin typeface="Arial"/>
                <a:cs typeface="Arial"/>
              </a:rPr>
              <a:t>r</a:t>
            </a:r>
            <a:r>
              <a:rPr sz="700" b="1" spc="15" dirty="0">
                <a:latin typeface="Arial"/>
                <a:cs typeface="Arial"/>
              </a:rPr>
              <a:t>i</a:t>
            </a:r>
            <a:r>
              <a:rPr sz="700" b="1" spc="-10" dirty="0">
                <a:latin typeface="Arial"/>
                <a:cs typeface="Arial"/>
              </a:rPr>
              <a:t>c</a:t>
            </a:r>
            <a:r>
              <a:rPr sz="700" b="1" spc="15" dirty="0">
                <a:latin typeface="Arial"/>
                <a:cs typeface="Arial"/>
              </a:rPr>
              <a:t>a</a:t>
            </a:r>
            <a:endParaRPr sz="700"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7616458" y="4891023"/>
            <a:ext cx="265176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dirty="0">
                <a:latin typeface="Arial MT"/>
                <a:cs typeface="Arial MT"/>
              </a:rPr>
              <a:t>Figura</a:t>
            </a:r>
            <a:r>
              <a:rPr sz="900" spc="-20" dirty="0">
                <a:latin typeface="Arial MT"/>
                <a:cs typeface="Arial MT"/>
              </a:rPr>
              <a:t> </a:t>
            </a:r>
            <a:r>
              <a:rPr sz="900" dirty="0">
                <a:latin typeface="Arial MT"/>
                <a:cs typeface="Arial MT"/>
              </a:rPr>
              <a:t>22: </a:t>
            </a:r>
            <a:r>
              <a:rPr sz="900" spc="-5" dirty="0">
                <a:latin typeface="Arial MT"/>
                <a:cs typeface="Arial MT"/>
              </a:rPr>
              <a:t>Comunicación</a:t>
            </a:r>
            <a:r>
              <a:rPr sz="900" spc="-15" dirty="0">
                <a:latin typeface="Arial MT"/>
                <a:cs typeface="Arial MT"/>
              </a:rPr>
              <a:t> </a:t>
            </a:r>
            <a:r>
              <a:rPr sz="900" dirty="0">
                <a:latin typeface="Arial MT"/>
                <a:cs typeface="Arial MT"/>
              </a:rPr>
              <a:t>por</a:t>
            </a:r>
            <a:r>
              <a:rPr sz="900" spc="-5" dirty="0">
                <a:latin typeface="Arial MT"/>
                <a:cs typeface="Arial MT"/>
              </a:rPr>
              <a:t> Medio</a:t>
            </a:r>
            <a:r>
              <a:rPr sz="900" dirty="0">
                <a:latin typeface="Arial MT"/>
                <a:cs typeface="Arial MT"/>
              </a:rPr>
              <a:t> </a:t>
            </a:r>
            <a:r>
              <a:rPr sz="900" spc="-5" dirty="0">
                <a:latin typeface="Arial MT"/>
                <a:cs typeface="Arial MT"/>
              </a:rPr>
              <a:t>de</a:t>
            </a:r>
            <a:r>
              <a:rPr sz="900" dirty="0">
                <a:latin typeface="Arial MT"/>
                <a:cs typeface="Arial MT"/>
              </a:rPr>
              <a:t> </a:t>
            </a:r>
            <a:r>
              <a:rPr sz="900" spc="-5" dirty="0">
                <a:latin typeface="Arial MT"/>
                <a:cs typeface="Arial MT"/>
              </a:rPr>
              <a:t>Fibra</a:t>
            </a:r>
            <a:r>
              <a:rPr sz="900" dirty="0">
                <a:latin typeface="Arial MT"/>
                <a:cs typeface="Arial MT"/>
              </a:rPr>
              <a:t> </a:t>
            </a:r>
            <a:r>
              <a:rPr sz="900" spc="-5" dirty="0">
                <a:latin typeface="Arial MT"/>
                <a:cs typeface="Arial MT"/>
              </a:rPr>
              <a:t>Óptica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6110238" y="5501138"/>
            <a:ext cx="5728970" cy="13394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spcBef>
                <a:spcPts val="105"/>
              </a:spcBef>
            </a:pPr>
            <a:r>
              <a:rPr sz="1100" spc="-5" dirty="0">
                <a:latin typeface="Arial MT"/>
                <a:cs typeface="Arial MT"/>
              </a:rPr>
              <a:t>Los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elementos</a:t>
            </a:r>
            <a:r>
              <a:rPr sz="1100" dirty="0">
                <a:latin typeface="Arial MT"/>
                <a:cs typeface="Arial MT"/>
              </a:rPr>
              <a:t> que</a:t>
            </a:r>
            <a:r>
              <a:rPr sz="1100" spc="-5" dirty="0">
                <a:latin typeface="Arial MT"/>
                <a:cs typeface="Arial MT"/>
              </a:rPr>
              <a:t> se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utilizan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para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la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comunicación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por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medio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la</a:t>
            </a:r>
            <a:r>
              <a:rPr sz="1100" spc="-1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fibra </a:t>
            </a:r>
            <a:r>
              <a:rPr sz="1100" spc="-5" dirty="0">
                <a:latin typeface="Arial MT"/>
                <a:cs typeface="Arial MT"/>
              </a:rPr>
              <a:t>óptica son:</a:t>
            </a:r>
            <a:endParaRPr sz="1100">
              <a:latin typeface="Arial MT"/>
              <a:cs typeface="Arial MT"/>
            </a:endParaRPr>
          </a:p>
          <a:p>
            <a:pPr>
              <a:spcBef>
                <a:spcPts val="35"/>
              </a:spcBef>
            </a:pPr>
            <a:endParaRPr sz="1100">
              <a:latin typeface="Arial MT"/>
              <a:cs typeface="Arial MT"/>
            </a:endParaRPr>
          </a:p>
          <a:p>
            <a:pPr marL="421640" marR="81280" indent="-288290">
              <a:lnSpc>
                <a:spcPts val="1260"/>
              </a:lnSpc>
              <a:buFont typeface="Wingdings"/>
              <a:buChar char=""/>
              <a:tabLst>
                <a:tab pos="421005" algn="l"/>
                <a:tab pos="421640" algn="l"/>
              </a:tabLst>
            </a:pPr>
            <a:r>
              <a:rPr sz="1100" spc="-5" dirty="0">
                <a:latin typeface="Arial MT"/>
                <a:cs typeface="Arial MT"/>
              </a:rPr>
              <a:t>Demodulador</a:t>
            </a:r>
            <a:r>
              <a:rPr sz="1100" spc="17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y</a:t>
            </a:r>
            <a:r>
              <a:rPr sz="1100" spc="16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Modulador:</a:t>
            </a:r>
            <a:r>
              <a:rPr sz="1100" spc="17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En</a:t>
            </a:r>
            <a:r>
              <a:rPr sz="1100" spc="16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ambos</a:t>
            </a:r>
            <a:r>
              <a:rPr sz="1100" spc="16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extremos.</a:t>
            </a:r>
            <a:r>
              <a:rPr sz="1100" spc="16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Son</a:t>
            </a:r>
            <a:r>
              <a:rPr sz="1100" spc="16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los</a:t>
            </a:r>
            <a:r>
              <a:rPr sz="1100" spc="16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encargados</a:t>
            </a:r>
            <a:r>
              <a:rPr sz="1100" spc="16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16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manejar </a:t>
            </a:r>
            <a:r>
              <a:rPr sz="1100" spc="-29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las señales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ópticas.</a:t>
            </a:r>
            <a:endParaRPr sz="1100">
              <a:latin typeface="Arial MT"/>
              <a:cs typeface="Arial MT"/>
            </a:endParaRPr>
          </a:p>
          <a:p>
            <a:pPr marL="421640" marR="81915" indent="-288290">
              <a:lnSpc>
                <a:spcPts val="1260"/>
              </a:lnSpc>
              <a:spcBef>
                <a:spcPts val="15"/>
              </a:spcBef>
              <a:buFont typeface="Wingdings"/>
              <a:buChar char=""/>
              <a:tabLst>
                <a:tab pos="421005" algn="l"/>
                <a:tab pos="421640" algn="l"/>
              </a:tabLst>
            </a:pPr>
            <a:r>
              <a:rPr sz="1100" spc="-5" dirty="0">
                <a:latin typeface="Arial MT"/>
                <a:cs typeface="Arial MT"/>
              </a:rPr>
              <a:t>Enlace</a:t>
            </a:r>
            <a:r>
              <a:rPr sz="1100" spc="16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16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comunicación:</a:t>
            </a:r>
            <a:r>
              <a:rPr sz="1100" spc="17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A</a:t>
            </a:r>
            <a:r>
              <a:rPr sz="1100" spc="15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base</a:t>
            </a:r>
            <a:r>
              <a:rPr sz="1100" spc="16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15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cables</a:t>
            </a:r>
            <a:r>
              <a:rPr sz="1100" spc="15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15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fibra</a:t>
            </a:r>
            <a:r>
              <a:rPr sz="1100" spc="16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óptica.</a:t>
            </a:r>
            <a:r>
              <a:rPr sz="1100" spc="16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Son</a:t>
            </a:r>
            <a:r>
              <a:rPr sz="1100" spc="17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hilos</a:t>
            </a:r>
            <a:r>
              <a:rPr sz="1100" spc="18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15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fibra</a:t>
            </a:r>
            <a:r>
              <a:rPr sz="1100" spc="16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 </a:t>
            </a:r>
            <a:r>
              <a:rPr sz="1100" spc="-29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vidrio</a:t>
            </a:r>
            <a:r>
              <a:rPr sz="1100" dirty="0">
                <a:latin typeface="Arial MT"/>
                <a:cs typeface="Arial MT"/>
              </a:rPr>
              <a:t> muy</a:t>
            </a:r>
            <a:r>
              <a:rPr sz="1100" spc="-5" dirty="0">
                <a:latin typeface="Arial MT"/>
                <a:cs typeface="Arial MT"/>
              </a:rPr>
              <a:t> pequeños,</a:t>
            </a:r>
            <a:r>
              <a:rPr sz="1100" spc="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con un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diámetro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entre los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100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–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200</a:t>
            </a:r>
            <a:r>
              <a:rPr sz="1100" spc="-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micrómetros (1x10</a:t>
            </a:r>
            <a:r>
              <a:rPr sz="1050" spc="-7" baseline="39682" dirty="0">
                <a:latin typeface="Arial MT"/>
                <a:cs typeface="Arial MT"/>
              </a:rPr>
              <a:t>-6</a:t>
            </a:r>
            <a:r>
              <a:rPr sz="1100" spc="-5" dirty="0">
                <a:latin typeface="Arial MT"/>
                <a:cs typeface="Arial MT"/>
              </a:rPr>
              <a:t>).</a:t>
            </a:r>
            <a:endParaRPr sz="1100">
              <a:latin typeface="Arial MT"/>
              <a:cs typeface="Arial MT"/>
            </a:endParaRPr>
          </a:p>
          <a:p>
            <a:pPr marL="421640" indent="-288290">
              <a:lnSpc>
                <a:spcPts val="1205"/>
              </a:lnSpc>
              <a:buFont typeface="Wingdings"/>
              <a:buChar char=""/>
              <a:tabLst>
                <a:tab pos="421005" algn="l"/>
                <a:tab pos="421640" algn="l"/>
              </a:tabLst>
            </a:pPr>
            <a:r>
              <a:rPr sz="1100" spc="-5" dirty="0">
                <a:latin typeface="Arial MT"/>
                <a:cs typeface="Arial MT"/>
              </a:rPr>
              <a:t>Emisor</a:t>
            </a:r>
            <a:r>
              <a:rPr sz="1100" dirty="0">
                <a:latin typeface="Arial MT"/>
                <a:cs typeface="Arial MT"/>
              </a:rPr>
              <a:t> y</a:t>
            </a:r>
            <a:r>
              <a:rPr sz="1100" spc="-2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Receptor</a:t>
            </a:r>
            <a:r>
              <a:rPr sz="1100" spc="-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 luz.</a:t>
            </a:r>
            <a:endParaRPr sz="1100">
              <a:latin typeface="Arial MT"/>
              <a:cs typeface="Arial MT"/>
            </a:endParaRPr>
          </a:p>
          <a:p>
            <a:pPr marL="421640" indent="-288290">
              <a:lnSpc>
                <a:spcPts val="1295"/>
              </a:lnSpc>
              <a:buFont typeface="Wingdings"/>
              <a:buChar char=""/>
              <a:tabLst>
                <a:tab pos="421005" algn="l"/>
                <a:tab pos="421640" algn="l"/>
              </a:tabLst>
            </a:pPr>
            <a:r>
              <a:rPr sz="1100" spc="-5" dirty="0">
                <a:latin typeface="Arial MT"/>
                <a:cs typeface="Arial MT"/>
              </a:rPr>
              <a:t>Transmisor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óptico: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Diodos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emisores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luz.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6122945" y="7267447"/>
            <a:ext cx="5638800" cy="8925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b="1" spc="65" dirty="0">
                <a:latin typeface="Arial"/>
                <a:cs typeface="Arial"/>
              </a:rPr>
              <a:t>8.16</a:t>
            </a:r>
            <a:r>
              <a:rPr sz="1400" b="1" spc="140" dirty="0">
                <a:latin typeface="Arial"/>
                <a:cs typeface="Arial"/>
              </a:rPr>
              <a:t> </a:t>
            </a:r>
            <a:r>
              <a:rPr sz="1400" b="1" spc="20" dirty="0">
                <a:latin typeface="Arial"/>
                <a:cs typeface="Arial"/>
              </a:rPr>
              <a:t>Simbología</a:t>
            </a:r>
            <a:r>
              <a:rPr sz="1400" b="1" spc="60" dirty="0">
                <a:latin typeface="Arial"/>
                <a:cs typeface="Arial"/>
              </a:rPr>
              <a:t> </a:t>
            </a:r>
            <a:r>
              <a:rPr sz="1400" b="1" spc="10" dirty="0">
                <a:latin typeface="Arial"/>
                <a:cs typeface="Arial"/>
              </a:rPr>
              <a:t>de</a:t>
            </a:r>
            <a:r>
              <a:rPr sz="1400" b="1" spc="70" dirty="0">
                <a:latin typeface="Arial"/>
                <a:cs typeface="Arial"/>
              </a:rPr>
              <a:t> </a:t>
            </a:r>
            <a:r>
              <a:rPr sz="1400" b="1" spc="10" dirty="0">
                <a:latin typeface="Arial"/>
                <a:cs typeface="Arial"/>
              </a:rPr>
              <a:t>los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spc="25" dirty="0">
                <a:latin typeface="Arial"/>
                <a:cs typeface="Arial"/>
              </a:rPr>
              <a:t>Relés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spc="10" dirty="0">
                <a:latin typeface="Arial"/>
                <a:cs typeface="Arial"/>
              </a:rPr>
              <a:t>de</a:t>
            </a:r>
            <a:r>
              <a:rPr sz="1400" b="1" spc="65" dirty="0">
                <a:latin typeface="Arial"/>
                <a:cs typeface="Arial"/>
              </a:rPr>
              <a:t> </a:t>
            </a:r>
            <a:r>
              <a:rPr sz="1400" b="1" spc="20" dirty="0">
                <a:latin typeface="Arial"/>
                <a:cs typeface="Arial"/>
              </a:rPr>
              <a:t>protección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25"/>
              </a:spcBef>
            </a:pPr>
            <a:endParaRPr sz="2150">
              <a:latin typeface="Arial"/>
              <a:cs typeface="Arial"/>
            </a:endParaRPr>
          </a:p>
          <a:p>
            <a:pPr marL="12700" marR="5080">
              <a:lnSpc>
                <a:spcPts val="1270"/>
              </a:lnSpc>
            </a:pPr>
            <a:r>
              <a:rPr sz="1100" dirty="0">
                <a:latin typeface="Arial MT"/>
                <a:cs typeface="Arial MT"/>
              </a:rPr>
              <a:t>A</a:t>
            </a:r>
            <a:r>
              <a:rPr sz="1100" spc="18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continuación</a:t>
            </a:r>
            <a:r>
              <a:rPr sz="1100" spc="19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se</a:t>
            </a:r>
            <a:r>
              <a:rPr sz="1100" spc="18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realizara</a:t>
            </a:r>
            <a:r>
              <a:rPr sz="1100" spc="18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un</a:t>
            </a:r>
            <a:r>
              <a:rPr sz="1100" spc="19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listado</a:t>
            </a:r>
            <a:r>
              <a:rPr sz="1100" spc="18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19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los</a:t>
            </a:r>
            <a:r>
              <a:rPr sz="1100" spc="17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diferentes</a:t>
            </a:r>
            <a:r>
              <a:rPr sz="1100" spc="18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relés</a:t>
            </a:r>
            <a:r>
              <a:rPr sz="1100" spc="18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19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protección</a:t>
            </a:r>
            <a:r>
              <a:rPr sz="1100" spc="18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y</a:t>
            </a:r>
            <a:r>
              <a:rPr sz="1100" spc="19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su</a:t>
            </a:r>
            <a:r>
              <a:rPr sz="1100" spc="19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forma </a:t>
            </a:r>
            <a:r>
              <a:rPr sz="1100" spc="-29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representativa.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64273" y="427736"/>
            <a:ext cx="235394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80" dirty="0">
                <a:solidFill>
                  <a:srgbClr val="7F7F7F"/>
                </a:solidFill>
                <a:latin typeface="Georgia"/>
                <a:cs typeface="Georgia"/>
              </a:rPr>
              <a:t>Generalidades</a:t>
            </a:r>
            <a:r>
              <a:rPr sz="1100" spc="70" dirty="0">
                <a:solidFill>
                  <a:srgbClr val="7F7F7F"/>
                </a:solidFill>
                <a:latin typeface="Georgia"/>
                <a:cs typeface="Georgia"/>
              </a:rPr>
              <a:t> </a:t>
            </a:r>
            <a:r>
              <a:rPr sz="1100" spc="90" dirty="0">
                <a:solidFill>
                  <a:srgbClr val="7F7F7F"/>
                </a:solidFill>
                <a:latin typeface="Georgia"/>
                <a:cs typeface="Georgia"/>
              </a:rPr>
              <a:t>en </a:t>
            </a:r>
            <a:r>
              <a:rPr sz="1100" spc="95" dirty="0">
                <a:solidFill>
                  <a:srgbClr val="7F7F7F"/>
                </a:solidFill>
                <a:latin typeface="Georgia"/>
                <a:cs typeface="Georgia"/>
              </a:rPr>
              <a:t>Subestaciones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117338" y="626363"/>
            <a:ext cx="5649595" cy="38100"/>
          </a:xfrm>
          <a:custGeom>
            <a:avLst/>
            <a:gdLst/>
            <a:ahLst/>
            <a:cxnLst/>
            <a:rect l="l" t="t" r="r" b="b"/>
            <a:pathLst>
              <a:path w="5649595" h="38100">
                <a:moveTo>
                  <a:pt x="5649468" y="0"/>
                </a:moveTo>
                <a:lnTo>
                  <a:pt x="0" y="0"/>
                </a:lnTo>
                <a:lnTo>
                  <a:pt x="0" y="38100"/>
                </a:lnTo>
                <a:lnTo>
                  <a:pt x="5649468" y="38100"/>
                </a:lnTo>
                <a:lnTo>
                  <a:pt x="5649468" y="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117338" y="9236962"/>
            <a:ext cx="5649595" cy="38100"/>
          </a:xfrm>
          <a:custGeom>
            <a:avLst/>
            <a:gdLst/>
            <a:ahLst/>
            <a:cxnLst/>
            <a:rect l="l" t="t" r="r" b="b"/>
            <a:pathLst>
              <a:path w="5649595" h="38100">
                <a:moveTo>
                  <a:pt x="5649468" y="0"/>
                </a:moveTo>
                <a:lnTo>
                  <a:pt x="0" y="0"/>
                </a:lnTo>
                <a:lnTo>
                  <a:pt x="0" y="38100"/>
                </a:lnTo>
                <a:lnTo>
                  <a:pt x="5649468" y="38100"/>
                </a:lnTo>
                <a:lnTo>
                  <a:pt x="5649468" y="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6949439" y="1961385"/>
          <a:ext cx="3959860" cy="695248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89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05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9204">
                <a:tc>
                  <a:txBody>
                    <a:bodyPr/>
                    <a:lstStyle/>
                    <a:p>
                      <a:pPr marL="86360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400" b="1" spc="20" dirty="0">
                          <a:latin typeface="Arial"/>
                          <a:cs typeface="Arial"/>
                        </a:rPr>
                        <a:t>NOMBRE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b="1" spc="-5" dirty="0">
                          <a:latin typeface="Arial"/>
                          <a:cs typeface="Arial"/>
                        </a:rPr>
                        <a:t>SIMBOLO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9993">
                <a:tc>
                  <a:txBody>
                    <a:bodyPr/>
                    <a:lstStyle/>
                    <a:p>
                      <a:pPr marL="17780">
                        <a:lnSpc>
                          <a:spcPts val="1275"/>
                        </a:lnSpc>
                        <a:spcBef>
                          <a:spcPts val="4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Relé de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protección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desfasaje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508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Bef>
                          <a:spcPts val="40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1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9069">
                <a:tc>
                  <a:txBody>
                    <a:bodyPr/>
                    <a:lstStyle/>
                    <a:p>
                      <a:pPr marL="17780">
                        <a:lnSpc>
                          <a:spcPts val="1265"/>
                        </a:lnSpc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Relé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con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retardo de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tiempo al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arrancar</a:t>
                      </a:r>
                      <a:r>
                        <a:rPr sz="11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o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 cerrar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65"/>
                        </a:lnSpc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2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Relé de cheque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o</a:t>
                      </a:r>
                      <a:r>
                        <a:rPr sz="11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enclavamiento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3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Relé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maestro de</a:t>
                      </a:r>
                      <a:r>
                        <a:rPr sz="11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arranque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4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Relé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maestro de</a:t>
                      </a:r>
                      <a:r>
                        <a:rPr sz="11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parada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5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499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Interruptor</a:t>
                      </a:r>
                      <a:r>
                        <a:rPr sz="11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arranque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6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Interruptor</a:t>
                      </a:r>
                      <a:r>
                        <a:rPr sz="11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anodico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7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Dispositivo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conexión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la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potencia</a:t>
                      </a:r>
                      <a:r>
                        <a:rPr sz="11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de control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8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Dispositivo</a:t>
                      </a:r>
                      <a:r>
                        <a:rPr sz="11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inversión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9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9737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Interruptor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control</a:t>
                      </a:r>
                      <a:r>
                        <a:rPr sz="11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de secuencia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10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100" b="1" dirty="0">
                          <a:latin typeface="Arial"/>
                          <a:cs typeface="Arial"/>
                        </a:rPr>
                        <a:t>Disponible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1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100" b="1" spc="-5" dirty="0">
                          <a:latin typeface="Arial"/>
                          <a:cs typeface="Arial"/>
                        </a:rPr>
                        <a:t>11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1262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Dispositivo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sobre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velocidad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44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12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Dispositivo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de velocidad sincrónica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13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9737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Dispositivo igualador</a:t>
                      </a:r>
                      <a:r>
                        <a:rPr sz="11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frecuencia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 o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velocidad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14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100" b="1" dirty="0">
                          <a:latin typeface="Arial"/>
                          <a:cs typeface="Arial"/>
                        </a:rPr>
                        <a:t>Disponible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1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100" b="1" spc="-5" dirty="0">
                          <a:latin typeface="Arial"/>
                          <a:cs typeface="Arial"/>
                        </a:rPr>
                        <a:t>16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1262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Interruptor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descarga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y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punteo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44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17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Dispositivo de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aceleración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y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desacelación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18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Relé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transición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arranque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o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marcha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19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Válvula operada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eléctricamente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20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Relé</a:t>
                      </a:r>
                      <a:r>
                        <a:rPr sz="11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distancia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21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Interruptor</a:t>
                      </a:r>
                      <a:r>
                        <a:rPr sz="11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igualador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22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Dispositivo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control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de temperatura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23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Relés</a:t>
                      </a:r>
                      <a:r>
                        <a:rPr sz="11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ondas</a:t>
                      </a:r>
                      <a:r>
                        <a:rPr sz="11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viajeras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24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Relé de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verificación</a:t>
                      </a:r>
                      <a:r>
                        <a:rPr sz="11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sincronismo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25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Dispositivo</a:t>
                      </a:r>
                      <a:r>
                        <a:rPr sz="11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térmico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para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aparatos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26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Relé de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baja</a:t>
                      </a:r>
                      <a:r>
                        <a:rPr sz="11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tensión</a:t>
                      </a:r>
                      <a:r>
                        <a:rPr sz="11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ca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o</a:t>
                      </a:r>
                      <a:r>
                        <a:rPr sz="11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cc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27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Detector de</a:t>
                      </a:r>
                      <a:r>
                        <a:rPr sz="11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llama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28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Contactor</a:t>
                      </a:r>
                      <a:r>
                        <a:rPr sz="11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separador para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emergencia</a:t>
                      </a:r>
                      <a:r>
                        <a:rPr sz="11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y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prueba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29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Relé</a:t>
                      </a:r>
                      <a:r>
                        <a:rPr sz="11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anunciador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30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Dispositivo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de excitación separada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31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Relé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direccional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de potencia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32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90499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Interruptor</a:t>
                      </a:r>
                      <a:r>
                        <a:rPr sz="11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posición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33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Dispositivo</a:t>
                      </a:r>
                      <a:r>
                        <a:rPr sz="11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maestro</a:t>
                      </a:r>
                      <a:r>
                        <a:rPr sz="11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secuencia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34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98720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Dispositivo</a:t>
                      </a:r>
                      <a:r>
                        <a:rPr sz="110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para</a:t>
                      </a:r>
                      <a:r>
                        <a:rPr sz="110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operar</a:t>
                      </a:r>
                      <a:r>
                        <a:rPr sz="110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escobillas</a:t>
                      </a:r>
                      <a:r>
                        <a:rPr sz="110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o</a:t>
                      </a:r>
                      <a:r>
                        <a:rPr sz="11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cortocircuitar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35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</a:tbl>
          </a:graphicData>
        </a:graphic>
      </p:graphicFrame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49440" y="2636519"/>
            <a:ext cx="3956303" cy="6097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49440" y="2827019"/>
            <a:ext cx="3956303" cy="6097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49440" y="3017519"/>
            <a:ext cx="3956303" cy="6097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49440" y="3208019"/>
            <a:ext cx="3956303" cy="609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49440" y="3398519"/>
            <a:ext cx="3956303" cy="609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49440" y="3589019"/>
            <a:ext cx="3956303" cy="6097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49440" y="3779519"/>
            <a:ext cx="3956303" cy="6097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49440" y="3970019"/>
            <a:ext cx="3956303" cy="6097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49440" y="4160519"/>
            <a:ext cx="3956303" cy="6097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49440" y="4351019"/>
            <a:ext cx="3956303" cy="6097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49440" y="4541519"/>
            <a:ext cx="3956303" cy="6097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49440" y="4732019"/>
            <a:ext cx="3956303" cy="6097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49440" y="4922519"/>
            <a:ext cx="3956303" cy="6097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49440" y="5113019"/>
            <a:ext cx="3956303" cy="6097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49440" y="5303519"/>
            <a:ext cx="3956303" cy="6097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49440" y="5494019"/>
            <a:ext cx="3956303" cy="6097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49440" y="5684519"/>
            <a:ext cx="3956303" cy="6097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49440" y="5875019"/>
            <a:ext cx="3956303" cy="6097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49440" y="6065519"/>
            <a:ext cx="3956303" cy="6097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49440" y="6256019"/>
            <a:ext cx="3956303" cy="6097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49440" y="6446519"/>
            <a:ext cx="3956303" cy="6097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49440" y="6637019"/>
            <a:ext cx="3956303" cy="6097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49440" y="6827519"/>
            <a:ext cx="3956303" cy="6097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49440" y="7018019"/>
            <a:ext cx="3956303" cy="6097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49440" y="7208519"/>
            <a:ext cx="3956303" cy="6097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49440" y="7399019"/>
            <a:ext cx="3956303" cy="6097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49440" y="7589519"/>
            <a:ext cx="3956303" cy="6097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49440" y="7780019"/>
            <a:ext cx="3956303" cy="6097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49440" y="7970519"/>
            <a:ext cx="3956303" cy="6097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49440" y="8161019"/>
            <a:ext cx="3956303" cy="6097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49440" y="8351519"/>
            <a:ext cx="3956303" cy="6097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49440" y="8542019"/>
            <a:ext cx="3956303" cy="6097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49440" y="8732519"/>
            <a:ext cx="3956303" cy="6097"/>
          </a:xfrm>
          <a:prstGeom prst="rect">
            <a:avLst/>
          </a:prstGeom>
        </p:spPr>
      </p:pic>
      <p:pic>
        <p:nvPicPr>
          <p:cNvPr id="39" name="object 3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49439" y="8923019"/>
            <a:ext cx="3986784" cy="6096"/>
          </a:xfrm>
          <a:prstGeom prst="rect">
            <a:avLst/>
          </a:prstGeom>
        </p:spPr>
      </p:pic>
      <p:sp>
        <p:nvSpPr>
          <p:cNvPr id="40" name="object 4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pc="-125" dirty="0"/>
              <a:t>Pag</a:t>
            </a:r>
            <a:r>
              <a:rPr spc="-55" dirty="0"/>
              <a:t>. </a:t>
            </a:r>
            <a:fld id="{81D60167-4931-47E6-BA6A-407CBD079E47}" type="slidenum">
              <a:rPr spc="-110" dirty="0"/>
              <a:pPr marL="12700"/>
              <a:t>82</a:t>
            </a:fld>
            <a:r>
              <a:rPr spc="-55" dirty="0"/>
              <a:t> </a:t>
            </a:r>
            <a:r>
              <a:rPr spc="-155" dirty="0"/>
              <a:t>D</a:t>
            </a:r>
            <a:r>
              <a:rPr spc="-110" dirty="0"/>
              <a:t>e</a:t>
            </a:r>
            <a:r>
              <a:rPr spc="-60" dirty="0"/>
              <a:t> </a:t>
            </a:r>
            <a:r>
              <a:rPr spc="-5" dirty="0"/>
              <a:t>149</a:t>
            </a:r>
          </a:p>
        </p:txBody>
      </p:sp>
      <p:sp>
        <p:nvSpPr>
          <p:cNvPr id="41" name="object 4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55"/>
              </a:lnSpc>
            </a:pPr>
            <a:r>
              <a:rPr spc="-105" dirty="0"/>
              <a:t>Elaboro:</a:t>
            </a:r>
          </a:p>
          <a:p>
            <a:pPr marL="12700">
              <a:lnSpc>
                <a:spcPts val="1300"/>
              </a:lnSpc>
            </a:pPr>
            <a:r>
              <a:rPr spc="-100" dirty="0"/>
              <a:t>Ingenier</a:t>
            </a:r>
            <a:r>
              <a:rPr spc="-120" dirty="0"/>
              <a:t>o</a:t>
            </a:r>
            <a:r>
              <a:rPr spc="-55" dirty="0"/>
              <a:t> </a:t>
            </a:r>
            <a:r>
              <a:rPr spc="-120" dirty="0"/>
              <a:t>Juan</a:t>
            </a:r>
            <a:r>
              <a:rPr spc="-55" dirty="0"/>
              <a:t> </a:t>
            </a:r>
            <a:r>
              <a:rPr spc="-155" dirty="0"/>
              <a:t>C</a:t>
            </a:r>
            <a:r>
              <a:rPr spc="-110" dirty="0"/>
              <a:t>a</a:t>
            </a:r>
            <a:r>
              <a:rPr spc="-90" dirty="0"/>
              <a:t>rlo</a:t>
            </a:r>
            <a:r>
              <a:rPr spc="-110" dirty="0"/>
              <a:t>s</a:t>
            </a:r>
            <a:r>
              <a:rPr spc="-70" dirty="0"/>
              <a:t> </a:t>
            </a:r>
            <a:r>
              <a:rPr spc="-135" dirty="0"/>
              <a:t>Mes</a:t>
            </a:r>
            <a:r>
              <a:rPr spc="-110" dirty="0"/>
              <a:t>a</a:t>
            </a:r>
            <a:r>
              <a:rPr spc="-70" dirty="0"/>
              <a:t> </a:t>
            </a:r>
            <a:r>
              <a:rPr spc="-155" dirty="0"/>
              <a:t>A</a:t>
            </a:r>
            <a:r>
              <a:rPr spc="-55" dirty="0"/>
              <a:t>l</a:t>
            </a:r>
            <a:r>
              <a:rPr spc="-105" dirty="0"/>
              <a:t>varez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64273" y="427736"/>
            <a:ext cx="235394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80" dirty="0">
                <a:solidFill>
                  <a:srgbClr val="7F7F7F"/>
                </a:solidFill>
                <a:latin typeface="Georgia"/>
                <a:cs typeface="Georgia"/>
              </a:rPr>
              <a:t>Generalidades</a:t>
            </a:r>
            <a:r>
              <a:rPr sz="1100" spc="70" dirty="0">
                <a:solidFill>
                  <a:srgbClr val="7F7F7F"/>
                </a:solidFill>
                <a:latin typeface="Georgia"/>
                <a:cs typeface="Georgia"/>
              </a:rPr>
              <a:t> </a:t>
            </a:r>
            <a:r>
              <a:rPr sz="1100" spc="90" dirty="0">
                <a:solidFill>
                  <a:srgbClr val="7F7F7F"/>
                </a:solidFill>
                <a:latin typeface="Georgia"/>
                <a:cs typeface="Georgia"/>
              </a:rPr>
              <a:t>en </a:t>
            </a:r>
            <a:r>
              <a:rPr sz="1100" spc="95" dirty="0">
                <a:solidFill>
                  <a:srgbClr val="7F7F7F"/>
                </a:solidFill>
                <a:latin typeface="Georgia"/>
                <a:cs typeface="Georgia"/>
              </a:rPr>
              <a:t>Subestaciones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117338" y="626363"/>
            <a:ext cx="5649595" cy="38100"/>
          </a:xfrm>
          <a:custGeom>
            <a:avLst/>
            <a:gdLst/>
            <a:ahLst/>
            <a:cxnLst/>
            <a:rect l="l" t="t" r="r" b="b"/>
            <a:pathLst>
              <a:path w="5649595" h="38100">
                <a:moveTo>
                  <a:pt x="5649468" y="0"/>
                </a:moveTo>
                <a:lnTo>
                  <a:pt x="0" y="0"/>
                </a:lnTo>
                <a:lnTo>
                  <a:pt x="0" y="38100"/>
                </a:lnTo>
                <a:lnTo>
                  <a:pt x="5649468" y="38100"/>
                </a:lnTo>
                <a:lnTo>
                  <a:pt x="5649468" y="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117338" y="9236962"/>
            <a:ext cx="5649595" cy="38100"/>
          </a:xfrm>
          <a:custGeom>
            <a:avLst/>
            <a:gdLst/>
            <a:ahLst/>
            <a:cxnLst/>
            <a:rect l="l" t="t" r="r" b="b"/>
            <a:pathLst>
              <a:path w="5649595" h="38100">
                <a:moveTo>
                  <a:pt x="5649468" y="0"/>
                </a:moveTo>
                <a:lnTo>
                  <a:pt x="0" y="0"/>
                </a:lnTo>
                <a:lnTo>
                  <a:pt x="0" y="38100"/>
                </a:lnTo>
                <a:lnTo>
                  <a:pt x="5649468" y="38100"/>
                </a:lnTo>
                <a:lnTo>
                  <a:pt x="5649468" y="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6949440" y="1796670"/>
            <a:ext cx="3987165" cy="7058025"/>
            <a:chOff x="1894839" y="1796669"/>
            <a:chExt cx="3987165" cy="705802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94839" y="1799844"/>
              <a:ext cx="3986784" cy="609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852668" y="179984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1524" y="3048"/>
                  </a:moveTo>
                  <a:lnTo>
                    <a:pt x="1524" y="3048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894839" y="1805941"/>
              <a:ext cx="27940" cy="184785"/>
            </a:xfrm>
            <a:custGeom>
              <a:avLst/>
              <a:gdLst/>
              <a:ahLst/>
              <a:cxnLst/>
              <a:rect l="l" t="t" r="r" b="b"/>
              <a:pathLst>
                <a:path w="27939" h="184785">
                  <a:moveTo>
                    <a:pt x="27434" y="0"/>
                  </a:moveTo>
                  <a:lnTo>
                    <a:pt x="0" y="0"/>
                  </a:lnTo>
                  <a:lnTo>
                    <a:pt x="0" y="184402"/>
                  </a:lnTo>
                  <a:lnTo>
                    <a:pt x="27434" y="184402"/>
                  </a:lnTo>
                  <a:lnTo>
                    <a:pt x="274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997705" y="1805941"/>
              <a:ext cx="0" cy="7042784"/>
            </a:xfrm>
            <a:custGeom>
              <a:avLst/>
              <a:gdLst/>
              <a:ahLst/>
              <a:cxnLst/>
              <a:rect l="l" t="t" r="r" b="b"/>
              <a:pathLst>
                <a:path h="7042784">
                  <a:moveTo>
                    <a:pt x="0" y="0"/>
                  </a:moveTo>
                  <a:lnTo>
                    <a:pt x="0" y="7042401"/>
                  </a:lnTo>
                </a:path>
              </a:pathLst>
            </a:custGeom>
            <a:ln w="12193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854192" y="1805941"/>
              <a:ext cx="27940" cy="184785"/>
            </a:xfrm>
            <a:custGeom>
              <a:avLst/>
              <a:gdLst/>
              <a:ahLst/>
              <a:cxnLst/>
              <a:rect l="l" t="t" r="r" b="b"/>
              <a:pathLst>
                <a:path w="27939" h="184785">
                  <a:moveTo>
                    <a:pt x="27429" y="0"/>
                  </a:moveTo>
                  <a:lnTo>
                    <a:pt x="0" y="0"/>
                  </a:lnTo>
                  <a:lnTo>
                    <a:pt x="0" y="184402"/>
                  </a:lnTo>
                  <a:lnTo>
                    <a:pt x="27429" y="184402"/>
                  </a:lnTo>
                  <a:lnTo>
                    <a:pt x="274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94839" y="1990342"/>
              <a:ext cx="3956303" cy="6097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5852668" y="199034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1524" y="3048"/>
                  </a:moveTo>
                  <a:lnTo>
                    <a:pt x="1524" y="3048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894840" y="1990343"/>
              <a:ext cx="3987165" cy="190500"/>
            </a:xfrm>
            <a:custGeom>
              <a:avLst/>
              <a:gdLst/>
              <a:ahLst/>
              <a:cxnLst/>
              <a:rect l="l" t="t" r="r" b="b"/>
              <a:pathLst>
                <a:path w="3987165" h="190500">
                  <a:moveTo>
                    <a:pt x="27432" y="6108"/>
                  </a:moveTo>
                  <a:lnTo>
                    <a:pt x="0" y="6108"/>
                  </a:lnTo>
                  <a:lnTo>
                    <a:pt x="0" y="190500"/>
                  </a:lnTo>
                  <a:lnTo>
                    <a:pt x="27432" y="190500"/>
                  </a:lnTo>
                  <a:lnTo>
                    <a:pt x="27432" y="6108"/>
                  </a:lnTo>
                  <a:close/>
                </a:path>
                <a:path w="3987165" h="190500">
                  <a:moveTo>
                    <a:pt x="3986771" y="6108"/>
                  </a:moveTo>
                  <a:lnTo>
                    <a:pt x="3959352" y="6108"/>
                  </a:lnTo>
                  <a:lnTo>
                    <a:pt x="3959352" y="190500"/>
                  </a:lnTo>
                  <a:lnTo>
                    <a:pt x="3986771" y="190500"/>
                  </a:lnTo>
                  <a:lnTo>
                    <a:pt x="3986771" y="6108"/>
                  </a:lnTo>
                  <a:close/>
                </a:path>
                <a:path w="3987165" h="190500">
                  <a:moveTo>
                    <a:pt x="3986771" y="0"/>
                  </a:moveTo>
                  <a:lnTo>
                    <a:pt x="3959352" y="0"/>
                  </a:lnTo>
                  <a:lnTo>
                    <a:pt x="3959352" y="6096"/>
                  </a:lnTo>
                  <a:lnTo>
                    <a:pt x="3986771" y="6096"/>
                  </a:lnTo>
                  <a:lnTo>
                    <a:pt x="398677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94839" y="2180842"/>
              <a:ext cx="3956303" cy="6097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5852668" y="218084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1524" y="3048"/>
                  </a:moveTo>
                  <a:lnTo>
                    <a:pt x="1524" y="3048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894840" y="2180843"/>
              <a:ext cx="3987165" cy="190500"/>
            </a:xfrm>
            <a:custGeom>
              <a:avLst/>
              <a:gdLst/>
              <a:ahLst/>
              <a:cxnLst/>
              <a:rect l="l" t="t" r="r" b="b"/>
              <a:pathLst>
                <a:path w="3987165" h="190500">
                  <a:moveTo>
                    <a:pt x="27432" y="6108"/>
                  </a:moveTo>
                  <a:lnTo>
                    <a:pt x="0" y="6108"/>
                  </a:lnTo>
                  <a:lnTo>
                    <a:pt x="0" y="190500"/>
                  </a:lnTo>
                  <a:lnTo>
                    <a:pt x="27432" y="190500"/>
                  </a:lnTo>
                  <a:lnTo>
                    <a:pt x="27432" y="6108"/>
                  </a:lnTo>
                  <a:close/>
                </a:path>
                <a:path w="3987165" h="190500">
                  <a:moveTo>
                    <a:pt x="3986771" y="6108"/>
                  </a:moveTo>
                  <a:lnTo>
                    <a:pt x="3959352" y="6108"/>
                  </a:lnTo>
                  <a:lnTo>
                    <a:pt x="3959352" y="190500"/>
                  </a:lnTo>
                  <a:lnTo>
                    <a:pt x="3986771" y="190500"/>
                  </a:lnTo>
                  <a:lnTo>
                    <a:pt x="3986771" y="6108"/>
                  </a:lnTo>
                  <a:close/>
                </a:path>
                <a:path w="3987165" h="190500">
                  <a:moveTo>
                    <a:pt x="3986771" y="0"/>
                  </a:moveTo>
                  <a:lnTo>
                    <a:pt x="3959352" y="0"/>
                  </a:lnTo>
                  <a:lnTo>
                    <a:pt x="3959352" y="6096"/>
                  </a:lnTo>
                  <a:lnTo>
                    <a:pt x="3986771" y="6096"/>
                  </a:lnTo>
                  <a:lnTo>
                    <a:pt x="398677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94839" y="2371342"/>
              <a:ext cx="3956303" cy="6097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5852668" y="237134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1524" y="3048"/>
                  </a:moveTo>
                  <a:lnTo>
                    <a:pt x="1524" y="3048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894840" y="2371343"/>
              <a:ext cx="3987165" cy="190500"/>
            </a:xfrm>
            <a:custGeom>
              <a:avLst/>
              <a:gdLst/>
              <a:ahLst/>
              <a:cxnLst/>
              <a:rect l="l" t="t" r="r" b="b"/>
              <a:pathLst>
                <a:path w="3987165" h="190500">
                  <a:moveTo>
                    <a:pt x="27432" y="6108"/>
                  </a:moveTo>
                  <a:lnTo>
                    <a:pt x="0" y="6108"/>
                  </a:lnTo>
                  <a:lnTo>
                    <a:pt x="0" y="190500"/>
                  </a:lnTo>
                  <a:lnTo>
                    <a:pt x="27432" y="190500"/>
                  </a:lnTo>
                  <a:lnTo>
                    <a:pt x="27432" y="6108"/>
                  </a:lnTo>
                  <a:close/>
                </a:path>
                <a:path w="3987165" h="190500">
                  <a:moveTo>
                    <a:pt x="3986771" y="6108"/>
                  </a:moveTo>
                  <a:lnTo>
                    <a:pt x="3959352" y="6108"/>
                  </a:lnTo>
                  <a:lnTo>
                    <a:pt x="3959352" y="190500"/>
                  </a:lnTo>
                  <a:lnTo>
                    <a:pt x="3986771" y="190500"/>
                  </a:lnTo>
                  <a:lnTo>
                    <a:pt x="3986771" y="6108"/>
                  </a:lnTo>
                  <a:close/>
                </a:path>
                <a:path w="3987165" h="190500">
                  <a:moveTo>
                    <a:pt x="3986771" y="0"/>
                  </a:moveTo>
                  <a:lnTo>
                    <a:pt x="3959352" y="0"/>
                  </a:lnTo>
                  <a:lnTo>
                    <a:pt x="3959352" y="6096"/>
                  </a:lnTo>
                  <a:lnTo>
                    <a:pt x="3986771" y="6096"/>
                  </a:lnTo>
                  <a:lnTo>
                    <a:pt x="398677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94839" y="2561842"/>
              <a:ext cx="3956303" cy="6097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5852668" y="256184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1524" y="3048"/>
                  </a:moveTo>
                  <a:lnTo>
                    <a:pt x="1524" y="3048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894840" y="2561843"/>
              <a:ext cx="3987165" cy="190500"/>
            </a:xfrm>
            <a:custGeom>
              <a:avLst/>
              <a:gdLst/>
              <a:ahLst/>
              <a:cxnLst/>
              <a:rect l="l" t="t" r="r" b="b"/>
              <a:pathLst>
                <a:path w="3987165" h="190500">
                  <a:moveTo>
                    <a:pt x="27432" y="6108"/>
                  </a:moveTo>
                  <a:lnTo>
                    <a:pt x="0" y="6108"/>
                  </a:lnTo>
                  <a:lnTo>
                    <a:pt x="0" y="190500"/>
                  </a:lnTo>
                  <a:lnTo>
                    <a:pt x="27432" y="190500"/>
                  </a:lnTo>
                  <a:lnTo>
                    <a:pt x="27432" y="6108"/>
                  </a:lnTo>
                  <a:close/>
                </a:path>
                <a:path w="3987165" h="190500">
                  <a:moveTo>
                    <a:pt x="3986771" y="6108"/>
                  </a:moveTo>
                  <a:lnTo>
                    <a:pt x="3959352" y="6108"/>
                  </a:lnTo>
                  <a:lnTo>
                    <a:pt x="3959352" y="190500"/>
                  </a:lnTo>
                  <a:lnTo>
                    <a:pt x="3986771" y="190500"/>
                  </a:lnTo>
                  <a:lnTo>
                    <a:pt x="3986771" y="6108"/>
                  </a:lnTo>
                  <a:close/>
                </a:path>
                <a:path w="3987165" h="190500">
                  <a:moveTo>
                    <a:pt x="3986771" y="0"/>
                  </a:moveTo>
                  <a:lnTo>
                    <a:pt x="3959352" y="0"/>
                  </a:lnTo>
                  <a:lnTo>
                    <a:pt x="3959352" y="6096"/>
                  </a:lnTo>
                  <a:lnTo>
                    <a:pt x="3986771" y="6096"/>
                  </a:lnTo>
                  <a:lnTo>
                    <a:pt x="398677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94839" y="2752342"/>
              <a:ext cx="3956303" cy="6097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5852668" y="275234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1524" y="3048"/>
                  </a:moveTo>
                  <a:lnTo>
                    <a:pt x="1524" y="3048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894840" y="2752343"/>
              <a:ext cx="3987165" cy="190500"/>
            </a:xfrm>
            <a:custGeom>
              <a:avLst/>
              <a:gdLst/>
              <a:ahLst/>
              <a:cxnLst/>
              <a:rect l="l" t="t" r="r" b="b"/>
              <a:pathLst>
                <a:path w="3987165" h="190500">
                  <a:moveTo>
                    <a:pt x="27432" y="6108"/>
                  </a:moveTo>
                  <a:lnTo>
                    <a:pt x="0" y="6108"/>
                  </a:lnTo>
                  <a:lnTo>
                    <a:pt x="0" y="190500"/>
                  </a:lnTo>
                  <a:lnTo>
                    <a:pt x="27432" y="190500"/>
                  </a:lnTo>
                  <a:lnTo>
                    <a:pt x="27432" y="6108"/>
                  </a:lnTo>
                  <a:close/>
                </a:path>
                <a:path w="3987165" h="190500">
                  <a:moveTo>
                    <a:pt x="3986771" y="6108"/>
                  </a:moveTo>
                  <a:lnTo>
                    <a:pt x="3959352" y="6108"/>
                  </a:lnTo>
                  <a:lnTo>
                    <a:pt x="3959352" y="190500"/>
                  </a:lnTo>
                  <a:lnTo>
                    <a:pt x="3986771" y="190500"/>
                  </a:lnTo>
                  <a:lnTo>
                    <a:pt x="3986771" y="6108"/>
                  </a:lnTo>
                  <a:close/>
                </a:path>
                <a:path w="3987165" h="190500">
                  <a:moveTo>
                    <a:pt x="3986771" y="0"/>
                  </a:moveTo>
                  <a:lnTo>
                    <a:pt x="3959352" y="0"/>
                  </a:lnTo>
                  <a:lnTo>
                    <a:pt x="3959352" y="6096"/>
                  </a:lnTo>
                  <a:lnTo>
                    <a:pt x="3986771" y="6096"/>
                  </a:lnTo>
                  <a:lnTo>
                    <a:pt x="398677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94839" y="2942842"/>
              <a:ext cx="3956303" cy="6097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5852668" y="294284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1524" y="3048"/>
                  </a:moveTo>
                  <a:lnTo>
                    <a:pt x="1524" y="3048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894840" y="2942843"/>
              <a:ext cx="3987165" cy="190500"/>
            </a:xfrm>
            <a:custGeom>
              <a:avLst/>
              <a:gdLst/>
              <a:ahLst/>
              <a:cxnLst/>
              <a:rect l="l" t="t" r="r" b="b"/>
              <a:pathLst>
                <a:path w="3987165" h="190500">
                  <a:moveTo>
                    <a:pt x="27432" y="6108"/>
                  </a:moveTo>
                  <a:lnTo>
                    <a:pt x="0" y="6108"/>
                  </a:lnTo>
                  <a:lnTo>
                    <a:pt x="0" y="190500"/>
                  </a:lnTo>
                  <a:lnTo>
                    <a:pt x="27432" y="190500"/>
                  </a:lnTo>
                  <a:lnTo>
                    <a:pt x="27432" y="6108"/>
                  </a:lnTo>
                  <a:close/>
                </a:path>
                <a:path w="3987165" h="190500">
                  <a:moveTo>
                    <a:pt x="3986771" y="6108"/>
                  </a:moveTo>
                  <a:lnTo>
                    <a:pt x="3959352" y="6108"/>
                  </a:lnTo>
                  <a:lnTo>
                    <a:pt x="3959352" y="190500"/>
                  </a:lnTo>
                  <a:lnTo>
                    <a:pt x="3986771" y="190500"/>
                  </a:lnTo>
                  <a:lnTo>
                    <a:pt x="3986771" y="6108"/>
                  </a:lnTo>
                  <a:close/>
                </a:path>
                <a:path w="3987165" h="190500">
                  <a:moveTo>
                    <a:pt x="3986771" y="0"/>
                  </a:moveTo>
                  <a:lnTo>
                    <a:pt x="3959352" y="0"/>
                  </a:lnTo>
                  <a:lnTo>
                    <a:pt x="3959352" y="6096"/>
                  </a:lnTo>
                  <a:lnTo>
                    <a:pt x="3986771" y="6096"/>
                  </a:lnTo>
                  <a:lnTo>
                    <a:pt x="398677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94839" y="3133342"/>
              <a:ext cx="3956303" cy="6097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5852668" y="313334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1524" y="3048"/>
                  </a:moveTo>
                  <a:lnTo>
                    <a:pt x="1524" y="3048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894840" y="3133343"/>
              <a:ext cx="3987165" cy="190500"/>
            </a:xfrm>
            <a:custGeom>
              <a:avLst/>
              <a:gdLst/>
              <a:ahLst/>
              <a:cxnLst/>
              <a:rect l="l" t="t" r="r" b="b"/>
              <a:pathLst>
                <a:path w="3987165" h="190500">
                  <a:moveTo>
                    <a:pt x="27432" y="6108"/>
                  </a:moveTo>
                  <a:lnTo>
                    <a:pt x="0" y="6108"/>
                  </a:lnTo>
                  <a:lnTo>
                    <a:pt x="0" y="190500"/>
                  </a:lnTo>
                  <a:lnTo>
                    <a:pt x="27432" y="190500"/>
                  </a:lnTo>
                  <a:lnTo>
                    <a:pt x="27432" y="6108"/>
                  </a:lnTo>
                  <a:close/>
                </a:path>
                <a:path w="3987165" h="190500">
                  <a:moveTo>
                    <a:pt x="3986771" y="6108"/>
                  </a:moveTo>
                  <a:lnTo>
                    <a:pt x="3959352" y="6108"/>
                  </a:lnTo>
                  <a:lnTo>
                    <a:pt x="3959352" y="190500"/>
                  </a:lnTo>
                  <a:lnTo>
                    <a:pt x="3986771" y="190500"/>
                  </a:lnTo>
                  <a:lnTo>
                    <a:pt x="3986771" y="6108"/>
                  </a:lnTo>
                  <a:close/>
                </a:path>
                <a:path w="3987165" h="190500">
                  <a:moveTo>
                    <a:pt x="3986771" y="0"/>
                  </a:moveTo>
                  <a:lnTo>
                    <a:pt x="3959352" y="0"/>
                  </a:lnTo>
                  <a:lnTo>
                    <a:pt x="3959352" y="6096"/>
                  </a:lnTo>
                  <a:lnTo>
                    <a:pt x="3986771" y="6096"/>
                  </a:lnTo>
                  <a:lnTo>
                    <a:pt x="398677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94839" y="3323842"/>
              <a:ext cx="3956303" cy="6097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5852668" y="332384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1524" y="3048"/>
                  </a:moveTo>
                  <a:lnTo>
                    <a:pt x="1524" y="3048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894840" y="3323843"/>
              <a:ext cx="3987165" cy="190500"/>
            </a:xfrm>
            <a:custGeom>
              <a:avLst/>
              <a:gdLst/>
              <a:ahLst/>
              <a:cxnLst/>
              <a:rect l="l" t="t" r="r" b="b"/>
              <a:pathLst>
                <a:path w="3987165" h="190500">
                  <a:moveTo>
                    <a:pt x="27432" y="6108"/>
                  </a:moveTo>
                  <a:lnTo>
                    <a:pt x="0" y="6108"/>
                  </a:lnTo>
                  <a:lnTo>
                    <a:pt x="0" y="190500"/>
                  </a:lnTo>
                  <a:lnTo>
                    <a:pt x="27432" y="190500"/>
                  </a:lnTo>
                  <a:lnTo>
                    <a:pt x="27432" y="6108"/>
                  </a:lnTo>
                  <a:close/>
                </a:path>
                <a:path w="3987165" h="190500">
                  <a:moveTo>
                    <a:pt x="3986771" y="6108"/>
                  </a:moveTo>
                  <a:lnTo>
                    <a:pt x="3959352" y="6108"/>
                  </a:lnTo>
                  <a:lnTo>
                    <a:pt x="3959352" y="190500"/>
                  </a:lnTo>
                  <a:lnTo>
                    <a:pt x="3986771" y="190500"/>
                  </a:lnTo>
                  <a:lnTo>
                    <a:pt x="3986771" y="6108"/>
                  </a:lnTo>
                  <a:close/>
                </a:path>
                <a:path w="3987165" h="190500">
                  <a:moveTo>
                    <a:pt x="3986771" y="0"/>
                  </a:moveTo>
                  <a:lnTo>
                    <a:pt x="3959352" y="0"/>
                  </a:lnTo>
                  <a:lnTo>
                    <a:pt x="3959352" y="6096"/>
                  </a:lnTo>
                  <a:lnTo>
                    <a:pt x="3986771" y="6096"/>
                  </a:lnTo>
                  <a:lnTo>
                    <a:pt x="398677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94839" y="3514342"/>
              <a:ext cx="3956303" cy="6097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5852668" y="351434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1524" y="3048"/>
                  </a:moveTo>
                  <a:lnTo>
                    <a:pt x="1524" y="3048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894840" y="3514343"/>
              <a:ext cx="3987165" cy="190500"/>
            </a:xfrm>
            <a:custGeom>
              <a:avLst/>
              <a:gdLst/>
              <a:ahLst/>
              <a:cxnLst/>
              <a:rect l="l" t="t" r="r" b="b"/>
              <a:pathLst>
                <a:path w="3987165" h="190500">
                  <a:moveTo>
                    <a:pt x="27432" y="6108"/>
                  </a:moveTo>
                  <a:lnTo>
                    <a:pt x="0" y="6108"/>
                  </a:lnTo>
                  <a:lnTo>
                    <a:pt x="0" y="190500"/>
                  </a:lnTo>
                  <a:lnTo>
                    <a:pt x="27432" y="190500"/>
                  </a:lnTo>
                  <a:lnTo>
                    <a:pt x="27432" y="6108"/>
                  </a:lnTo>
                  <a:close/>
                </a:path>
                <a:path w="3987165" h="190500">
                  <a:moveTo>
                    <a:pt x="3986771" y="6108"/>
                  </a:moveTo>
                  <a:lnTo>
                    <a:pt x="3959352" y="6108"/>
                  </a:lnTo>
                  <a:lnTo>
                    <a:pt x="3959352" y="190500"/>
                  </a:lnTo>
                  <a:lnTo>
                    <a:pt x="3986771" y="190500"/>
                  </a:lnTo>
                  <a:lnTo>
                    <a:pt x="3986771" y="6108"/>
                  </a:lnTo>
                  <a:close/>
                </a:path>
                <a:path w="3987165" h="190500">
                  <a:moveTo>
                    <a:pt x="3986771" y="0"/>
                  </a:moveTo>
                  <a:lnTo>
                    <a:pt x="3959352" y="0"/>
                  </a:lnTo>
                  <a:lnTo>
                    <a:pt x="3959352" y="6096"/>
                  </a:lnTo>
                  <a:lnTo>
                    <a:pt x="3986771" y="6096"/>
                  </a:lnTo>
                  <a:lnTo>
                    <a:pt x="398677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94839" y="3704842"/>
              <a:ext cx="3956303" cy="6097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5852668" y="370484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1524" y="3048"/>
                  </a:moveTo>
                  <a:lnTo>
                    <a:pt x="1524" y="3048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894840" y="3704843"/>
              <a:ext cx="3987165" cy="190500"/>
            </a:xfrm>
            <a:custGeom>
              <a:avLst/>
              <a:gdLst/>
              <a:ahLst/>
              <a:cxnLst/>
              <a:rect l="l" t="t" r="r" b="b"/>
              <a:pathLst>
                <a:path w="3987165" h="190500">
                  <a:moveTo>
                    <a:pt x="27432" y="6108"/>
                  </a:moveTo>
                  <a:lnTo>
                    <a:pt x="0" y="6108"/>
                  </a:lnTo>
                  <a:lnTo>
                    <a:pt x="0" y="190500"/>
                  </a:lnTo>
                  <a:lnTo>
                    <a:pt x="27432" y="190500"/>
                  </a:lnTo>
                  <a:lnTo>
                    <a:pt x="27432" y="6108"/>
                  </a:lnTo>
                  <a:close/>
                </a:path>
                <a:path w="3987165" h="190500">
                  <a:moveTo>
                    <a:pt x="3986771" y="6108"/>
                  </a:moveTo>
                  <a:lnTo>
                    <a:pt x="3959352" y="6108"/>
                  </a:lnTo>
                  <a:lnTo>
                    <a:pt x="3959352" y="190500"/>
                  </a:lnTo>
                  <a:lnTo>
                    <a:pt x="3986771" y="190500"/>
                  </a:lnTo>
                  <a:lnTo>
                    <a:pt x="3986771" y="6108"/>
                  </a:lnTo>
                  <a:close/>
                </a:path>
                <a:path w="3987165" h="190500">
                  <a:moveTo>
                    <a:pt x="3986771" y="0"/>
                  </a:moveTo>
                  <a:lnTo>
                    <a:pt x="3959352" y="0"/>
                  </a:lnTo>
                  <a:lnTo>
                    <a:pt x="3959352" y="6096"/>
                  </a:lnTo>
                  <a:lnTo>
                    <a:pt x="3986771" y="6096"/>
                  </a:lnTo>
                  <a:lnTo>
                    <a:pt x="398677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94839" y="3895342"/>
              <a:ext cx="3956303" cy="6097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5852668" y="389534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1524" y="3048"/>
                  </a:moveTo>
                  <a:lnTo>
                    <a:pt x="1524" y="3048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894840" y="3895343"/>
              <a:ext cx="3987165" cy="190500"/>
            </a:xfrm>
            <a:custGeom>
              <a:avLst/>
              <a:gdLst/>
              <a:ahLst/>
              <a:cxnLst/>
              <a:rect l="l" t="t" r="r" b="b"/>
              <a:pathLst>
                <a:path w="3987165" h="190500">
                  <a:moveTo>
                    <a:pt x="27432" y="6108"/>
                  </a:moveTo>
                  <a:lnTo>
                    <a:pt x="0" y="6108"/>
                  </a:lnTo>
                  <a:lnTo>
                    <a:pt x="0" y="190500"/>
                  </a:lnTo>
                  <a:lnTo>
                    <a:pt x="27432" y="190500"/>
                  </a:lnTo>
                  <a:lnTo>
                    <a:pt x="27432" y="6108"/>
                  </a:lnTo>
                  <a:close/>
                </a:path>
                <a:path w="3987165" h="190500">
                  <a:moveTo>
                    <a:pt x="3986771" y="6108"/>
                  </a:moveTo>
                  <a:lnTo>
                    <a:pt x="3959352" y="6108"/>
                  </a:lnTo>
                  <a:lnTo>
                    <a:pt x="3959352" y="190500"/>
                  </a:lnTo>
                  <a:lnTo>
                    <a:pt x="3986771" y="190500"/>
                  </a:lnTo>
                  <a:lnTo>
                    <a:pt x="3986771" y="6108"/>
                  </a:lnTo>
                  <a:close/>
                </a:path>
                <a:path w="3987165" h="190500">
                  <a:moveTo>
                    <a:pt x="3986771" y="0"/>
                  </a:moveTo>
                  <a:lnTo>
                    <a:pt x="3959352" y="0"/>
                  </a:lnTo>
                  <a:lnTo>
                    <a:pt x="3959352" y="6096"/>
                  </a:lnTo>
                  <a:lnTo>
                    <a:pt x="3986771" y="6096"/>
                  </a:lnTo>
                  <a:lnTo>
                    <a:pt x="398677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94839" y="4085842"/>
              <a:ext cx="3956303" cy="6097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5852668" y="408584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1524" y="3048"/>
                  </a:moveTo>
                  <a:lnTo>
                    <a:pt x="1524" y="3048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894840" y="4085843"/>
              <a:ext cx="3987165" cy="190500"/>
            </a:xfrm>
            <a:custGeom>
              <a:avLst/>
              <a:gdLst/>
              <a:ahLst/>
              <a:cxnLst/>
              <a:rect l="l" t="t" r="r" b="b"/>
              <a:pathLst>
                <a:path w="3987165" h="190500">
                  <a:moveTo>
                    <a:pt x="27432" y="6108"/>
                  </a:moveTo>
                  <a:lnTo>
                    <a:pt x="0" y="6108"/>
                  </a:lnTo>
                  <a:lnTo>
                    <a:pt x="0" y="190500"/>
                  </a:lnTo>
                  <a:lnTo>
                    <a:pt x="27432" y="190500"/>
                  </a:lnTo>
                  <a:lnTo>
                    <a:pt x="27432" y="6108"/>
                  </a:lnTo>
                  <a:close/>
                </a:path>
                <a:path w="3987165" h="190500">
                  <a:moveTo>
                    <a:pt x="3986771" y="6108"/>
                  </a:moveTo>
                  <a:lnTo>
                    <a:pt x="3959352" y="6108"/>
                  </a:lnTo>
                  <a:lnTo>
                    <a:pt x="3959352" y="190500"/>
                  </a:lnTo>
                  <a:lnTo>
                    <a:pt x="3986771" y="190500"/>
                  </a:lnTo>
                  <a:lnTo>
                    <a:pt x="3986771" y="6108"/>
                  </a:lnTo>
                  <a:close/>
                </a:path>
                <a:path w="3987165" h="190500">
                  <a:moveTo>
                    <a:pt x="3986771" y="0"/>
                  </a:moveTo>
                  <a:lnTo>
                    <a:pt x="3959352" y="0"/>
                  </a:lnTo>
                  <a:lnTo>
                    <a:pt x="3959352" y="6096"/>
                  </a:lnTo>
                  <a:lnTo>
                    <a:pt x="3986771" y="6096"/>
                  </a:lnTo>
                  <a:lnTo>
                    <a:pt x="398677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94839" y="4276342"/>
              <a:ext cx="3956303" cy="6097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5852668" y="427634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1524" y="3048"/>
                  </a:moveTo>
                  <a:lnTo>
                    <a:pt x="1524" y="3048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1894840" y="4276343"/>
              <a:ext cx="3987165" cy="190500"/>
            </a:xfrm>
            <a:custGeom>
              <a:avLst/>
              <a:gdLst/>
              <a:ahLst/>
              <a:cxnLst/>
              <a:rect l="l" t="t" r="r" b="b"/>
              <a:pathLst>
                <a:path w="3987165" h="190500">
                  <a:moveTo>
                    <a:pt x="27432" y="6108"/>
                  </a:moveTo>
                  <a:lnTo>
                    <a:pt x="0" y="6108"/>
                  </a:lnTo>
                  <a:lnTo>
                    <a:pt x="0" y="190500"/>
                  </a:lnTo>
                  <a:lnTo>
                    <a:pt x="27432" y="190500"/>
                  </a:lnTo>
                  <a:lnTo>
                    <a:pt x="27432" y="6108"/>
                  </a:lnTo>
                  <a:close/>
                </a:path>
                <a:path w="3987165" h="190500">
                  <a:moveTo>
                    <a:pt x="3986771" y="6108"/>
                  </a:moveTo>
                  <a:lnTo>
                    <a:pt x="3959352" y="6108"/>
                  </a:lnTo>
                  <a:lnTo>
                    <a:pt x="3959352" y="190500"/>
                  </a:lnTo>
                  <a:lnTo>
                    <a:pt x="3986771" y="190500"/>
                  </a:lnTo>
                  <a:lnTo>
                    <a:pt x="3986771" y="6108"/>
                  </a:lnTo>
                  <a:close/>
                </a:path>
                <a:path w="3987165" h="190500">
                  <a:moveTo>
                    <a:pt x="3986771" y="0"/>
                  </a:moveTo>
                  <a:lnTo>
                    <a:pt x="3959352" y="0"/>
                  </a:lnTo>
                  <a:lnTo>
                    <a:pt x="3959352" y="6096"/>
                  </a:lnTo>
                  <a:lnTo>
                    <a:pt x="3986771" y="6096"/>
                  </a:lnTo>
                  <a:lnTo>
                    <a:pt x="398677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94839" y="4466842"/>
              <a:ext cx="3956303" cy="6097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5852668" y="446684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1524" y="3048"/>
                  </a:moveTo>
                  <a:lnTo>
                    <a:pt x="1524" y="3048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1894840" y="4466843"/>
              <a:ext cx="3987165" cy="190500"/>
            </a:xfrm>
            <a:custGeom>
              <a:avLst/>
              <a:gdLst/>
              <a:ahLst/>
              <a:cxnLst/>
              <a:rect l="l" t="t" r="r" b="b"/>
              <a:pathLst>
                <a:path w="3987165" h="190500">
                  <a:moveTo>
                    <a:pt x="27432" y="6108"/>
                  </a:moveTo>
                  <a:lnTo>
                    <a:pt x="0" y="6108"/>
                  </a:lnTo>
                  <a:lnTo>
                    <a:pt x="0" y="190500"/>
                  </a:lnTo>
                  <a:lnTo>
                    <a:pt x="27432" y="190500"/>
                  </a:lnTo>
                  <a:lnTo>
                    <a:pt x="27432" y="6108"/>
                  </a:lnTo>
                  <a:close/>
                </a:path>
                <a:path w="3987165" h="190500">
                  <a:moveTo>
                    <a:pt x="3986771" y="6108"/>
                  </a:moveTo>
                  <a:lnTo>
                    <a:pt x="3959352" y="6108"/>
                  </a:lnTo>
                  <a:lnTo>
                    <a:pt x="3959352" y="190500"/>
                  </a:lnTo>
                  <a:lnTo>
                    <a:pt x="3986771" y="190500"/>
                  </a:lnTo>
                  <a:lnTo>
                    <a:pt x="3986771" y="6108"/>
                  </a:lnTo>
                  <a:close/>
                </a:path>
                <a:path w="3987165" h="190500">
                  <a:moveTo>
                    <a:pt x="3986771" y="0"/>
                  </a:moveTo>
                  <a:lnTo>
                    <a:pt x="3959352" y="0"/>
                  </a:lnTo>
                  <a:lnTo>
                    <a:pt x="3959352" y="6096"/>
                  </a:lnTo>
                  <a:lnTo>
                    <a:pt x="3986771" y="6096"/>
                  </a:lnTo>
                  <a:lnTo>
                    <a:pt x="398677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94839" y="4657342"/>
              <a:ext cx="3956303" cy="6097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5852668" y="465734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1524" y="3048"/>
                  </a:moveTo>
                  <a:lnTo>
                    <a:pt x="1524" y="3048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894840" y="4657343"/>
              <a:ext cx="3987165" cy="190500"/>
            </a:xfrm>
            <a:custGeom>
              <a:avLst/>
              <a:gdLst/>
              <a:ahLst/>
              <a:cxnLst/>
              <a:rect l="l" t="t" r="r" b="b"/>
              <a:pathLst>
                <a:path w="3987165" h="190500">
                  <a:moveTo>
                    <a:pt x="27432" y="6108"/>
                  </a:moveTo>
                  <a:lnTo>
                    <a:pt x="0" y="6108"/>
                  </a:lnTo>
                  <a:lnTo>
                    <a:pt x="0" y="190500"/>
                  </a:lnTo>
                  <a:lnTo>
                    <a:pt x="27432" y="190500"/>
                  </a:lnTo>
                  <a:lnTo>
                    <a:pt x="27432" y="6108"/>
                  </a:lnTo>
                  <a:close/>
                </a:path>
                <a:path w="3987165" h="190500">
                  <a:moveTo>
                    <a:pt x="3986771" y="6108"/>
                  </a:moveTo>
                  <a:lnTo>
                    <a:pt x="3959352" y="6108"/>
                  </a:lnTo>
                  <a:lnTo>
                    <a:pt x="3959352" y="190500"/>
                  </a:lnTo>
                  <a:lnTo>
                    <a:pt x="3986771" y="190500"/>
                  </a:lnTo>
                  <a:lnTo>
                    <a:pt x="3986771" y="6108"/>
                  </a:lnTo>
                  <a:close/>
                </a:path>
                <a:path w="3987165" h="190500">
                  <a:moveTo>
                    <a:pt x="3986771" y="0"/>
                  </a:moveTo>
                  <a:lnTo>
                    <a:pt x="3959352" y="0"/>
                  </a:lnTo>
                  <a:lnTo>
                    <a:pt x="3959352" y="6096"/>
                  </a:lnTo>
                  <a:lnTo>
                    <a:pt x="3986771" y="6096"/>
                  </a:lnTo>
                  <a:lnTo>
                    <a:pt x="398677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94839" y="4847842"/>
              <a:ext cx="3956303" cy="6097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5852668" y="484784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1524" y="3048"/>
                  </a:moveTo>
                  <a:lnTo>
                    <a:pt x="1524" y="3048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1894840" y="4847843"/>
              <a:ext cx="3987165" cy="190500"/>
            </a:xfrm>
            <a:custGeom>
              <a:avLst/>
              <a:gdLst/>
              <a:ahLst/>
              <a:cxnLst/>
              <a:rect l="l" t="t" r="r" b="b"/>
              <a:pathLst>
                <a:path w="3987165" h="190500">
                  <a:moveTo>
                    <a:pt x="27432" y="6108"/>
                  </a:moveTo>
                  <a:lnTo>
                    <a:pt x="0" y="6108"/>
                  </a:lnTo>
                  <a:lnTo>
                    <a:pt x="0" y="190500"/>
                  </a:lnTo>
                  <a:lnTo>
                    <a:pt x="27432" y="190500"/>
                  </a:lnTo>
                  <a:lnTo>
                    <a:pt x="27432" y="6108"/>
                  </a:lnTo>
                  <a:close/>
                </a:path>
                <a:path w="3987165" h="190500">
                  <a:moveTo>
                    <a:pt x="3986771" y="6108"/>
                  </a:moveTo>
                  <a:lnTo>
                    <a:pt x="3959352" y="6108"/>
                  </a:lnTo>
                  <a:lnTo>
                    <a:pt x="3959352" y="190500"/>
                  </a:lnTo>
                  <a:lnTo>
                    <a:pt x="3986771" y="190500"/>
                  </a:lnTo>
                  <a:lnTo>
                    <a:pt x="3986771" y="6108"/>
                  </a:lnTo>
                  <a:close/>
                </a:path>
                <a:path w="3987165" h="190500">
                  <a:moveTo>
                    <a:pt x="3986771" y="0"/>
                  </a:moveTo>
                  <a:lnTo>
                    <a:pt x="3959352" y="0"/>
                  </a:lnTo>
                  <a:lnTo>
                    <a:pt x="3959352" y="6096"/>
                  </a:lnTo>
                  <a:lnTo>
                    <a:pt x="3986771" y="6096"/>
                  </a:lnTo>
                  <a:lnTo>
                    <a:pt x="398677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5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94839" y="5038343"/>
              <a:ext cx="3956303" cy="6097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5852668" y="503834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1524" y="3048"/>
                  </a:moveTo>
                  <a:lnTo>
                    <a:pt x="1524" y="3048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1894840" y="5038343"/>
              <a:ext cx="3987165" cy="190500"/>
            </a:xfrm>
            <a:custGeom>
              <a:avLst/>
              <a:gdLst/>
              <a:ahLst/>
              <a:cxnLst/>
              <a:rect l="l" t="t" r="r" b="b"/>
              <a:pathLst>
                <a:path w="3987165" h="190500">
                  <a:moveTo>
                    <a:pt x="27432" y="6108"/>
                  </a:moveTo>
                  <a:lnTo>
                    <a:pt x="0" y="6108"/>
                  </a:lnTo>
                  <a:lnTo>
                    <a:pt x="0" y="190500"/>
                  </a:lnTo>
                  <a:lnTo>
                    <a:pt x="27432" y="190500"/>
                  </a:lnTo>
                  <a:lnTo>
                    <a:pt x="27432" y="6108"/>
                  </a:lnTo>
                  <a:close/>
                </a:path>
                <a:path w="3987165" h="190500">
                  <a:moveTo>
                    <a:pt x="3986771" y="6108"/>
                  </a:moveTo>
                  <a:lnTo>
                    <a:pt x="3959352" y="6108"/>
                  </a:lnTo>
                  <a:lnTo>
                    <a:pt x="3959352" y="190500"/>
                  </a:lnTo>
                  <a:lnTo>
                    <a:pt x="3986771" y="190500"/>
                  </a:lnTo>
                  <a:lnTo>
                    <a:pt x="3986771" y="6108"/>
                  </a:lnTo>
                  <a:close/>
                </a:path>
                <a:path w="3987165" h="190500">
                  <a:moveTo>
                    <a:pt x="3986771" y="0"/>
                  </a:moveTo>
                  <a:lnTo>
                    <a:pt x="3959352" y="0"/>
                  </a:lnTo>
                  <a:lnTo>
                    <a:pt x="3959352" y="6096"/>
                  </a:lnTo>
                  <a:lnTo>
                    <a:pt x="3986771" y="6096"/>
                  </a:lnTo>
                  <a:lnTo>
                    <a:pt x="398677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" name="object 6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94839" y="5228842"/>
              <a:ext cx="3956303" cy="6097"/>
            </a:xfrm>
            <a:prstGeom prst="rect">
              <a:avLst/>
            </a:prstGeom>
          </p:spPr>
        </p:pic>
        <p:sp>
          <p:nvSpPr>
            <p:cNvPr id="63" name="object 63"/>
            <p:cNvSpPr/>
            <p:nvPr/>
          </p:nvSpPr>
          <p:spPr>
            <a:xfrm>
              <a:off x="5852668" y="522884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1524" y="3048"/>
                  </a:moveTo>
                  <a:lnTo>
                    <a:pt x="1524" y="3048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1894840" y="5228843"/>
              <a:ext cx="3987165" cy="190500"/>
            </a:xfrm>
            <a:custGeom>
              <a:avLst/>
              <a:gdLst/>
              <a:ahLst/>
              <a:cxnLst/>
              <a:rect l="l" t="t" r="r" b="b"/>
              <a:pathLst>
                <a:path w="3987165" h="190500">
                  <a:moveTo>
                    <a:pt x="27432" y="6108"/>
                  </a:moveTo>
                  <a:lnTo>
                    <a:pt x="0" y="6108"/>
                  </a:lnTo>
                  <a:lnTo>
                    <a:pt x="0" y="190500"/>
                  </a:lnTo>
                  <a:lnTo>
                    <a:pt x="27432" y="190500"/>
                  </a:lnTo>
                  <a:lnTo>
                    <a:pt x="27432" y="6108"/>
                  </a:lnTo>
                  <a:close/>
                </a:path>
                <a:path w="3987165" h="190500">
                  <a:moveTo>
                    <a:pt x="3986771" y="6108"/>
                  </a:moveTo>
                  <a:lnTo>
                    <a:pt x="3959352" y="6108"/>
                  </a:lnTo>
                  <a:lnTo>
                    <a:pt x="3959352" y="190500"/>
                  </a:lnTo>
                  <a:lnTo>
                    <a:pt x="3986771" y="190500"/>
                  </a:lnTo>
                  <a:lnTo>
                    <a:pt x="3986771" y="6108"/>
                  </a:lnTo>
                  <a:close/>
                </a:path>
                <a:path w="3987165" h="190500">
                  <a:moveTo>
                    <a:pt x="3986771" y="0"/>
                  </a:moveTo>
                  <a:lnTo>
                    <a:pt x="3959352" y="0"/>
                  </a:lnTo>
                  <a:lnTo>
                    <a:pt x="3959352" y="6096"/>
                  </a:lnTo>
                  <a:lnTo>
                    <a:pt x="3986771" y="6096"/>
                  </a:lnTo>
                  <a:lnTo>
                    <a:pt x="398677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" name="object 6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94839" y="5419342"/>
              <a:ext cx="3956303" cy="6097"/>
            </a:xfrm>
            <a:prstGeom prst="rect">
              <a:avLst/>
            </a:prstGeom>
          </p:spPr>
        </p:pic>
        <p:sp>
          <p:nvSpPr>
            <p:cNvPr id="66" name="object 66"/>
            <p:cNvSpPr/>
            <p:nvPr/>
          </p:nvSpPr>
          <p:spPr>
            <a:xfrm>
              <a:off x="5852668" y="541934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1524" y="3048"/>
                  </a:moveTo>
                  <a:lnTo>
                    <a:pt x="1524" y="3048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1894840" y="5419343"/>
              <a:ext cx="3987165" cy="190500"/>
            </a:xfrm>
            <a:custGeom>
              <a:avLst/>
              <a:gdLst/>
              <a:ahLst/>
              <a:cxnLst/>
              <a:rect l="l" t="t" r="r" b="b"/>
              <a:pathLst>
                <a:path w="3987165" h="190500">
                  <a:moveTo>
                    <a:pt x="27432" y="6108"/>
                  </a:moveTo>
                  <a:lnTo>
                    <a:pt x="0" y="6108"/>
                  </a:lnTo>
                  <a:lnTo>
                    <a:pt x="0" y="190500"/>
                  </a:lnTo>
                  <a:lnTo>
                    <a:pt x="27432" y="190500"/>
                  </a:lnTo>
                  <a:lnTo>
                    <a:pt x="27432" y="6108"/>
                  </a:lnTo>
                  <a:close/>
                </a:path>
                <a:path w="3987165" h="190500">
                  <a:moveTo>
                    <a:pt x="3986771" y="6108"/>
                  </a:moveTo>
                  <a:lnTo>
                    <a:pt x="3959352" y="6108"/>
                  </a:lnTo>
                  <a:lnTo>
                    <a:pt x="3959352" y="190500"/>
                  </a:lnTo>
                  <a:lnTo>
                    <a:pt x="3986771" y="190500"/>
                  </a:lnTo>
                  <a:lnTo>
                    <a:pt x="3986771" y="6108"/>
                  </a:lnTo>
                  <a:close/>
                </a:path>
                <a:path w="3987165" h="190500">
                  <a:moveTo>
                    <a:pt x="3986771" y="0"/>
                  </a:moveTo>
                  <a:lnTo>
                    <a:pt x="3959352" y="0"/>
                  </a:lnTo>
                  <a:lnTo>
                    <a:pt x="3959352" y="6096"/>
                  </a:lnTo>
                  <a:lnTo>
                    <a:pt x="3986771" y="6096"/>
                  </a:lnTo>
                  <a:lnTo>
                    <a:pt x="398677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" name="object 6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94839" y="5609842"/>
              <a:ext cx="3956303" cy="6097"/>
            </a:xfrm>
            <a:prstGeom prst="rect">
              <a:avLst/>
            </a:prstGeom>
          </p:spPr>
        </p:pic>
        <p:sp>
          <p:nvSpPr>
            <p:cNvPr id="69" name="object 69"/>
            <p:cNvSpPr/>
            <p:nvPr/>
          </p:nvSpPr>
          <p:spPr>
            <a:xfrm>
              <a:off x="5852668" y="560984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1524" y="3048"/>
                  </a:moveTo>
                  <a:lnTo>
                    <a:pt x="1524" y="3048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1894840" y="5609843"/>
              <a:ext cx="3987165" cy="190500"/>
            </a:xfrm>
            <a:custGeom>
              <a:avLst/>
              <a:gdLst/>
              <a:ahLst/>
              <a:cxnLst/>
              <a:rect l="l" t="t" r="r" b="b"/>
              <a:pathLst>
                <a:path w="3987165" h="190500">
                  <a:moveTo>
                    <a:pt x="27432" y="6108"/>
                  </a:moveTo>
                  <a:lnTo>
                    <a:pt x="0" y="6108"/>
                  </a:lnTo>
                  <a:lnTo>
                    <a:pt x="0" y="190500"/>
                  </a:lnTo>
                  <a:lnTo>
                    <a:pt x="27432" y="190500"/>
                  </a:lnTo>
                  <a:lnTo>
                    <a:pt x="27432" y="6108"/>
                  </a:lnTo>
                  <a:close/>
                </a:path>
                <a:path w="3987165" h="190500">
                  <a:moveTo>
                    <a:pt x="3986771" y="6108"/>
                  </a:moveTo>
                  <a:lnTo>
                    <a:pt x="3959352" y="6108"/>
                  </a:lnTo>
                  <a:lnTo>
                    <a:pt x="3959352" y="190500"/>
                  </a:lnTo>
                  <a:lnTo>
                    <a:pt x="3986771" y="190500"/>
                  </a:lnTo>
                  <a:lnTo>
                    <a:pt x="3986771" y="6108"/>
                  </a:lnTo>
                  <a:close/>
                </a:path>
                <a:path w="3987165" h="190500">
                  <a:moveTo>
                    <a:pt x="3986771" y="0"/>
                  </a:moveTo>
                  <a:lnTo>
                    <a:pt x="3959352" y="0"/>
                  </a:lnTo>
                  <a:lnTo>
                    <a:pt x="3959352" y="6096"/>
                  </a:lnTo>
                  <a:lnTo>
                    <a:pt x="3986771" y="6096"/>
                  </a:lnTo>
                  <a:lnTo>
                    <a:pt x="398677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1" name="object 7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94839" y="5800342"/>
              <a:ext cx="3956303" cy="6097"/>
            </a:xfrm>
            <a:prstGeom prst="rect">
              <a:avLst/>
            </a:prstGeom>
          </p:spPr>
        </p:pic>
        <p:sp>
          <p:nvSpPr>
            <p:cNvPr id="72" name="object 72"/>
            <p:cNvSpPr/>
            <p:nvPr/>
          </p:nvSpPr>
          <p:spPr>
            <a:xfrm>
              <a:off x="5852668" y="580034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1524" y="3048"/>
                  </a:moveTo>
                  <a:lnTo>
                    <a:pt x="1524" y="3048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1894840" y="5800343"/>
              <a:ext cx="3987165" cy="190500"/>
            </a:xfrm>
            <a:custGeom>
              <a:avLst/>
              <a:gdLst/>
              <a:ahLst/>
              <a:cxnLst/>
              <a:rect l="l" t="t" r="r" b="b"/>
              <a:pathLst>
                <a:path w="3987165" h="190500">
                  <a:moveTo>
                    <a:pt x="27432" y="6108"/>
                  </a:moveTo>
                  <a:lnTo>
                    <a:pt x="0" y="6108"/>
                  </a:lnTo>
                  <a:lnTo>
                    <a:pt x="0" y="190500"/>
                  </a:lnTo>
                  <a:lnTo>
                    <a:pt x="27432" y="190500"/>
                  </a:lnTo>
                  <a:lnTo>
                    <a:pt x="27432" y="6108"/>
                  </a:lnTo>
                  <a:close/>
                </a:path>
                <a:path w="3987165" h="190500">
                  <a:moveTo>
                    <a:pt x="3986771" y="6108"/>
                  </a:moveTo>
                  <a:lnTo>
                    <a:pt x="3959352" y="6108"/>
                  </a:lnTo>
                  <a:lnTo>
                    <a:pt x="3959352" y="190500"/>
                  </a:lnTo>
                  <a:lnTo>
                    <a:pt x="3986771" y="190500"/>
                  </a:lnTo>
                  <a:lnTo>
                    <a:pt x="3986771" y="6108"/>
                  </a:lnTo>
                  <a:close/>
                </a:path>
                <a:path w="3987165" h="190500">
                  <a:moveTo>
                    <a:pt x="3986771" y="0"/>
                  </a:moveTo>
                  <a:lnTo>
                    <a:pt x="3959352" y="0"/>
                  </a:lnTo>
                  <a:lnTo>
                    <a:pt x="3959352" y="6096"/>
                  </a:lnTo>
                  <a:lnTo>
                    <a:pt x="3986771" y="6096"/>
                  </a:lnTo>
                  <a:lnTo>
                    <a:pt x="398677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4" name="object 7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94839" y="5990842"/>
              <a:ext cx="3956303" cy="6097"/>
            </a:xfrm>
            <a:prstGeom prst="rect">
              <a:avLst/>
            </a:prstGeom>
          </p:spPr>
        </p:pic>
        <p:sp>
          <p:nvSpPr>
            <p:cNvPr id="75" name="object 75"/>
            <p:cNvSpPr/>
            <p:nvPr/>
          </p:nvSpPr>
          <p:spPr>
            <a:xfrm>
              <a:off x="5852668" y="599084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1524" y="3048"/>
                  </a:moveTo>
                  <a:lnTo>
                    <a:pt x="1524" y="3048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1894840" y="5990844"/>
              <a:ext cx="3987165" cy="190500"/>
            </a:xfrm>
            <a:custGeom>
              <a:avLst/>
              <a:gdLst/>
              <a:ahLst/>
              <a:cxnLst/>
              <a:rect l="l" t="t" r="r" b="b"/>
              <a:pathLst>
                <a:path w="3987165" h="190500">
                  <a:moveTo>
                    <a:pt x="27432" y="6108"/>
                  </a:moveTo>
                  <a:lnTo>
                    <a:pt x="0" y="6108"/>
                  </a:lnTo>
                  <a:lnTo>
                    <a:pt x="0" y="190500"/>
                  </a:lnTo>
                  <a:lnTo>
                    <a:pt x="27432" y="190500"/>
                  </a:lnTo>
                  <a:lnTo>
                    <a:pt x="27432" y="6108"/>
                  </a:lnTo>
                  <a:close/>
                </a:path>
                <a:path w="3987165" h="190500">
                  <a:moveTo>
                    <a:pt x="3986771" y="6108"/>
                  </a:moveTo>
                  <a:lnTo>
                    <a:pt x="3959352" y="6108"/>
                  </a:lnTo>
                  <a:lnTo>
                    <a:pt x="3959352" y="190500"/>
                  </a:lnTo>
                  <a:lnTo>
                    <a:pt x="3986771" y="190500"/>
                  </a:lnTo>
                  <a:lnTo>
                    <a:pt x="3986771" y="6108"/>
                  </a:lnTo>
                  <a:close/>
                </a:path>
                <a:path w="3987165" h="190500">
                  <a:moveTo>
                    <a:pt x="3986771" y="0"/>
                  </a:moveTo>
                  <a:lnTo>
                    <a:pt x="3959352" y="0"/>
                  </a:lnTo>
                  <a:lnTo>
                    <a:pt x="3959352" y="6096"/>
                  </a:lnTo>
                  <a:lnTo>
                    <a:pt x="3986771" y="6096"/>
                  </a:lnTo>
                  <a:lnTo>
                    <a:pt x="398677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7" name="object 7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94839" y="6181342"/>
              <a:ext cx="3956303" cy="6097"/>
            </a:xfrm>
            <a:prstGeom prst="rect">
              <a:avLst/>
            </a:prstGeom>
          </p:spPr>
        </p:pic>
        <p:sp>
          <p:nvSpPr>
            <p:cNvPr id="78" name="object 78"/>
            <p:cNvSpPr/>
            <p:nvPr/>
          </p:nvSpPr>
          <p:spPr>
            <a:xfrm>
              <a:off x="5852668" y="618134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1524" y="3048"/>
                  </a:moveTo>
                  <a:lnTo>
                    <a:pt x="1524" y="3048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1894840" y="6181344"/>
              <a:ext cx="3987165" cy="190500"/>
            </a:xfrm>
            <a:custGeom>
              <a:avLst/>
              <a:gdLst/>
              <a:ahLst/>
              <a:cxnLst/>
              <a:rect l="l" t="t" r="r" b="b"/>
              <a:pathLst>
                <a:path w="3987165" h="190500">
                  <a:moveTo>
                    <a:pt x="27432" y="6108"/>
                  </a:moveTo>
                  <a:lnTo>
                    <a:pt x="0" y="6108"/>
                  </a:lnTo>
                  <a:lnTo>
                    <a:pt x="0" y="190500"/>
                  </a:lnTo>
                  <a:lnTo>
                    <a:pt x="27432" y="190500"/>
                  </a:lnTo>
                  <a:lnTo>
                    <a:pt x="27432" y="6108"/>
                  </a:lnTo>
                  <a:close/>
                </a:path>
                <a:path w="3987165" h="190500">
                  <a:moveTo>
                    <a:pt x="3986771" y="6108"/>
                  </a:moveTo>
                  <a:lnTo>
                    <a:pt x="3959352" y="6108"/>
                  </a:lnTo>
                  <a:lnTo>
                    <a:pt x="3959352" y="190500"/>
                  </a:lnTo>
                  <a:lnTo>
                    <a:pt x="3986771" y="190500"/>
                  </a:lnTo>
                  <a:lnTo>
                    <a:pt x="3986771" y="6108"/>
                  </a:lnTo>
                  <a:close/>
                </a:path>
                <a:path w="3987165" h="190500">
                  <a:moveTo>
                    <a:pt x="3986771" y="0"/>
                  </a:moveTo>
                  <a:lnTo>
                    <a:pt x="3959352" y="0"/>
                  </a:lnTo>
                  <a:lnTo>
                    <a:pt x="3959352" y="6096"/>
                  </a:lnTo>
                  <a:lnTo>
                    <a:pt x="3986771" y="6096"/>
                  </a:lnTo>
                  <a:lnTo>
                    <a:pt x="398677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0" name="object 8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94839" y="6371842"/>
              <a:ext cx="3956303" cy="6097"/>
            </a:xfrm>
            <a:prstGeom prst="rect">
              <a:avLst/>
            </a:prstGeom>
          </p:spPr>
        </p:pic>
        <p:sp>
          <p:nvSpPr>
            <p:cNvPr id="81" name="object 81"/>
            <p:cNvSpPr/>
            <p:nvPr/>
          </p:nvSpPr>
          <p:spPr>
            <a:xfrm>
              <a:off x="5852668" y="637184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1524" y="3048"/>
                  </a:moveTo>
                  <a:lnTo>
                    <a:pt x="1524" y="3048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1894840" y="6371844"/>
              <a:ext cx="3987165" cy="190500"/>
            </a:xfrm>
            <a:custGeom>
              <a:avLst/>
              <a:gdLst/>
              <a:ahLst/>
              <a:cxnLst/>
              <a:rect l="l" t="t" r="r" b="b"/>
              <a:pathLst>
                <a:path w="3987165" h="190500">
                  <a:moveTo>
                    <a:pt x="27432" y="6108"/>
                  </a:moveTo>
                  <a:lnTo>
                    <a:pt x="0" y="6108"/>
                  </a:lnTo>
                  <a:lnTo>
                    <a:pt x="0" y="190500"/>
                  </a:lnTo>
                  <a:lnTo>
                    <a:pt x="27432" y="190500"/>
                  </a:lnTo>
                  <a:lnTo>
                    <a:pt x="27432" y="6108"/>
                  </a:lnTo>
                  <a:close/>
                </a:path>
                <a:path w="3987165" h="190500">
                  <a:moveTo>
                    <a:pt x="3986771" y="6108"/>
                  </a:moveTo>
                  <a:lnTo>
                    <a:pt x="3959352" y="6108"/>
                  </a:lnTo>
                  <a:lnTo>
                    <a:pt x="3959352" y="190500"/>
                  </a:lnTo>
                  <a:lnTo>
                    <a:pt x="3986771" y="190500"/>
                  </a:lnTo>
                  <a:lnTo>
                    <a:pt x="3986771" y="6108"/>
                  </a:lnTo>
                  <a:close/>
                </a:path>
                <a:path w="3987165" h="190500">
                  <a:moveTo>
                    <a:pt x="3986771" y="0"/>
                  </a:moveTo>
                  <a:lnTo>
                    <a:pt x="3959352" y="0"/>
                  </a:lnTo>
                  <a:lnTo>
                    <a:pt x="3959352" y="6096"/>
                  </a:lnTo>
                  <a:lnTo>
                    <a:pt x="3986771" y="6096"/>
                  </a:lnTo>
                  <a:lnTo>
                    <a:pt x="398677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3" name="object 8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94839" y="6562342"/>
              <a:ext cx="3956303" cy="6097"/>
            </a:xfrm>
            <a:prstGeom prst="rect">
              <a:avLst/>
            </a:prstGeom>
          </p:spPr>
        </p:pic>
        <p:sp>
          <p:nvSpPr>
            <p:cNvPr id="84" name="object 84"/>
            <p:cNvSpPr/>
            <p:nvPr/>
          </p:nvSpPr>
          <p:spPr>
            <a:xfrm>
              <a:off x="5852668" y="656234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1524" y="3047"/>
                  </a:moveTo>
                  <a:lnTo>
                    <a:pt x="1524" y="3047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1894840" y="6562344"/>
              <a:ext cx="3987165" cy="190500"/>
            </a:xfrm>
            <a:custGeom>
              <a:avLst/>
              <a:gdLst/>
              <a:ahLst/>
              <a:cxnLst/>
              <a:rect l="l" t="t" r="r" b="b"/>
              <a:pathLst>
                <a:path w="3987165" h="190500">
                  <a:moveTo>
                    <a:pt x="27432" y="6108"/>
                  </a:moveTo>
                  <a:lnTo>
                    <a:pt x="0" y="6108"/>
                  </a:lnTo>
                  <a:lnTo>
                    <a:pt x="0" y="190500"/>
                  </a:lnTo>
                  <a:lnTo>
                    <a:pt x="27432" y="190500"/>
                  </a:lnTo>
                  <a:lnTo>
                    <a:pt x="27432" y="6108"/>
                  </a:lnTo>
                  <a:close/>
                </a:path>
                <a:path w="3987165" h="190500">
                  <a:moveTo>
                    <a:pt x="3986771" y="6108"/>
                  </a:moveTo>
                  <a:lnTo>
                    <a:pt x="3959352" y="6108"/>
                  </a:lnTo>
                  <a:lnTo>
                    <a:pt x="3959352" y="190500"/>
                  </a:lnTo>
                  <a:lnTo>
                    <a:pt x="3986771" y="190500"/>
                  </a:lnTo>
                  <a:lnTo>
                    <a:pt x="3986771" y="6108"/>
                  </a:lnTo>
                  <a:close/>
                </a:path>
                <a:path w="3987165" h="190500">
                  <a:moveTo>
                    <a:pt x="3986771" y="0"/>
                  </a:moveTo>
                  <a:lnTo>
                    <a:pt x="3959352" y="0"/>
                  </a:lnTo>
                  <a:lnTo>
                    <a:pt x="3959352" y="6096"/>
                  </a:lnTo>
                  <a:lnTo>
                    <a:pt x="3986771" y="6096"/>
                  </a:lnTo>
                  <a:lnTo>
                    <a:pt x="398677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6" name="object 8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94839" y="6752842"/>
              <a:ext cx="3956303" cy="6097"/>
            </a:xfrm>
            <a:prstGeom prst="rect">
              <a:avLst/>
            </a:prstGeom>
          </p:spPr>
        </p:pic>
        <p:sp>
          <p:nvSpPr>
            <p:cNvPr id="87" name="object 87"/>
            <p:cNvSpPr/>
            <p:nvPr/>
          </p:nvSpPr>
          <p:spPr>
            <a:xfrm>
              <a:off x="5852668" y="675284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1524" y="3047"/>
                  </a:moveTo>
                  <a:lnTo>
                    <a:pt x="1524" y="3047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1894840" y="6752844"/>
              <a:ext cx="3987165" cy="190500"/>
            </a:xfrm>
            <a:custGeom>
              <a:avLst/>
              <a:gdLst/>
              <a:ahLst/>
              <a:cxnLst/>
              <a:rect l="l" t="t" r="r" b="b"/>
              <a:pathLst>
                <a:path w="3987165" h="190500">
                  <a:moveTo>
                    <a:pt x="27432" y="6108"/>
                  </a:moveTo>
                  <a:lnTo>
                    <a:pt x="0" y="6108"/>
                  </a:lnTo>
                  <a:lnTo>
                    <a:pt x="0" y="190500"/>
                  </a:lnTo>
                  <a:lnTo>
                    <a:pt x="27432" y="190500"/>
                  </a:lnTo>
                  <a:lnTo>
                    <a:pt x="27432" y="6108"/>
                  </a:lnTo>
                  <a:close/>
                </a:path>
                <a:path w="3987165" h="190500">
                  <a:moveTo>
                    <a:pt x="3986771" y="6108"/>
                  </a:moveTo>
                  <a:lnTo>
                    <a:pt x="3959352" y="6108"/>
                  </a:lnTo>
                  <a:lnTo>
                    <a:pt x="3959352" y="190500"/>
                  </a:lnTo>
                  <a:lnTo>
                    <a:pt x="3986771" y="190500"/>
                  </a:lnTo>
                  <a:lnTo>
                    <a:pt x="3986771" y="6108"/>
                  </a:lnTo>
                  <a:close/>
                </a:path>
                <a:path w="3987165" h="190500">
                  <a:moveTo>
                    <a:pt x="3986771" y="0"/>
                  </a:moveTo>
                  <a:lnTo>
                    <a:pt x="3959352" y="0"/>
                  </a:lnTo>
                  <a:lnTo>
                    <a:pt x="3959352" y="6096"/>
                  </a:lnTo>
                  <a:lnTo>
                    <a:pt x="3986771" y="6096"/>
                  </a:lnTo>
                  <a:lnTo>
                    <a:pt x="398677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9" name="object 8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94839" y="6943342"/>
              <a:ext cx="3956303" cy="6097"/>
            </a:xfrm>
            <a:prstGeom prst="rect">
              <a:avLst/>
            </a:prstGeom>
          </p:spPr>
        </p:pic>
        <p:sp>
          <p:nvSpPr>
            <p:cNvPr id="90" name="object 90"/>
            <p:cNvSpPr/>
            <p:nvPr/>
          </p:nvSpPr>
          <p:spPr>
            <a:xfrm>
              <a:off x="5852668" y="694334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1524" y="3047"/>
                  </a:moveTo>
                  <a:lnTo>
                    <a:pt x="1524" y="3047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1894840" y="6943344"/>
              <a:ext cx="3987165" cy="190500"/>
            </a:xfrm>
            <a:custGeom>
              <a:avLst/>
              <a:gdLst/>
              <a:ahLst/>
              <a:cxnLst/>
              <a:rect l="l" t="t" r="r" b="b"/>
              <a:pathLst>
                <a:path w="3987165" h="190500">
                  <a:moveTo>
                    <a:pt x="27432" y="6108"/>
                  </a:moveTo>
                  <a:lnTo>
                    <a:pt x="0" y="6108"/>
                  </a:lnTo>
                  <a:lnTo>
                    <a:pt x="0" y="190500"/>
                  </a:lnTo>
                  <a:lnTo>
                    <a:pt x="27432" y="190500"/>
                  </a:lnTo>
                  <a:lnTo>
                    <a:pt x="27432" y="6108"/>
                  </a:lnTo>
                  <a:close/>
                </a:path>
                <a:path w="3987165" h="190500">
                  <a:moveTo>
                    <a:pt x="3986771" y="6108"/>
                  </a:moveTo>
                  <a:lnTo>
                    <a:pt x="3959352" y="6108"/>
                  </a:lnTo>
                  <a:lnTo>
                    <a:pt x="3959352" y="190500"/>
                  </a:lnTo>
                  <a:lnTo>
                    <a:pt x="3986771" y="190500"/>
                  </a:lnTo>
                  <a:lnTo>
                    <a:pt x="3986771" y="6108"/>
                  </a:lnTo>
                  <a:close/>
                </a:path>
                <a:path w="3987165" h="190500">
                  <a:moveTo>
                    <a:pt x="3986771" y="0"/>
                  </a:moveTo>
                  <a:lnTo>
                    <a:pt x="3959352" y="0"/>
                  </a:lnTo>
                  <a:lnTo>
                    <a:pt x="3959352" y="6096"/>
                  </a:lnTo>
                  <a:lnTo>
                    <a:pt x="3986771" y="6096"/>
                  </a:lnTo>
                  <a:lnTo>
                    <a:pt x="398677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2" name="object 9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94839" y="7133842"/>
              <a:ext cx="3956303" cy="6097"/>
            </a:xfrm>
            <a:prstGeom prst="rect">
              <a:avLst/>
            </a:prstGeom>
          </p:spPr>
        </p:pic>
        <p:sp>
          <p:nvSpPr>
            <p:cNvPr id="93" name="object 93"/>
            <p:cNvSpPr/>
            <p:nvPr/>
          </p:nvSpPr>
          <p:spPr>
            <a:xfrm>
              <a:off x="5852668" y="713384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1524" y="3047"/>
                  </a:moveTo>
                  <a:lnTo>
                    <a:pt x="1524" y="3047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1894840" y="7133844"/>
              <a:ext cx="3987165" cy="190500"/>
            </a:xfrm>
            <a:custGeom>
              <a:avLst/>
              <a:gdLst/>
              <a:ahLst/>
              <a:cxnLst/>
              <a:rect l="l" t="t" r="r" b="b"/>
              <a:pathLst>
                <a:path w="3987165" h="190500">
                  <a:moveTo>
                    <a:pt x="27432" y="6108"/>
                  </a:moveTo>
                  <a:lnTo>
                    <a:pt x="0" y="6108"/>
                  </a:lnTo>
                  <a:lnTo>
                    <a:pt x="0" y="190500"/>
                  </a:lnTo>
                  <a:lnTo>
                    <a:pt x="27432" y="190500"/>
                  </a:lnTo>
                  <a:lnTo>
                    <a:pt x="27432" y="6108"/>
                  </a:lnTo>
                  <a:close/>
                </a:path>
                <a:path w="3987165" h="190500">
                  <a:moveTo>
                    <a:pt x="3986771" y="6108"/>
                  </a:moveTo>
                  <a:lnTo>
                    <a:pt x="3959352" y="6108"/>
                  </a:lnTo>
                  <a:lnTo>
                    <a:pt x="3959352" y="190500"/>
                  </a:lnTo>
                  <a:lnTo>
                    <a:pt x="3986771" y="190500"/>
                  </a:lnTo>
                  <a:lnTo>
                    <a:pt x="3986771" y="6108"/>
                  </a:lnTo>
                  <a:close/>
                </a:path>
                <a:path w="3987165" h="190500">
                  <a:moveTo>
                    <a:pt x="3986771" y="0"/>
                  </a:moveTo>
                  <a:lnTo>
                    <a:pt x="3959352" y="0"/>
                  </a:lnTo>
                  <a:lnTo>
                    <a:pt x="3959352" y="6096"/>
                  </a:lnTo>
                  <a:lnTo>
                    <a:pt x="3986771" y="6096"/>
                  </a:lnTo>
                  <a:lnTo>
                    <a:pt x="398677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5" name="object 9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94839" y="7324342"/>
              <a:ext cx="3956303" cy="6097"/>
            </a:xfrm>
            <a:prstGeom prst="rect">
              <a:avLst/>
            </a:prstGeom>
          </p:spPr>
        </p:pic>
        <p:sp>
          <p:nvSpPr>
            <p:cNvPr id="96" name="object 96"/>
            <p:cNvSpPr/>
            <p:nvPr/>
          </p:nvSpPr>
          <p:spPr>
            <a:xfrm>
              <a:off x="5852668" y="732434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1524" y="3047"/>
                  </a:moveTo>
                  <a:lnTo>
                    <a:pt x="1524" y="3047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1894840" y="7324344"/>
              <a:ext cx="3987165" cy="190500"/>
            </a:xfrm>
            <a:custGeom>
              <a:avLst/>
              <a:gdLst/>
              <a:ahLst/>
              <a:cxnLst/>
              <a:rect l="l" t="t" r="r" b="b"/>
              <a:pathLst>
                <a:path w="3987165" h="190500">
                  <a:moveTo>
                    <a:pt x="27432" y="6108"/>
                  </a:moveTo>
                  <a:lnTo>
                    <a:pt x="0" y="6108"/>
                  </a:lnTo>
                  <a:lnTo>
                    <a:pt x="0" y="190500"/>
                  </a:lnTo>
                  <a:lnTo>
                    <a:pt x="27432" y="190500"/>
                  </a:lnTo>
                  <a:lnTo>
                    <a:pt x="27432" y="6108"/>
                  </a:lnTo>
                  <a:close/>
                </a:path>
                <a:path w="3987165" h="190500">
                  <a:moveTo>
                    <a:pt x="3986771" y="6108"/>
                  </a:moveTo>
                  <a:lnTo>
                    <a:pt x="3959352" y="6108"/>
                  </a:lnTo>
                  <a:lnTo>
                    <a:pt x="3959352" y="190500"/>
                  </a:lnTo>
                  <a:lnTo>
                    <a:pt x="3986771" y="190500"/>
                  </a:lnTo>
                  <a:lnTo>
                    <a:pt x="3986771" y="6108"/>
                  </a:lnTo>
                  <a:close/>
                </a:path>
                <a:path w="3987165" h="190500">
                  <a:moveTo>
                    <a:pt x="3986771" y="0"/>
                  </a:moveTo>
                  <a:lnTo>
                    <a:pt x="3959352" y="0"/>
                  </a:lnTo>
                  <a:lnTo>
                    <a:pt x="3959352" y="6096"/>
                  </a:lnTo>
                  <a:lnTo>
                    <a:pt x="3986771" y="6096"/>
                  </a:lnTo>
                  <a:lnTo>
                    <a:pt x="398677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8" name="object 9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94839" y="7514842"/>
              <a:ext cx="3956303" cy="6097"/>
            </a:xfrm>
            <a:prstGeom prst="rect">
              <a:avLst/>
            </a:prstGeom>
          </p:spPr>
        </p:pic>
        <p:sp>
          <p:nvSpPr>
            <p:cNvPr id="99" name="object 99"/>
            <p:cNvSpPr/>
            <p:nvPr/>
          </p:nvSpPr>
          <p:spPr>
            <a:xfrm>
              <a:off x="5852668" y="751484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1524" y="3047"/>
                  </a:moveTo>
                  <a:lnTo>
                    <a:pt x="1524" y="3047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1894840" y="7514844"/>
              <a:ext cx="3987165" cy="190500"/>
            </a:xfrm>
            <a:custGeom>
              <a:avLst/>
              <a:gdLst/>
              <a:ahLst/>
              <a:cxnLst/>
              <a:rect l="l" t="t" r="r" b="b"/>
              <a:pathLst>
                <a:path w="3987165" h="190500">
                  <a:moveTo>
                    <a:pt x="27432" y="6108"/>
                  </a:moveTo>
                  <a:lnTo>
                    <a:pt x="0" y="6108"/>
                  </a:lnTo>
                  <a:lnTo>
                    <a:pt x="0" y="190500"/>
                  </a:lnTo>
                  <a:lnTo>
                    <a:pt x="27432" y="190500"/>
                  </a:lnTo>
                  <a:lnTo>
                    <a:pt x="27432" y="6108"/>
                  </a:lnTo>
                  <a:close/>
                </a:path>
                <a:path w="3987165" h="190500">
                  <a:moveTo>
                    <a:pt x="3986771" y="6108"/>
                  </a:moveTo>
                  <a:lnTo>
                    <a:pt x="3959352" y="6108"/>
                  </a:lnTo>
                  <a:lnTo>
                    <a:pt x="3959352" y="190500"/>
                  </a:lnTo>
                  <a:lnTo>
                    <a:pt x="3986771" y="190500"/>
                  </a:lnTo>
                  <a:lnTo>
                    <a:pt x="3986771" y="6108"/>
                  </a:lnTo>
                  <a:close/>
                </a:path>
                <a:path w="3987165" h="190500">
                  <a:moveTo>
                    <a:pt x="3986771" y="0"/>
                  </a:moveTo>
                  <a:lnTo>
                    <a:pt x="3959352" y="0"/>
                  </a:lnTo>
                  <a:lnTo>
                    <a:pt x="3959352" y="6096"/>
                  </a:lnTo>
                  <a:lnTo>
                    <a:pt x="3986771" y="6096"/>
                  </a:lnTo>
                  <a:lnTo>
                    <a:pt x="398677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1" name="object 10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94839" y="7705342"/>
              <a:ext cx="3956303" cy="6097"/>
            </a:xfrm>
            <a:prstGeom prst="rect">
              <a:avLst/>
            </a:prstGeom>
          </p:spPr>
        </p:pic>
        <p:sp>
          <p:nvSpPr>
            <p:cNvPr id="102" name="object 102"/>
            <p:cNvSpPr/>
            <p:nvPr/>
          </p:nvSpPr>
          <p:spPr>
            <a:xfrm>
              <a:off x="5852668" y="770534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1524" y="3047"/>
                  </a:moveTo>
                  <a:lnTo>
                    <a:pt x="1524" y="3047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1894840" y="7705344"/>
              <a:ext cx="3987165" cy="190500"/>
            </a:xfrm>
            <a:custGeom>
              <a:avLst/>
              <a:gdLst/>
              <a:ahLst/>
              <a:cxnLst/>
              <a:rect l="l" t="t" r="r" b="b"/>
              <a:pathLst>
                <a:path w="3987165" h="190500">
                  <a:moveTo>
                    <a:pt x="27432" y="6108"/>
                  </a:moveTo>
                  <a:lnTo>
                    <a:pt x="0" y="6108"/>
                  </a:lnTo>
                  <a:lnTo>
                    <a:pt x="0" y="190500"/>
                  </a:lnTo>
                  <a:lnTo>
                    <a:pt x="27432" y="190500"/>
                  </a:lnTo>
                  <a:lnTo>
                    <a:pt x="27432" y="6108"/>
                  </a:lnTo>
                  <a:close/>
                </a:path>
                <a:path w="3987165" h="190500">
                  <a:moveTo>
                    <a:pt x="3986771" y="6108"/>
                  </a:moveTo>
                  <a:lnTo>
                    <a:pt x="3959352" y="6108"/>
                  </a:lnTo>
                  <a:lnTo>
                    <a:pt x="3959352" y="190500"/>
                  </a:lnTo>
                  <a:lnTo>
                    <a:pt x="3986771" y="190500"/>
                  </a:lnTo>
                  <a:lnTo>
                    <a:pt x="3986771" y="6108"/>
                  </a:lnTo>
                  <a:close/>
                </a:path>
                <a:path w="3987165" h="190500">
                  <a:moveTo>
                    <a:pt x="3986771" y="0"/>
                  </a:moveTo>
                  <a:lnTo>
                    <a:pt x="3959352" y="0"/>
                  </a:lnTo>
                  <a:lnTo>
                    <a:pt x="3959352" y="6096"/>
                  </a:lnTo>
                  <a:lnTo>
                    <a:pt x="3986771" y="6096"/>
                  </a:lnTo>
                  <a:lnTo>
                    <a:pt x="398677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4" name="object 10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94839" y="7895842"/>
              <a:ext cx="3956303" cy="6097"/>
            </a:xfrm>
            <a:prstGeom prst="rect">
              <a:avLst/>
            </a:prstGeom>
          </p:spPr>
        </p:pic>
        <p:sp>
          <p:nvSpPr>
            <p:cNvPr id="105" name="object 105"/>
            <p:cNvSpPr/>
            <p:nvPr/>
          </p:nvSpPr>
          <p:spPr>
            <a:xfrm>
              <a:off x="5852668" y="789584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1524" y="3047"/>
                  </a:moveTo>
                  <a:lnTo>
                    <a:pt x="1524" y="3047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1894840" y="7895844"/>
              <a:ext cx="3987165" cy="190500"/>
            </a:xfrm>
            <a:custGeom>
              <a:avLst/>
              <a:gdLst/>
              <a:ahLst/>
              <a:cxnLst/>
              <a:rect l="l" t="t" r="r" b="b"/>
              <a:pathLst>
                <a:path w="3987165" h="190500">
                  <a:moveTo>
                    <a:pt x="27432" y="6108"/>
                  </a:moveTo>
                  <a:lnTo>
                    <a:pt x="0" y="6108"/>
                  </a:lnTo>
                  <a:lnTo>
                    <a:pt x="0" y="190500"/>
                  </a:lnTo>
                  <a:lnTo>
                    <a:pt x="27432" y="190500"/>
                  </a:lnTo>
                  <a:lnTo>
                    <a:pt x="27432" y="6108"/>
                  </a:lnTo>
                  <a:close/>
                </a:path>
                <a:path w="3987165" h="190500">
                  <a:moveTo>
                    <a:pt x="3986771" y="6108"/>
                  </a:moveTo>
                  <a:lnTo>
                    <a:pt x="3959352" y="6108"/>
                  </a:lnTo>
                  <a:lnTo>
                    <a:pt x="3959352" y="190500"/>
                  </a:lnTo>
                  <a:lnTo>
                    <a:pt x="3986771" y="190500"/>
                  </a:lnTo>
                  <a:lnTo>
                    <a:pt x="3986771" y="6108"/>
                  </a:lnTo>
                  <a:close/>
                </a:path>
                <a:path w="3987165" h="190500">
                  <a:moveTo>
                    <a:pt x="3986771" y="0"/>
                  </a:moveTo>
                  <a:lnTo>
                    <a:pt x="3959352" y="0"/>
                  </a:lnTo>
                  <a:lnTo>
                    <a:pt x="3959352" y="6096"/>
                  </a:lnTo>
                  <a:lnTo>
                    <a:pt x="3986771" y="6096"/>
                  </a:lnTo>
                  <a:lnTo>
                    <a:pt x="398677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7" name="object 10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94839" y="8086342"/>
              <a:ext cx="3956303" cy="6097"/>
            </a:xfrm>
            <a:prstGeom prst="rect">
              <a:avLst/>
            </a:prstGeom>
          </p:spPr>
        </p:pic>
        <p:sp>
          <p:nvSpPr>
            <p:cNvPr id="108" name="object 108"/>
            <p:cNvSpPr/>
            <p:nvPr/>
          </p:nvSpPr>
          <p:spPr>
            <a:xfrm>
              <a:off x="5852668" y="808634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1524" y="3047"/>
                  </a:moveTo>
                  <a:lnTo>
                    <a:pt x="1524" y="3047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1894840" y="8086344"/>
              <a:ext cx="3987165" cy="190500"/>
            </a:xfrm>
            <a:custGeom>
              <a:avLst/>
              <a:gdLst/>
              <a:ahLst/>
              <a:cxnLst/>
              <a:rect l="l" t="t" r="r" b="b"/>
              <a:pathLst>
                <a:path w="3987165" h="190500">
                  <a:moveTo>
                    <a:pt x="27432" y="6108"/>
                  </a:moveTo>
                  <a:lnTo>
                    <a:pt x="0" y="6108"/>
                  </a:lnTo>
                  <a:lnTo>
                    <a:pt x="0" y="190500"/>
                  </a:lnTo>
                  <a:lnTo>
                    <a:pt x="27432" y="190500"/>
                  </a:lnTo>
                  <a:lnTo>
                    <a:pt x="27432" y="6108"/>
                  </a:lnTo>
                  <a:close/>
                </a:path>
                <a:path w="3987165" h="190500">
                  <a:moveTo>
                    <a:pt x="3986771" y="6108"/>
                  </a:moveTo>
                  <a:lnTo>
                    <a:pt x="3959352" y="6108"/>
                  </a:lnTo>
                  <a:lnTo>
                    <a:pt x="3959352" y="190500"/>
                  </a:lnTo>
                  <a:lnTo>
                    <a:pt x="3986771" y="190500"/>
                  </a:lnTo>
                  <a:lnTo>
                    <a:pt x="3986771" y="6108"/>
                  </a:lnTo>
                  <a:close/>
                </a:path>
                <a:path w="3987165" h="190500">
                  <a:moveTo>
                    <a:pt x="3986771" y="0"/>
                  </a:moveTo>
                  <a:lnTo>
                    <a:pt x="3959352" y="0"/>
                  </a:lnTo>
                  <a:lnTo>
                    <a:pt x="3959352" y="6096"/>
                  </a:lnTo>
                  <a:lnTo>
                    <a:pt x="3986771" y="6096"/>
                  </a:lnTo>
                  <a:lnTo>
                    <a:pt x="398677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0" name="object 1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94839" y="8276842"/>
              <a:ext cx="3956303" cy="6097"/>
            </a:xfrm>
            <a:prstGeom prst="rect">
              <a:avLst/>
            </a:prstGeom>
          </p:spPr>
        </p:pic>
        <p:sp>
          <p:nvSpPr>
            <p:cNvPr id="111" name="object 111"/>
            <p:cNvSpPr/>
            <p:nvPr/>
          </p:nvSpPr>
          <p:spPr>
            <a:xfrm>
              <a:off x="5852668" y="827684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1524" y="3047"/>
                  </a:moveTo>
                  <a:lnTo>
                    <a:pt x="1524" y="3047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1894840" y="8276844"/>
              <a:ext cx="3987165" cy="190500"/>
            </a:xfrm>
            <a:custGeom>
              <a:avLst/>
              <a:gdLst/>
              <a:ahLst/>
              <a:cxnLst/>
              <a:rect l="l" t="t" r="r" b="b"/>
              <a:pathLst>
                <a:path w="3987165" h="190500">
                  <a:moveTo>
                    <a:pt x="27432" y="6108"/>
                  </a:moveTo>
                  <a:lnTo>
                    <a:pt x="0" y="6108"/>
                  </a:lnTo>
                  <a:lnTo>
                    <a:pt x="0" y="190500"/>
                  </a:lnTo>
                  <a:lnTo>
                    <a:pt x="27432" y="190500"/>
                  </a:lnTo>
                  <a:lnTo>
                    <a:pt x="27432" y="6108"/>
                  </a:lnTo>
                  <a:close/>
                </a:path>
                <a:path w="3987165" h="190500">
                  <a:moveTo>
                    <a:pt x="3986771" y="6108"/>
                  </a:moveTo>
                  <a:lnTo>
                    <a:pt x="3959352" y="6108"/>
                  </a:lnTo>
                  <a:lnTo>
                    <a:pt x="3959352" y="190500"/>
                  </a:lnTo>
                  <a:lnTo>
                    <a:pt x="3986771" y="190500"/>
                  </a:lnTo>
                  <a:lnTo>
                    <a:pt x="3986771" y="6108"/>
                  </a:lnTo>
                  <a:close/>
                </a:path>
                <a:path w="3987165" h="190500">
                  <a:moveTo>
                    <a:pt x="3986771" y="0"/>
                  </a:moveTo>
                  <a:lnTo>
                    <a:pt x="3959352" y="0"/>
                  </a:lnTo>
                  <a:lnTo>
                    <a:pt x="3959352" y="6096"/>
                  </a:lnTo>
                  <a:lnTo>
                    <a:pt x="3986771" y="6096"/>
                  </a:lnTo>
                  <a:lnTo>
                    <a:pt x="398677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3" name="object 1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94839" y="8467343"/>
              <a:ext cx="3956303" cy="6097"/>
            </a:xfrm>
            <a:prstGeom prst="rect">
              <a:avLst/>
            </a:prstGeom>
          </p:spPr>
        </p:pic>
        <p:sp>
          <p:nvSpPr>
            <p:cNvPr id="114" name="object 114"/>
            <p:cNvSpPr/>
            <p:nvPr/>
          </p:nvSpPr>
          <p:spPr>
            <a:xfrm>
              <a:off x="5852668" y="846734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1524" y="3047"/>
                  </a:moveTo>
                  <a:lnTo>
                    <a:pt x="1524" y="3047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1894840" y="8467344"/>
              <a:ext cx="3987165" cy="190500"/>
            </a:xfrm>
            <a:custGeom>
              <a:avLst/>
              <a:gdLst/>
              <a:ahLst/>
              <a:cxnLst/>
              <a:rect l="l" t="t" r="r" b="b"/>
              <a:pathLst>
                <a:path w="3987165" h="190500">
                  <a:moveTo>
                    <a:pt x="27432" y="6108"/>
                  </a:moveTo>
                  <a:lnTo>
                    <a:pt x="0" y="6108"/>
                  </a:lnTo>
                  <a:lnTo>
                    <a:pt x="0" y="190500"/>
                  </a:lnTo>
                  <a:lnTo>
                    <a:pt x="27432" y="190500"/>
                  </a:lnTo>
                  <a:lnTo>
                    <a:pt x="27432" y="6108"/>
                  </a:lnTo>
                  <a:close/>
                </a:path>
                <a:path w="3987165" h="190500">
                  <a:moveTo>
                    <a:pt x="3986771" y="6108"/>
                  </a:moveTo>
                  <a:lnTo>
                    <a:pt x="3959352" y="6108"/>
                  </a:lnTo>
                  <a:lnTo>
                    <a:pt x="3959352" y="190500"/>
                  </a:lnTo>
                  <a:lnTo>
                    <a:pt x="3986771" y="190500"/>
                  </a:lnTo>
                  <a:lnTo>
                    <a:pt x="3986771" y="6108"/>
                  </a:lnTo>
                  <a:close/>
                </a:path>
                <a:path w="3987165" h="190500">
                  <a:moveTo>
                    <a:pt x="3986771" y="0"/>
                  </a:moveTo>
                  <a:lnTo>
                    <a:pt x="3959352" y="0"/>
                  </a:lnTo>
                  <a:lnTo>
                    <a:pt x="3959352" y="6096"/>
                  </a:lnTo>
                  <a:lnTo>
                    <a:pt x="3986771" y="6096"/>
                  </a:lnTo>
                  <a:lnTo>
                    <a:pt x="398677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6" name="object 116"/>
          <p:cNvSpPr txBox="1"/>
          <p:nvPr/>
        </p:nvSpPr>
        <p:spPr>
          <a:xfrm>
            <a:off x="6968744" y="1761846"/>
            <a:ext cx="3079750" cy="7168629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>
              <a:spcBef>
                <a:spcPts val="280"/>
              </a:spcBef>
            </a:pPr>
            <a:r>
              <a:rPr sz="1100" spc="-5" dirty="0">
                <a:latin typeface="Arial MT"/>
                <a:cs typeface="Arial MT"/>
              </a:rPr>
              <a:t>Dispositivo</a:t>
            </a:r>
            <a:r>
              <a:rPr sz="1100" spc="-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para</a:t>
            </a:r>
            <a:r>
              <a:rPr sz="1100" spc="-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polarización</a:t>
            </a:r>
            <a:endParaRPr sz="1100">
              <a:latin typeface="Arial MT"/>
              <a:cs typeface="Arial MT"/>
            </a:endParaRPr>
          </a:p>
          <a:p>
            <a:pPr marL="12700" marR="704215">
              <a:lnSpc>
                <a:spcPct val="113599"/>
              </a:lnSpc>
            </a:pPr>
            <a:r>
              <a:rPr sz="1100" spc="-5" dirty="0">
                <a:latin typeface="Arial MT"/>
                <a:cs typeface="Arial MT"/>
              </a:rPr>
              <a:t>Relé de </a:t>
            </a:r>
            <a:r>
              <a:rPr sz="1100" dirty="0">
                <a:latin typeface="Arial MT"/>
                <a:cs typeface="Arial MT"/>
              </a:rPr>
              <a:t>baja </a:t>
            </a:r>
            <a:r>
              <a:rPr sz="1100" spc="-5" dirty="0">
                <a:latin typeface="Arial MT"/>
                <a:cs typeface="Arial MT"/>
              </a:rPr>
              <a:t>potencia </a:t>
            </a:r>
            <a:r>
              <a:rPr sz="1100" dirty="0">
                <a:latin typeface="Arial MT"/>
                <a:cs typeface="Arial MT"/>
              </a:rPr>
              <a:t>o </a:t>
            </a:r>
            <a:r>
              <a:rPr sz="1100" spc="-5" dirty="0">
                <a:latin typeface="Arial MT"/>
                <a:cs typeface="Arial MT"/>
              </a:rPr>
              <a:t>baja corriente </a:t>
            </a:r>
            <a:r>
              <a:rPr sz="1100" spc="-29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Dispositivo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protector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los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cojinetes 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Monitor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-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condiciones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mecánicas 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Relé de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falla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-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campo</a:t>
            </a:r>
            <a:endParaRPr sz="1100">
              <a:latin typeface="Arial MT"/>
              <a:cs typeface="Arial MT"/>
            </a:endParaRPr>
          </a:p>
          <a:p>
            <a:pPr marL="12700" marR="1713230">
              <a:lnSpc>
                <a:spcPct val="113599"/>
              </a:lnSpc>
            </a:pPr>
            <a:r>
              <a:rPr sz="1100" spc="-5" dirty="0">
                <a:latin typeface="Arial MT"/>
                <a:cs typeface="Arial MT"/>
              </a:rPr>
              <a:t>Interruptor de campo 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Interruptor</a:t>
            </a:r>
            <a:r>
              <a:rPr sz="1100" spc="-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-2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marcha</a:t>
            </a:r>
            <a:endParaRPr sz="1100">
              <a:latin typeface="Arial MT"/>
              <a:cs typeface="Arial MT"/>
            </a:endParaRPr>
          </a:p>
          <a:p>
            <a:pPr marL="12700">
              <a:spcBef>
                <a:spcPts val="180"/>
              </a:spcBef>
            </a:pPr>
            <a:r>
              <a:rPr sz="1100" spc="-5" dirty="0">
                <a:latin typeface="Arial MT"/>
                <a:cs typeface="Arial MT"/>
              </a:rPr>
              <a:t>Dispositivo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transferencia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manual</a:t>
            </a:r>
            <a:endParaRPr sz="1100">
              <a:latin typeface="Arial MT"/>
              <a:cs typeface="Arial MT"/>
            </a:endParaRPr>
          </a:p>
          <a:p>
            <a:pPr marL="12700" marR="315595">
              <a:lnSpc>
                <a:spcPct val="113599"/>
              </a:lnSpc>
            </a:pPr>
            <a:r>
              <a:rPr sz="1100" spc="-5" dirty="0">
                <a:latin typeface="Arial MT"/>
                <a:cs typeface="Arial MT"/>
              </a:rPr>
              <a:t>Relé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secuencia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 arranque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la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unidad </a:t>
            </a:r>
            <a:r>
              <a:rPr sz="1100" spc="-29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Monitor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condiciones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atmosféricas</a:t>
            </a:r>
            <a:endParaRPr sz="1100">
              <a:latin typeface="Arial MT"/>
              <a:cs typeface="Arial MT"/>
            </a:endParaRPr>
          </a:p>
          <a:p>
            <a:pPr marL="12700" marR="5080">
              <a:lnSpc>
                <a:spcPct val="113599"/>
              </a:lnSpc>
            </a:pPr>
            <a:r>
              <a:rPr sz="1100" spc="-5" dirty="0">
                <a:latin typeface="Arial MT"/>
                <a:cs typeface="Arial MT"/>
              </a:rPr>
              <a:t>Relé</a:t>
            </a:r>
            <a:r>
              <a:rPr sz="1100" spc="15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15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corriente</a:t>
            </a:r>
            <a:r>
              <a:rPr sz="1100" spc="16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13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fase</a:t>
            </a:r>
            <a:r>
              <a:rPr sz="1100" spc="15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inversa</a:t>
            </a:r>
            <a:r>
              <a:rPr sz="1100" spc="17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o</a:t>
            </a:r>
            <a:r>
              <a:rPr sz="1100" spc="16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17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balance </a:t>
            </a:r>
            <a:r>
              <a:rPr sz="1100" spc="-29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Relé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perdida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secuencia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fase</a:t>
            </a:r>
            <a:endParaRPr sz="1100">
              <a:latin typeface="Arial MT"/>
              <a:cs typeface="Arial MT"/>
            </a:endParaRPr>
          </a:p>
          <a:p>
            <a:pPr marL="12700">
              <a:spcBef>
                <a:spcPts val="180"/>
              </a:spcBef>
            </a:pPr>
            <a:r>
              <a:rPr sz="1100" spc="-5" dirty="0">
                <a:latin typeface="Arial MT"/>
                <a:cs typeface="Arial MT"/>
              </a:rPr>
              <a:t>Relé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 secuencia incompleta</a:t>
            </a:r>
            <a:endParaRPr sz="1100">
              <a:latin typeface="Arial MT"/>
              <a:cs typeface="Arial MT"/>
            </a:endParaRPr>
          </a:p>
          <a:p>
            <a:pPr marL="12700" marR="354965">
              <a:lnSpc>
                <a:spcPct val="113599"/>
              </a:lnSpc>
            </a:pPr>
            <a:r>
              <a:rPr sz="1100" spc="-5" dirty="0">
                <a:latin typeface="Arial MT"/>
                <a:cs typeface="Arial MT"/>
              </a:rPr>
              <a:t>Relé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térmico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para transformador</a:t>
            </a:r>
            <a:r>
              <a:rPr sz="1100" dirty="0">
                <a:latin typeface="Arial MT"/>
                <a:cs typeface="Arial MT"/>
              </a:rPr>
              <a:t> o</a:t>
            </a:r>
            <a:r>
              <a:rPr sz="1100" spc="-5" dirty="0">
                <a:latin typeface="Arial MT"/>
                <a:cs typeface="Arial MT"/>
              </a:rPr>
              <a:t> maquina </a:t>
            </a:r>
            <a:r>
              <a:rPr sz="1100" spc="-29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Relé instantáneo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10" dirty="0">
                <a:latin typeface="Arial MT"/>
                <a:cs typeface="Arial MT"/>
              </a:rPr>
              <a:t>de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sobrecorriente</a:t>
            </a:r>
            <a:endParaRPr sz="1100">
              <a:latin typeface="Arial MT"/>
              <a:cs typeface="Arial MT"/>
            </a:endParaRPr>
          </a:p>
          <a:p>
            <a:pPr marL="12700" marR="641985">
              <a:lnSpc>
                <a:spcPct val="113599"/>
              </a:lnSpc>
            </a:pPr>
            <a:r>
              <a:rPr sz="1100" spc="-5" dirty="0">
                <a:latin typeface="Arial MT"/>
                <a:cs typeface="Arial MT"/>
              </a:rPr>
              <a:t>Relé de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temporizado de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sobrecorriente </a:t>
            </a:r>
            <a:r>
              <a:rPr sz="1100" spc="-29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Interruptor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corriente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alterna</a:t>
            </a:r>
            <a:endParaRPr sz="1100">
              <a:latin typeface="Arial MT"/>
              <a:cs typeface="Arial MT"/>
            </a:endParaRPr>
          </a:p>
          <a:p>
            <a:pPr marL="12700">
              <a:spcBef>
                <a:spcPts val="180"/>
              </a:spcBef>
            </a:pPr>
            <a:r>
              <a:rPr sz="1100" spc="-5" dirty="0">
                <a:latin typeface="Arial MT"/>
                <a:cs typeface="Arial MT"/>
              </a:rPr>
              <a:t>Relé de excitación</a:t>
            </a:r>
            <a:r>
              <a:rPr sz="1100" dirty="0">
                <a:latin typeface="Arial MT"/>
                <a:cs typeface="Arial MT"/>
              </a:rPr>
              <a:t> o</a:t>
            </a:r>
            <a:r>
              <a:rPr sz="1100" spc="-5" dirty="0">
                <a:latin typeface="Arial MT"/>
                <a:cs typeface="Arial MT"/>
              </a:rPr>
              <a:t> del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generador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cc</a:t>
            </a:r>
            <a:endParaRPr sz="1100">
              <a:latin typeface="Arial MT"/>
              <a:cs typeface="Arial MT"/>
            </a:endParaRPr>
          </a:p>
          <a:p>
            <a:pPr marL="12700">
              <a:spcBef>
                <a:spcPts val="170"/>
              </a:spcBef>
            </a:pPr>
            <a:r>
              <a:rPr sz="1100" b="1" dirty="0">
                <a:latin typeface="Arial"/>
                <a:cs typeface="Arial"/>
              </a:rPr>
              <a:t>Disponible</a:t>
            </a:r>
            <a:endParaRPr sz="1100">
              <a:latin typeface="Arial"/>
              <a:cs typeface="Arial"/>
            </a:endParaRPr>
          </a:p>
          <a:p>
            <a:pPr marL="12700" marR="1426845">
              <a:lnSpc>
                <a:spcPct val="113599"/>
              </a:lnSpc>
              <a:spcBef>
                <a:spcPts val="10"/>
              </a:spcBef>
            </a:pPr>
            <a:r>
              <a:rPr sz="1100" spc="-5" dirty="0">
                <a:latin typeface="Arial MT"/>
                <a:cs typeface="Arial MT"/>
              </a:rPr>
              <a:t>Relé de </a:t>
            </a:r>
            <a:r>
              <a:rPr sz="1100" dirty="0">
                <a:latin typeface="Arial MT"/>
                <a:cs typeface="Arial MT"/>
              </a:rPr>
              <a:t>factor </a:t>
            </a:r>
            <a:r>
              <a:rPr sz="1100" spc="-5" dirty="0">
                <a:latin typeface="Arial MT"/>
                <a:cs typeface="Arial MT"/>
              </a:rPr>
              <a:t>de potencia </a:t>
            </a:r>
            <a:r>
              <a:rPr sz="1100" spc="-29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Relé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aplicación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 campo</a:t>
            </a:r>
            <a:endParaRPr sz="1100">
              <a:latin typeface="Arial MT"/>
              <a:cs typeface="Arial MT"/>
            </a:endParaRPr>
          </a:p>
          <a:p>
            <a:pPr marL="12700" marR="307975">
              <a:lnSpc>
                <a:spcPct val="113599"/>
              </a:lnSpc>
            </a:pPr>
            <a:r>
              <a:rPr sz="1100" spc="-5" dirty="0">
                <a:latin typeface="Arial MT"/>
                <a:cs typeface="Arial MT"/>
              </a:rPr>
              <a:t>Dispositivo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puesta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a</a:t>
            </a:r>
            <a:r>
              <a:rPr sz="1100" spc="-5" dirty="0">
                <a:latin typeface="Arial MT"/>
                <a:cs typeface="Arial MT"/>
              </a:rPr>
              <a:t> tierra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o</a:t>
            </a:r>
            <a:r>
              <a:rPr sz="1100" spc="-5" dirty="0">
                <a:latin typeface="Arial MT"/>
                <a:cs typeface="Arial MT"/>
              </a:rPr>
              <a:t> corto circuito </a:t>
            </a:r>
            <a:r>
              <a:rPr sz="1100" spc="-29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Relé de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falla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la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rectificación</a:t>
            </a:r>
            <a:endParaRPr sz="1100">
              <a:latin typeface="Arial MT"/>
              <a:cs typeface="Arial MT"/>
            </a:endParaRPr>
          </a:p>
          <a:p>
            <a:pPr marL="12700">
              <a:spcBef>
                <a:spcPts val="180"/>
              </a:spcBef>
            </a:pPr>
            <a:r>
              <a:rPr sz="1100" spc="-5" dirty="0">
                <a:latin typeface="Arial MT"/>
                <a:cs typeface="Arial MT"/>
              </a:rPr>
              <a:t>Relé</a:t>
            </a:r>
            <a:r>
              <a:rPr sz="1100" spc="-2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-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sobretensión</a:t>
            </a:r>
            <a:endParaRPr sz="1100">
              <a:latin typeface="Arial MT"/>
              <a:cs typeface="Arial MT"/>
            </a:endParaRPr>
          </a:p>
          <a:p>
            <a:pPr marL="12700">
              <a:spcBef>
                <a:spcPts val="180"/>
              </a:spcBef>
            </a:pPr>
            <a:r>
              <a:rPr sz="1100" spc="-5" dirty="0">
                <a:latin typeface="Arial MT"/>
                <a:cs typeface="Arial MT"/>
              </a:rPr>
              <a:t>Relé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desbalance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corriente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o</a:t>
            </a:r>
            <a:r>
              <a:rPr sz="1100" spc="-5" dirty="0">
                <a:latin typeface="Arial MT"/>
                <a:cs typeface="Arial MT"/>
              </a:rPr>
              <a:t> tensión</a:t>
            </a:r>
            <a:endParaRPr sz="1100">
              <a:latin typeface="Arial MT"/>
              <a:cs typeface="Arial MT"/>
            </a:endParaRPr>
          </a:p>
          <a:p>
            <a:pPr marL="12700">
              <a:spcBef>
                <a:spcPts val="170"/>
              </a:spcBef>
            </a:pPr>
            <a:r>
              <a:rPr sz="1100" b="1" dirty="0">
                <a:latin typeface="Arial"/>
                <a:cs typeface="Arial"/>
              </a:rPr>
              <a:t>Disponible</a:t>
            </a:r>
            <a:endParaRPr sz="1100">
              <a:latin typeface="Arial"/>
              <a:cs typeface="Arial"/>
            </a:endParaRPr>
          </a:p>
          <a:p>
            <a:pPr marL="12700" marR="493395">
              <a:lnSpc>
                <a:spcPct val="113599"/>
              </a:lnSpc>
              <a:spcBef>
                <a:spcPts val="10"/>
              </a:spcBef>
            </a:pPr>
            <a:r>
              <a:rPr sz="1100" spc="-5" dirty="0">
                <a:latin typeface="Arial MT"/>
                <a:cs typeface="Arial MT"/>
              </a:rPr>
              <a:t>Relé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temporizado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para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parada</a:t>
            </a:r>
            <a:r>
              <a:rPr sz="1100" dirty="0">
                <a:latin typeface="Arial MT"/>
                <a:cs typeface="Arial MT"/>
              </a:rPr>
              <a:t> o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apertura </a:t>
            </a:r>
            <a:r>
              <a:rPr sz="1100" spc="-29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Relé de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presión</a:t>
            </a:r>
            <a:endParaRPr sz="1100">
              <a:latin typeface="Arial MT"/>
              <a:cs typeface="Arial MT"/>
            </a:endParaRPr>
          </a:p>
          <a:p>
            <a:pPr marL="12700" marR="1807210">
              <a:lnSpc>
                <a:spcPct val="113599"/>
              </a:lnSpc>
              <a:spcBef>
                <a:spcPts val="5"/>
              </a:spcBef>
            </a:pPr>
            <a:r>
              <a:rPr sz="1100" spc="-5" dirty="0">
                <a:latin typeface="Arial MT"/>
                <a:cs typeface="Arial MT"/>
              </a:rPr>
              <a:t>Relé</a:t>
            </a:r>
            <a:r>
              <a:rPr sz="1100" spc="-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-2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falla</a:t>
            </a:r>
            <a:r>
              <a:rPr sz="1100" spc="-1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a</a:t>
            </a:r>
            <a:r>
              <a:rPr sz="1100" spc="-2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tierra </a:t>
            </a:r>
            <a:r>
              <a:rPr sz="1100" spc="-29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Regulador</a:t>
            </a:r>
            <a:endParaRPr sz="1100">
              <a:latin typeface="Arial MT"/>
              <a:cs typeface="Arial MT"/>
            </a:endParaRPr>
          </a:p>
          <a:p>
            <a:pPr marL="12700" marR="130175">
              <a:lnSpc>
                <a:spcPct val="113599"/>
              </a:lnSpc>
            </a:pPr>
            <a:r>
              <a:rPr sz="1100" spc="-5" dirty="0">
                <a:latin typeface="Arial MT"/>
                <a:cs typeface="Arial MT"/>
              </a:rPr>
              <a:t>Dispositivo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conteo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o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control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 avance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lento </a:t>
            </a:r>
            <a:r>
              <a:rPr sz="1100" spc="-29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Relé direccional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sobrecorriente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ca</a:t>
            </a:r>
            <a:endParaRPr sz="1100">
              <a:latin typeface="Arial MT"/>
              <a:cs typeface="Arial MT"/>
            </a:endParaRPr>
          </a:p>
          <a:p>
            <a:pPr marL="12700">
              <a:spcBef>
                <a:spcPts val="180"/>
              </a:spcBef>
            </a:pPr>
            <a:r>
              <a:rPr sz="1100" spc="-5" dirty="0">
                <a:latin typeface="Arial MT"/>
                <a:cs typeface="Arial MT"/>
              </a:rPr>
              <a:t>Relé</a:t>
            </a:r>
            <a:r>
              <a:rPr sz="1100" spc="-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-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bloqueo</a:t>
            </a:r>
            <a:endParaRPr sz="1100">
              <a:latin typeface="Arial MT"/>
              <a:cs typeface="Arial MT"/>
            </a:endParaRPr>
          </a:p>
          <a:p>
            <a:pPr marL="12700" marR="1092835">
              <a:lnSpc>
                <a:spcPct val="113599"/>
              </a:lnSpc>
            </a:pPr>
            <a:r>
              <a:rPr sz="1100" spc="-5" dirty="0">
                <a:latin typeface="Arial MT"/>
                <a:cs typeface="Arial MT"/>
              </a:rPr>
              <a:t>Dispositivo permisivo de control </a:t>
            </a:r>
            <a:r>
              <a:rPr sz="1100" spc="-29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Reostato</a:t>
            </a:r>
            <a:endParaRPr sz="1100">
              <a:latin typeface="Arial MT"/>
              <a:cs typeface="Arial MT"/>
            </a:endParaRPr>
          </a:p>
          <a:p>
            <a:pPr marL="12700" marR="2039620">
              <a:lnSpc>
                <a:spcPct val="113599"/>
              </a:lnSpc>
            </a:pPr>
            <a:r>
              <a:rPr sz="1100" spc="-5" dirty="0">
                <a:latin typeface="Arial MT"/>
                <a:cs typeface="Arial MT"/>
              </a:rPr>
              <a:t>Suiche de nivel 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Interruptor</a:t>
            </a:r>
            <a:r>
              <a:rPr sz="1100" spc="-2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-2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cc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10397249" y="1761845"/>
            <a:ext cx="182245" cy="722249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>
              <a:spcBef>
                <a:spcPts val="280"/>
              </a:spcBef>
            </a:pPr>
            <a:r>
              <a:rPr sz="1100" spc="-5" dirty="0">
                <a:latin typeface="Arial MT"/>
                <a:cs typeface="Arial MT"/>
              </a:rPr>
              <a:t>3</a:t>
            </a:r>
            <a:r>
              <a:rPr sz="1100" dirty="0">
                <a:latin typeface="Arial MT"/>
                <a:cs typeface="Arial MT"/>
              </a:rPr>
              <a:t>6</a:t>
            </a:r>
            <a:endParaRPr sz="1100">
              <a:latin typeface="Arial MT"/>
              <a:cs typeface="Arial MT"/>
            </a:endParaRPr>
          </a:p>
          <a:p>
            <a:pPr marL="12700">
              <a:spcBef>
                <a:spcPts val="180"/>
              </a:spcBef>
            </a:pPr>
            <a:r>
              <a:rPr sz="1100" spc="-5" dirty="0">
                <a:latin typeface="Arial MT"/>
                <a:cs typeface="Arial MT"/>
              </a:rPr>
              <a:t>3</a:t>
            </a:r>
            <a:r>
              <a:rPr sz="1100" dirty="0">
                <a:latin typeface="Arial MT"/>
                <a:cs typeface="Arial MT"/>
              </a:rPr>
              <a:t>7</a:t>
            </a:r>
            <a:endParaRPr sz="1100">
              <a:latin typeface="Arial MT"/>
              <a:cs typeface="Arial MT"/>
            </a:endParaRPr>
          </a:p>
          <a:p>
            <a:pPr marL="12700">
              <a:spcBef>
                <a:spcPts val="180"/>
              </a:spcBef>
            </a:pPr>
            <a:r>
              <a:rPr sz="1100" spc="-5" dirty="0">
                <a:latin typeface="Arial MT"/>
                <a:cs typeface="Arial MT"/>
              </a:rPr>
              <a:t>38</a:t>
            </a:r>
            <a:endParaRPr sz="1100">
              <a:latin typeface="Arial MT"/>
              <a:cs typeface="Arial MT"/>
            </a:endParaRPr>
          </a:p>
          <a:p>
            <a:pPr marL="12700">
              <a:spcBef>
                <a:spcPts val="180"/>
              </a:spcBef>
            </a:pPr>
            <a:r>
              <a:rPr sz="1100" spc="-5" dirty="0">
                <a:latin typeface="Arial MT"/>
                <a:cs typeface="Arial MT"/>
              </a:rPr>
              <a:t>39</a:t>
            </a:r>
            <a:endParaRPr sz="1100">
              <a:latin typeface="Arial MT"/>
              <a:cs typeface="Arial MT"/>
            </a:endParaRPr>
          </a:p>
          <a:p>
            <a:pPr marL="13335">
              <a:spcBef>
                <a:spcPts val="180"/>
              </a:spcBef>
            </a:pPr>
            <a:r>
              <a:rPr sz="1100" spc="-5" dirty="0">
                <a:latin typeface="Arial MT"/>
                <a:cs typeface="Arial MT"/>
              </a:rPr>
              <a:t>4</a:t>
            </a:r>
            <a:r>
              <a:rPr sz="1100" dirty="0">
                <a:latin typeface="Arial MT"/>
                <a:cs typeface="Arial MT"/>
              </a:rPr>
              <a:t>0</a:t>
            </a:r>
            <a:endParaRPr sz="1100">
              <a:latin typeface="Arial MT"/>
              <a:cs typeface="Arial MT"/>
            </a:endParaRPr>
          </a:p>
          <a:p>
            <a:pPr marL="12700">
              <a:spcBef>
                <a:spcPts val="180"/>
              </a:spcBef>
            </a:pPr>
            <a:r>
              <a:rPr sz="1100" spc="-5" dirty="0">
                <a:latin typeface="Arial MT"/>
                <a:cs typeface="Arial MT"/>
              </a:rPr>
              <a:t>4</a:t>
            </a:r>
            <a:r>
              <a:rPr sz="1100" dirty="0">
                <a:latin typeface="Arial MT"/>
                <a:cs typeface="Arial MT"/>
              </a:rPr>
              <a:t>1</a:t>
            </a:r>
            <a:endParaRPr sz="1100">
              <a:latin typeface="Arial MT"/>
              <a:cs typeface="Arial MT"/>
            </a:endParaRPr>
          </a:p>
          <a:p>
            <a:pPr marL="12700">
              <a:spcBef>
                <a:spcPts val="180"/>
              </a:spcBef>
            </a:pPr>
            <a:r>
              <a:rPr sz="1100" spc="-5" dirty="0">
                <a:latin typeface="Arial MT"/>
                <a:cs typeface="Arial MT"/>
              </a:rPr>
              <a:t>42</a:t>
            </a:r>
            <a:endParaRPr sz="1100">
              <a:latin typeface="Arial MT"/>
              <a:cs typeface="Arial MT"/>
            </a:endParaRPr>
          </a:p>
          <a:p>
            <a:pPr marL="12700">
              <a:spcBef>
                <a:spcPts val="180"/>
              </a:spcBef>
            </a:pPr>
            <a:r>
              <a:rPr sz="1100" spc="-5" dirty="0">
                <a:latin typeface="Arial MT"/>
                <a:cs typeface="Arial MT"/>
              </a:rPr>
              <a:t>43</a:t>
            </a:r>
            <a:endParaRPr sz="1100">
              <a:latin typeface="Arial MT"/>
              <a:cs typeface="Arial MT"/>
            </a:endParaRPr>
          </a:p>
          <a:p>
            <a:pPr marL="13335">
              <a:spcBef>
                <a:spcPts val="180"/>
              </a:spcBef>
            </a:pPr>
            <a:r>
              <a:rPr sz="1100" spc="-5" dirty="0">
                <a:latin typeface="Arial MT"/>
                <a:cs typeface="Arial MT"/>
              </a:rPr>
              <a:t>44</a:t>
            </a:r>
            <a:endParaRPr sz="1100">
              <a:latin typeface="Arial MT"/>
              <a:cs typeface="Arial MT"/>
            </a:endParaRPr>
          </a:p>
          <a:p>
            <a:pPr marL="12700">
              <a:spcBef>
                <a:spcPts val="180"/>
              </a:spcBef>
            </a:pPr>
            <a:r>
              <a:rPr sz="1100" spc="-5" dirty="0">
                <a:latin typeface="Arial MT"/>
                <a:cs typeface="Arial MT"/>
              </a:rPr>
              <a:t>45</a:t>
            </a:r>
            <a:endParaRPr sz="1100">
              <a:latin typeface="Arial MT"/>
              <a:cs typeface="Arial MT"/>
            </a:endParaRPr>
          </a:p>
          <a:p>
            <a:pPr marL="13335">
              <a:spcBef>
                <a:spcPts val="180"/>
              </a:spcBef>
            </a:pPr>
            <a:r>
              <a:rPr sz="1100" spc="-5" dirty="0">
                <a:latin typeface="Arial MT"/>
                <a:cs typeface="Arial MT"/>
              </a:rPr>
              <a:t>4</a:t>
            </a:r>
            <a:r>
              <a:rPr sz="1100" dirty="0">
                <a:latin typeface="Arial MT"/>
                <a:cs typeface="Arial MT"/>
              </a:rPr>
              <a:t>6</a:t>
            </a:r>
            <a:endParaRPr sz="1100">
              <a:latin typeface="Arial MT"/>
              <a:cs typeface="Arial MT"/>
            </a:endParaRPr>
          </a:p>
          <a:p>
            <a:pPr marL="12700">
              <a:spcBef>
                <a:spcPts val="180"/>
              </a:spcBef>
            </a:pPr>
            <a:r>
              <a:rPr sz="1100" spc="-5" dirty="0">
                <a:latin typeface="Arial MT"/>
                <a:cs typeface="Arial MT"/>
              </a:rPr>
              <a:t>47</a:t>
            </a:r>
            <a:endParaRPr sz="1100">
              <a:latin typeface="Arial MT"/>
              <a:cs typeface="Arial MT"/>
            </a:endParaRPr>
          </a:p>
          <a:p>
            <a:pPr marL="13335">
              <a:spcBef>
                <a:spcPts val="180"/>
              </a:spcBef>
            </a:pPr>
            <a:r>
              <a:rPr sz="1100" spc="-5" dirty="0">
                <a:latin typeface="Arial MT"/>
                <a:cs typeface="Arial MT"/>
              </a:rPr>
              <a:t>48</a:t>
            </a:r>
            <a:endParaRPr sz="1100">
              <a:latin typeface="Arial MT"/>
              <a:cs typeface="Arial MT"/>
            </a:endParaRPr>
          </a:p>
          <a:p>
            <a:pPr marL="13335">
              <a:spcBef>
                <a:spcPts val="180"/>
              </a:spcBef>
            </a:pPr>
            <a:r>
              <a:rPr sz="1100" spc="-5" dirty="0">
                <a:latin typeface="Arial MT"/>
                <a:cs typeface="Arial MT"/>
              </a:rPr>
              <a:t>4</a:t>
            </a:r>
            <a:r>
              <a:rPr sz="1100" dirty="0">
                <a:latin typeface="Arial MT"/>
                <a:cs typeface="Arial MT"/>
              </a:rPr>
              <a:t>9</a:t>
            </a:r>
            <a:endParaRPr sz="1100">
              <a:latin typeface="Arial MT"/>
              <a:cs typeface="Arial MT"/>
            </a:endParaRPr>
          </a:p>
          <a:p>
            <a:pPr marL="13335">
              <a:spcBef>
                <a:spcPts val="180"/>
              </a:spcBef>
            </a:pPr>
            <a:r>
              <a:rPr sz="1100" spc="-5" dirty="0">
                <a:latin typeface="Arial MT"/>
                <a:cs typeface="Arial MT"/>
              </a:rPr>
              <a:t>5</a:t>
            </a:r>
            <a:r>
              <a:rPr sz="1100" dirty="0">
                <a:latin typeface="Arial MT"/>
                <a:cs typeface="Arial MT"/>
              </a:rPr>
              <a:t>0</a:t>
            </a:r>
            <a:endParaRPr sz="1100">
              <a:latin typeface="Arial MT"/>
              <a:cs typeface="Arial MT"/>
            </a:endParaRPr>
          </a:p>
          <a:p>
            <a:pPr marL="12700">
              <a:spcBef>
                <a:spcPts val="180"/>
              </a:spcBef>
            </a:pPr>
            <a:r>
              <a:rPr sz="1100" spc="-5" dirty="0">
                <a:latin typeface="Arial MT"/>
                <a:cs typeface="Arial MT"/>
              </a:rPr>
              <a:t>5</a:t>
            </a:r>
            <a:r>
              <a:rPr sz="1100" dirty="0">
                <a:latin typeface="Arial MT"/>
                <a:cs typeface="Arial MT"/>
              </a:rPr>
              <a:t>1</a:t>
            </a:r>
            <a:endParaRPr sz="1100">
              <a:latin typeface="Arial MT"/>
              <a:cs typeface="Arial MT"/>
            </a:endParaRPr>
          </a:p>
          <a:p>
            <a:pPr marL="13335">
              <a:spcBef>
                <a:spcPts val="180"/>
              </a:spcBef>
            </a:pPr>
            <a:r>
              <a:rPr sz="1100" spc="-5" dirty="0">
                <a:latin typeface="Arial MT"/>
                <a:cs typeface="Arial MT"/>
              </a:rPr>
              <a:t>5</a:t>
            </a:r>
            <a:r>
              <a:rPr sz="1100" dirty="0">
                <a:latin typeface="Arial MT"/>
                <a:cs typeface="Arial MT"/>
              </a:rPr>
              <a:t>2</a:t>
            </a:r>
            <a:endParaRPr sz="1100">
              <a:latin typeface="Arial MT"/>
              <a:cs typeface="Arial MT"/>
            </a:endParaRPr>
          </a:p>
          <a:p>
            <a:pPr marL="13335">
              <a:spcBef>
                <a:spcPts val="180"/>
              </a:spcBef>
            </a:pPr>
            <a:r>
              <a:rPr sz="1100" spc="-5" dirty="0">
                <a:latin typeface="Arial MT"/>
                <a:cs typeface="Arial MT"/>
              </a:rPr>
              <a:t>53</a:t>
            </a:r>
            <a:endParaRPr sz="1100">
              <a:latin typeface="Arial MT"/>
              <a:cs typeface="Arial MT"/>
            </a:endParaRPr>
          </a:p>
          <a:p>
            <a:pPr marL="12700">
              <a:spcBef>
                <a:spcPts val="165"/>
              </a:spcBef>
            </a:pPr>
            <a:r>
              <a:rPr sz="1100" b="1" spc="-5" dirty="0">
                <a:latin typeface="Arial"/>
                <a:cs typeface="Arial"/>
              </a:rPr>
              <a:t>5</a:t>
            </a:r>
            <a:r>
              <a:rPr sz="1100" b="1" dirty="0">
                <a:latin typeface="Arial"/>
                <a:cs typeface="Arial"/>
              </a:rPr>
              <a:t>4</a:t>
            </a:r>
            <a:endParaRPr sz="1100">
              <a:latin typeface="Arial"/>
              <a:cs typeface="Arial"/>
            </a:endParaRPr>
          </a:p>
          <a:p>
            <a:pPr marL="12700">
              <a:spcBef>
                <a:spcPts val="195"/>
              </a:spcBef>
            </a:pPr>
            <a:r>
              <a:rPr sz="1100" spc="-5" dirty="0">
                <a:latin typeface="Arial MT"/>
                <a:cs typeface="Arial MT"/>
              </a:rPr>
              <a:t>55</a:t>
            </a:r>
            <a:endParaRPr sz="1100">
              <a:latin typeface="Arial MT"/>
              <a:cs typeface="Arial MT"/>
            </a:endParaRPr>
          </a:p>
          <a:p>
            <a:pPr marL="12700">
              <a:spcBef>
                <a:spcPts val="180"/>
              </a:spcBef>
            </a:pPr>
            <a:r>
              <a:rPr sz="1100" spc="-5" dirty="0">
                <a:latin typeface="Arial MT"/>
                <a:cs typeface="Arial MT"/>
              </a:rPr>
              <a:t>5</a:t>
            </a:r>
            <a:r>
              <a:rPr sz="1100" dirty="0">
                <a:latin typeface="Arial MT"/>
                <a:cs typeface="Arial MT"/>
              </a:rPr>
              <a:t>6</a:t>
            </a:r>
            <a:endParaRPr sz="1100">
              <a:latin typeface="Arial MT"/>
              <a:cs typeface="Arial MT"/>
            </a:endParaRPr>
          </a:p>
          <a:p>
            <a:pPr marL="12700">
              <a:spcBef>
                <a:spcPts val="180"/>
              </a:spcBef>
            </a:pPr>
            <a:r>
              <a:rPr sz="1100" spc="-5" dirty="0">
                <a:latin typeface="Arial MT"/>
                <a:cs typeface="Arial MT"/>
              </a:rPr>
              <a:t>57</a:t>
            </a:r>
            <a:endParaRPr sz="1100">
              <a:latin typeface="Arial MT"/>
              <a:cs typeface="Arial MT"/>
            </a:endParaRPr>
          </a:p>
          <a:p>
            <a:pPr marL="12700">
              <a:spcBef>
                <a:spcPts val="180"/>
              </a:spcBef>
            </a:pPr>
            <a:r>
              <a:rPr sz="1100" spc="-5" dirty="0">
                <a:latin typeface="Arial MT"/>
                <a:cs typeface="Arial MT"/>
              </a:rPr>
              <a:t>5</a:t>
            </a:r>
            <a:r>
              <a:rPr sz="1100" dirty="0">
                <a:latin typeface="Arial MT"/>
                <a:cs typeface="Arial MT"/>
              </a:rPr>
              <a:t>8</a:t>
            </a:r>
            <a:endParaRPr sz="1100">
              <a:latin typeface="Arial MT"/>
              <a:cs typeface="Arial MT"/>
            </a:endParaRPr>
          </a:p>
          <a:p>
            <a:pPr marL="13335">
              <a:spcBef>
                <a:spcPts val="180"/>
              </a:spcBef>
            </a:pPr>
            <a:r>
              <a:rPr sz="1100" spc="-5" dirty="0">
                <a:latin typeface="Arial MT"/>
                <a:cs typeface="Arial MT"/>
              </a:rPr>
              <a:t>5</a:t>
            </a:r>
            <a:r>
              <a:rPr sz="1100" dirty="0">
                <a:latin typeface="Arial MT"/>
                <a:cs typeface="Arial MT"/>
              </a:rPr>
              <a:t>9</a:t>
            </a:r>
            <a:endParaRPr sz="1100">
              <a:latin typeface="Arial MT"/>
              <a:cs typeface="Arial MT"/>
            </a:endParaRPr>
          </a:p>
          <a:p>
            <a:pPr marL="12700">
              <a:spcBef>
                <a:spcPts val="180"/>
              </a:spcBef>
            </a:pPr>
            <a:r>
              <a:rPr sz="1100" spc="-5" dirty="0">
                <a:latin typeface="Arial MT"/>
                <a:cs typeface="Arial MT"/>
              </a:rPr>
              <a:t>6</a:t>
            </a:r>
            <a:r>
              <a:rPr sz="1100" dirty="0">
                <a:latin typeface="Arial MT"/>
                <a:cs typeface="Arial MT"/>
              </a:rPr>
              <a:t>0</a:t>
            </a:r>
            <a:endParaRPr sz="1100">
              <a:latin typeface="Arial MT"/>
              <a:cs typeface="Arial MT"/>
            </a:endParaRPr>
          </a:p>
          <a:p>
            <a:pPr marL="12700">
              <a:spcBef>
                <a:spcPts val="165"/>
              </a:spcBef>
            </a:pPr>
            <a:r>
              <a:rPr sz="1100" b="1" spc="-5" dirty="0">
                <a:latin typeface="Arial"/>
                <a:cs typeface="Arial"/>
              </a:rPr>
              <a:t>6</a:t>
            </a:r>
            <a:r>
              <a:rPr sz="1100" b="1" dirty="0"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  <a:p>
            <a:pPr marL="13335">
              <a:spcBef>
                <a:spcPts val="195"/>
              </a:spcBef>
            </a:pPr>
            <a:r>
              <a:rPr sz="1100" spc="-5" dirty="0">
                <a:latin typeface="Arial MT"/>
                <a:cs typeface="Arial MT"/>
              </a:rPr>
              <a:t>62</a:t>
            </a:r>
            <a:endParaRPr sz="1100">
              <a:latin typeface="Arial MT"/>
              <a:cs typeface="Arial MT"/>
            </a:endParaRPr>
          </a:p>
          <a:p>
            <a:pPr marL="12700">
              <a:spcBef>
                <a:spcPts val="180"/>
              </a:spcBef>
            </a:pPr>
            <a:r>
              <a:rPr sz="1100" spc="-5" dirty="0">
                <a:latin typeface="Arial MT"/>
                <a:cs typeface="Arial MT"/>
              </a:rPr>
              <a:t>6</a:t>
            </a:r>
            <a:r>
              <a:rPr sz="1100" dirty="0">
                <a:latin typeface="Arial MT"/>
                <a:cs typeface="Arial MT"/>
              </a:rPr>
              <a:t>3</a:t>
            </a:r>
            <a:endParaRPr sz="1100">
              <a:latin typeface="Arial MT"/>
              <a:cs typeface="Arial MT"/>
            </a:endParaRPr>
          </a:p>
          <a:p>
            <a:pPr marL="13335">
              <a:spcBef>
                <a:spcPts val="180"/>
              </a:spcBef>
            </a:pPr>
            <a:r>
              <a:rPr sz="1100" spc="-5" dirty="0">
                <a:latin typeface="Arial MT"/>
                <a:cs typeface="Arial MT"/>
              </a:rPr>
              <a:t>64</a:t>
            </a:r>
            <a:endParaRPr sz="1100">
              <a:latin typeface="Arial MT"/>
              <a:cs typeface="Arial MT"/>
            </a:endParaRPr>
          </a:p>
          <a:p>
            <a:pPr marL="12700">
              <a:spcBef>
                <a:spcPts val="180"/>
              </a:spcBef>
            </a:pPr>
            <a:r>
              <a:rPr sz="1100" spc="-5" dirty="0">
                <a:latin typeface="Arial MT"/>
                <a:cs typeface="Arial MT"/>
              </a:rPr>
              <a:t>65</a:t>
            </a:r>
            <a:endParaRPr sz="1100">
              <a:latin typeface="Arial MT"/>
              <a:cs typeface="Arial MT"/>
            </a:endParaRPr>
          </a:p>
          <a:p>
            <a:pPr marL="12700">
              <a:spcBef>
                <a:spcPts val="180"/>
              </a:spcBef>
            </a:pPr>
            <a:r>
              <a:rPr sz="1100" spc="-5" dirty="0">
                <a:latin typeface="Arial MT"/>
                <a:cs typeface="Arial MT"/>
              </a:rPr>
              <a:t>6</a:t>
            </a:r>
            <a:r>
              <a:rPr sz="1100" dirty="0">
                <a:latin typeface="Arial MT"/>
                <a:cs typeface="Arial MT"/>
              </a:rPr>
              <a:t>6</a:t>
            </a:r>
            <a:endParaRPr sz="1100">
              <a:latin typeface="Arial MT"/>
              <a:cs typeface="Arial MT"/>
            </a:endParaRPr>
          </a:p>
          <a:p>
            <a:pPr marL="13335">
              <a:spcBef>
                <a:spcPts val="180"/>
              </a:spcBef>
            </a:pPr>
            <a:r>
              <a:rPr sz="1100" spc="-5" dirty="0">
                <a:latin typeface="Arial MT"/>
                <a:cs typeface="Arial MT"/>
              </a:rPr>
              <a:t>67</a:t>
            </a:r>
            <a:endParaRPr sz="1100">
              <a:latin typeface="Arial MT"/>
              <a:cs typeface="Arial MT"/>
            </a:endParaRPr>
          </a:p>
          <a:p>
            <a:pPr marL="12700">
              <a:spcBef>
                <a:spcPts val="180"/>
              </a:spcBef>
            </a:pPr>
            <a:r>
              <a:rPr sz="1100" spc="-5" dirty="0">
                <a:latin typeface="Arial MT"/>
                <a:cs typeface="Arial MT"/>
              </a:rPr>
              <a:t>68</a:t>
            </a:r>
            <a:endParaRPr sz="1100">
              <a:latin typeface="Arial MT"/>
              <a:cs typeface="Arial MT"/>
            </a:endParaRPr>
          </a:p>
          <a:p>
            <a:pPr marL="12700">
              <a:spcBef>
                <a:spcPts val="180"/>
              </a:spcBef>
            </a:pPr>
            <a:r>
              <a:rPr sz="1100" spc="-5" dirty="0">
                <a:latin typeface="Arial MT"/>
                <a:cs typeface="Arial MT"/>
              </a:rPr>
              <a:t>6</a:t>
            </a:r>
            <a:r>
              <a:rPr sz="1100" dirty="0">
                <a:latin typeface="Arial MT"/>
                <a:cs typeface="Arial MT"/>
              </a:rPr>
              <a:t>9</a:t>
            </a:r>
            <a:endParaRPr sz="1100">
              <a:latin typeface="Arial MT"/>
              <a:cs typeface="Arial MT"/>
            </a:endParaRPr>
          </a:p>
          <a:p>
            <a:pPr marL="12700">
              <a:spcBef>
                <a:spcPts val="180"/>
              </a:spcBef>
            </a:pPr>
            <a:r>
              <a:rPr sz="1100" spc="-5" dirty="0">
                <a:latin typeface="Arial MT"/>
                <a:cs typeface="Arial MT"/>
              </a:rPr>
              <a:t>70</a:t>
            </a:r>
            <a:endParaRPr sz="1100">
              <a:latin typeface="Arial MT"/>
              <a:cs typeface="Arial MT"/>
            </a:endParaRPr>
          </a:p>
          <a:p>
            <a:pPr marL="12700">
              <a:spcBef>
                <a:spcPts val="180"/>
              </a:spcBef>
            </a:pPr>
            <a:r>
              <a:rPr sz="1100" spc="-5" dirty="0">
                <a:latin typeface="Arial MT"/>
                <a:cs typeface="Arial MT"/>
              </a:rPr>
              <a:t>7</a:t>
            </a:r>
            <a:r>
              <a:rPr sz="1100" dirty="0">
                <a:latin typeface="Arial MT"/>
                <a:cs typeface="Arial MT"/>
              </a:rPr>
              <a:t>1</a:t>
            </a:r>
            <a:endParaRPr sz="1100">
              <a:latin typeface="Arial MT"/>
              <a:cs typeface="Arial MT"/>
            </a:endParaRPr>
          </a:p>
          <a:p>
            <a:pPr marL="12700">
              <a:spcBef>
                <a:spcPts val="180"/>
              </a:spcBef>
            </a:pPr>
            <a:r>
              <a:rPr sz="1100" spc="-5" dirty="0">
                <a:latin typeface="Arial MT"/>
                <a:cs typeface="Arial MT"/>
              </a:rPr>
              <a:t>72</a:t>
            </a:r>
            <a:endParaRPr sz="1100">
              <a:latin typeface="Arial MT"/>
              <a:cs typeface="Arial MT"/>
            </a:endParaRPr>
          </a:p>
        </p:txBody>
      </p:sp>
      <p:grpSp>
        <p:nvGrpSpPr>
          <p:cNvPr id="118" name="object 118"/>
          <p:cNvGrpSpPr/>
          <p:nvPr/>
        </p:nvGrpSpPr>
        <p:grpSpPr>
          <a:xfrm>
            <a:off x="6949440" y="8657842"/>
            <a:ext cx="3987165" cy="196850"/>
            <a:chOff x="1894839" y="8657842"/>
            <a:chExt cx="3987165" cy="196850"/>
          </a:xfrm>
        </p:grpSpPr>
        <p:pic>
          <p:nvPicPr>
            <p:cNvPr id="119" name="object 1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94839" y="8657842"/>
              <a:ext cx="3956303" cy="6097"/>
            </a:xfrm>
            <a:prstGeom prst="rect">
              <a:avLst/>
            </a:prstGeom>
          </p:spPr>
        </p:pic>
        <p:sp>
          <p:nvSpPr>
            <p:cNvPr id="120" name="object 120"/>
            <p:cNvSpPr/>
            <p:nvPr/>
          </p:nvSpPr>
          <p:spPr>
            <a:xfrm>
              <a:off x="5852668" y="8657843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1524" y="3047"/>
                  </a:moveTo>
                  <a:lnTo>
                    <a:pt x="1524" y="3047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1894840" y="8657843"/>
              <a:ext cx="3987165" cy="190500"/>
            </a:xfrm>
            <a:custGeom>
              <a:avLst/>
              <a:gdLst/>
              <a:ahLst/>
              <a:cxnLst/>
              <a:rect l="l" t="t" r="r" b="b"/>
              <a:pathLst>
                <a:path w="3987165" h="190500">
                  <a:moveTo>
                    <a:pt x="27432" y="6096"/>
                  </a:moveTo>
                  <a:lnTo>
                    <a:pt x="0" y="6096"/>
                  </a:lnTo>
                  <a:lnTo>
                    <a:pt x="0" y="190500"/>
                  </a:lnTo>
                  <a:lnTo>
                    <a:pt x="27432" y="190500"/>
                  </a:lnTo>
                  <a:lnTo>
                    <a:pt x="27432" y="6096"/>
                  </a:lnTo>
                  <a:close/>
                </a:path>
                <a:path w="3987165" h="190500">
                  <a:moveTo>
                    <a:pt x="3986771" y="0"/>
                  </a:moveTo>
                  <a:lnTo>
                    <a:pt x="3959352" y="0"/>
                  </a:lnTo>
                  <a:lnTo>
                    <a:pt x="3959352" y="6096"/>
                  </a:lnTo>
                  <a:lnTo>
                    <a:pt x="3986771" y="6096"/>
                  </a:lnTo>
                  <a:lnTo>
                    <a:pt x="398677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2" name="object 12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94839" y="8848343"/>
              <a:ext cx="3986784" cy="6096"/>
            </a:xfrm>
            <a:prstGeom prst="rect">
              <a:avLst/>
            </a:prstGeom>
          </p:spPr>
        </p:pic>
        <p:sp>
          <p:nvSpPr>
            <p:cNvPr id="123" name="object 123"/>
            <p:cNvSpPr/>
            <p:nvPr/>
          </p:nvSpPr>
          <p:spPr>
            <a:xfrm>
              <a:off x="5852668" y="8848343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1524" y="3047"/>
                  </a:moveTo>
                  <a:lnTo>
                    <a:pt x="1524" y="3047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5854192" y="8663939"/>
              <a:ext cx="27940" cy="184785"/>
            </a:xfrm>
            <a:custGeom>
              <a:avLst/>
              <a:gdLst/>
              <a:ahLst/>
              <a:cxnLst/>
              <a:rect l="l" t="t" r="r" b="b"/>
              <a:pathLst>
                <a:path w="27939" h="184784">
                  <a:moveTo>
                    <a:pt x="27429" y="0"/>
                  </a:moveTo>
                  <a:lnTo>
                    <a:pt x="0" y="0"/>
                  </a:lnTo>
                  <a:lnTo>
                    <a:pt x="0" y="184402"/>
                  </a:lnTo>
                  <a:lnTo>
                    <a:pt x="27429" y="184402"/>
                  </a:lnTo>
                  <a:lnTo>
                    <a:pt x="274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5" name="object 12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pc="-125" dirty="0"/>
              <a:t>Pag</a:t>
            </a:r>
            <a:r>
              <a:rPr spc="-55" dirty="0"/>
              <a:t>. </a:t>
            </a:r>
            <a:fld id="{81D60167-4931-47E6-BA6A-407CBD079E47}" type="slidenum">
              <a:rPr spc="-110" dirty="0"/>
              <a:pPr marL="12700"/>
              <a:t>83</a:t>
            </a:fld>
            <a:r>
              <a:rPr spc="-55" dirty="0"/>
              <a:t> </a:t>
            </a:r>
            <a:r>
              <a:rPr spc="-155" dirty="0"/>
              <a:t>D</a:t>
            </a:r>
            <a:r>
              <a:rPr spc="-110" dirty="0"/>
              <a:t>e</a:t>
            </a:r>
            <a:r>
              <a:rPr spc="-60" dirty="0"/>
              <a:t> </a:t>
            </a:r>
            <a:r>
              <a:rPr spc="-5" dirty="0"/>
              <a:t>149</a:t>
            </a:r>
          </a:p>
        </p:txBody>
      </p:sp>
      <p:sp>
        <p:nvSpPr>
          <p:cNvPr id="126" name="object 12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55"/>
              </a:lnSpc>
            </a:pPr>
            <a:r>
              <a:rPr spc="-105" dirty="0"/>
              <a:t>Elaboro:</a:t>
            </a:r>
          </a:p>
          <a:p>
            <a:pPr marL="12700">
              <a:lnSpc>
                <a:spcPts val="1300"/>
              </a:lnSpc>
            </a:pPr>
            <a:r>
              <a:rPr spc="-100" dirty="0"/>
              <a:t>Ingenier</a:t>
            </a:r>
            <a:r>
              <a:rPr spc="-120" dirty="0"/>
              <a:t>o</a:t>
            </a:r>
            <a:r>
              <a:rPr spc="-55" dirty="0"/>
              <a:t> </a:t>
            </a:r>
            <a:r>
              <a:rPr spc="-120" dirty="0"/>
              <a:t>Juan</a:t>
            </a:r>
            <a:r>
              <a:rPr spc="-55" dirty="0"/>
              <a:t> </a:t>
            </a:r>
            <a:r>
              <a:rPr spc="-155" dirty="0"/>
              <a:t>C</a:t>
            </a:r>
            <a:r>
              <a:rPr spc="-110" dirty="0"/>
              <a:t>a</a:t>
            </a:r>
            <a:r>
              <a:rPr spc="-90" dirty="0"/>
              <a:t>rlo</a:t>
            </a:r>
            <a:r>
              <a:rPr spc="-110" dirty="0"/>
              <a:t>s</a:t>
            </a:r>
            <a:r>
              <a:rPr spc="-70" dirty="0"/>
              <a:t> </a:t>
            </a:r>
            <a:r>
              <a:rPr spc="-135" dirty="0"/>
              <a:t>Mes</a:t>
            </a:r>
            <a:r>
              <a:rPr spc="-110" dirty="0"/>
              <a:t>a</a:t>
            </a:r>
            <a:r>
              <a:rPr spc="-70" dirty="0"/>
              <a:t> </a:t>
            </a:r>
            <a:r>
              <a:rPr spc="-155" dirty="0"/>
              <a:t>A</a:t>
            </a:r>
            <a:r>
              <a:rPr spc="-55" dirty="0"/>
              <a:t>l</a:t>
            </a:r>
            <a:r>
              <a:rPr spc="-105" dirty="0"/>
              <a:t>varez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64273" y="427736"/>
            <a:ext cx="235394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80" dirty="0">
                <a:solidFill>
                  <a:srgbClr val="7F7F7F"/>
                </a:solidFill>
                <a:latin typeface="Georgia"/>
                <a:cs typeface="Georgia"/>
              </a:rPr>
              <a:t>Generalidades</a:t>
            </a:r>
            <a:r>
              <a:rPr sz="1100" spc="70" dirty="0">
                <a:solidFill>
                  <a:srgbClr val="7F7F7F"/>
                </a:solidFill>
                <a:latin typeface="Georgia"/>
                <a:cs typeface="Georgia"/>
              </a:rPr>
              <a:t> </a:t>
            </a:r>
            <a:r>
              <a:rPr sz="1100" spc="90" dirty="0">
                <a:solidFill>
                  <a:srgbClr val="7F7F7F"/>
                </a:solidFill>
                <a:latin typeface="Georgia"/>
                <a:cs typeface="Georgia"/>
              </a:rPr>
              <a:t>en </a:t>
            </a:r>
            <a:r>
              <a:rPr sz="1100" spc="95" dirty="0">
                <a:solidFill>
                  <a:srgbClr val="7F7F7F"/>
                </a:solidFill>
                <a:latin typeface="Georgia"/>
                <a:cs typeface="Georgia"/>
              </a:rPr>
              <a:t>Subestaciones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117338" y="626363"/>
            <a:ext cx="5649595" cy="38100"/>
          </a:xfrm>
          <a:custGeom>
            <a:avLst/>
            <a:gdLst/>
            <a:ahLst/>
            <a:cxnLst/>
            <a:rect l="l" t="t" r="r" b="b"/>
            <a:pathLst>
              <a:path w="5649595" h="38100">
                <a:moveTo>
                  <a:pt x="5649468" y="0"/>
                </a:moveTo>
                <a:lnTo>
                  <a:pt x="0" y="0"/>
                </a:lnTo>
                <a:lnTo>
                  <a:pt x="0" y="38100"/>
                </a:lnTo>
                <a:lnTo>
                  <a:pt x="5649468" y="38100"/>
                </a:lnTo>
                <a:lnTo>
                  <a:pt x="5649468" y="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117338" y="9236962"/>
            <a:ext cx="5649595" cy="38100"/>
          </a:xfrm>
          <a:custGeom>
            <a:avLst/>
            <a:gdLst/>
            <a:ahLst/>
            <a:cxnLst/>
            <a:rect l="l" t="t" r="r" b="b"/>
            <a:pathLst>
              <a:path w="5649595" h="38100">
                <a:moveTo>
                  <a:pt x="5649468" y="0"/>
                </a:moveTo>
                <a:lnTo>
                  <a:pt x="0" y="0"/>
                </a:lnTo>
                <a:lnTo>
                  <a:pt x="0" y="38100"/>
                </a:lnTo>
                <a:lnTo>
                  <a:pt x="5649468" y="38100"/>
                </a:lnTo>
                <a:lnTo>
                  <a:pt x="5649468" y="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6949439" y="1792224"/>
          <a:ext cx="3959860" cy="45796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89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05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7705">
                <a:tc>
                  <a:txBody>
                    <a:bodyPr/>
                    <a:lstStyle/>
                    <a:p>
                      <a:pPr marL="17780">
                        <a:lnSpc>
                          <a:spcPts val="1250"/>
                        </a:lnSpc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Contactos</a:t>
                      </a:r>
                      <a:r>
                        <a:rPr sz="11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para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resistencia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carga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58140">
                        <a:lnSpc>
                          <a:spcPts val="1250"/>
                        </a:lnSpc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73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Relé</a:t>
                      </a:r>
                      <a:r>
                        <a:rPr sz="11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alarma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5814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74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Mecanismo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para</a:t>
                      </a:r>
                      <a:r>
                        <a:rPr sz="11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cambio de posición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5814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75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Relé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de sobrecorriente de</a:t>
                      </a:r>
                      <a:r>
                        <a:rPr sz="11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cc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5814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76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Transmisor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pulsos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5814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77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Medida</a:t>
                      </a:r>
                      <a:r>
                        <a:rPr sz="1100" spc="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ángulo</a:t>
                      </a:r>
                      <a:r>
                        <a:rPr sz="1100" spc="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fases</a:t>
                      </a:r>
                      <a:r>
                        <a:rPr sz="1100" spc="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o</a:t>
                      </a:r>
                      <a:r>
                        <a:rPr sz="1100" spc="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Relé</a:t>
                      </a:r>
                      <a:r>
                        <a:rPr sz="1100" spc="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protección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5814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78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Relé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recierre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de corriente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alterna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5814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79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Relé</a:t>
                      </a:r>
                      <a:r>
                        <a:rPr sz="11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flujo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5750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80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Relé</a:t>
                      </a:r>
                      <a:r>
                        <a:rPr sz="11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frecuencia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5750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81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499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Relé</a:t>
                      </a:r>
                      <a:r>
                        <a:rPr sz="11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recierre</a:t>
                      </a:r>
                      <a:r>
                        <a:rPr sz="11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cc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5814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82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Relé</a:t>
                      </a:r>
                      <a:r>
                        <a:rPr sz="1100" spc="48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49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transferencia</a:t>
                      </a:r>
                      <a:r>
                        <a:rPr sz="1100" spc="49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o</a:t>
                      </a:r>
                      <a:r>
                        <a:rPr sz="1100" spc="48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49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control</a:t>
                      </a:r>
                      <a:r>
                        <a:rPr sz="1100" spc="48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selectivo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5750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83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Mecanismo</a:t>
                      </a:r>
                      <a:r>
                        <a:rPr sz="11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operación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5750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84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Relé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receptor</a:t>
                      </a:r>
                      <a:r>
                        <a:rPr sz="11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carrier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hilo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piloto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5750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85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Relé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de disparo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o</a:t>
                      </a:r>
                      <a:r>
                        <a:rPr sz="11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bloqueo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5814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86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Relé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de protección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diferencial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5814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87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Motor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o</a:t>
                      </a:r>
                      <a:r>
                        <a:rPr sz="11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motogenerador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5814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88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Seccionador de</a:t>
                      </a:r>
                      <a:r>
                        <a:rPr sz="11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línea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5750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89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Dispositivo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regulación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5750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90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Relé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direccional de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tensión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5814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91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Relé direccional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potencia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 y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tensión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5814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92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Contacto</a:t>
                      </a:r>
                      <a:r>
                        <a:rPr sz="11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cambiador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campo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5814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93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89737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Relé de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disparo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o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disparo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libre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5814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94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100" b="1" dirty="0">
                          <a:latin typeface="Arial"/>
                          <a:cs typeface="Arial"/>
                        </a:rPr>
                        <a:t>Disponible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1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5750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100" b="1" spc="-5" dirty="0">
                          <a:latin typeface="Arial"/>
                          <a:cs typeface="Arial"/>
                        </a:rPr>
                        <a:t>95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11674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Detector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vibraciones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44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814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96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</a:tbl>
          </a:graphicData>
        </a:graphic>
      </p:graphicFrame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49439" y="1799844"/>
            <a:ext cx="3986784" cy="6096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49440" y="1990343"/>
            <a:ext cx="3956303" cy="6097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49440" y="2180843"/>
            <a:ext cx="3956303" cy="6097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49440" y="2371343"/>
            <a:ext cx="3956303" cy="609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49440" y="2561843"/>
            <a:ext cx="3956303" cy="609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49440" y="2752343"/>
            <a:ext cx="3956303" cy="6097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49440" y="2942843"/>
            <a:ext cx="3956303" cy="6097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49440" y="3133343"/>
            <a:ext cx="3956303" cy="6097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49440" y="3323843"/>
            <a:ext cx="3956303" cy="6097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49440" y="3514343"/>
            <a:ext cx="3956303" cy="6097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49440" y="3704843"/>
            <a:ext cx="3956303" cy="6097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49440" y="3895343"/>
            <a:ext cx="3956303" cy="6097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49440" y="4085843"/>
            <a:ext cx="3956303" cy="6097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49440" y="4276343"/>
            <a:ext cx="3956303" cy="6097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49440" y="4466843"/>
            <a:ext cx="3956303" cy="6097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49440" y="4657343"/>
            <a:ext cx="3956303" cy="6097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49440" y="4847843"/>
            <a:ext cx="3956303" cy="6097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49440" y="5038343"/>
            <a:ext cx="3956303" cy="6097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49440" y="5228843"/>
            <a:ext cx="3956303" cy="6097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49440" y="5419343"/>
            <a:ext cx="3956303" cy="6097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49440" y="5609843"/>
            <a:ext cx="3956303" cy="6097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49440" y="5800343"/>
            <a:ext cx="3956303" cy="6097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49440" y="5990843"/>
            <a:ext cx="3956303" cy="6097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49440" y="6181343"/>
            <a:ext cx="3956303" cy="6097"/>
          </a:xfrm>
          <a:prstGeom prst="rect">
            <a:avLst/>
          </a:prstGeom>
        </p:spPr>
      </p:pic>
      <p:sp>
        <p:nvSpPr>
          <p:cNvPr id="30" name="object 30"/>
          <p:cNvSpPr txBox="1"/>
          <p:nvPr/>
        </p:nvSpPr>
        <p:spPr>
          <a:xfrm>
            <a:off x="8311388" y="6377598"/>
            <a:ext cx="125984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-5" dirty="0">
                <a:latin typeface="Arial"/>
                <a:cs typeface="Arial"/>
              </a:rPr>
              <a:t>Datos</a:t>
            </a:r>
            <a:r>
              <a:rPr sz="900" b="1" spc="-25" dirty="0">
                <a:latin typeface="Arial"/>
                <a:cs typeface="Arial"/>
              </a:rPr>
              <a:t> </a:t>
            </a:r>
            <a:r>
              <a:rPr sz="900" b="1" dirty="0">
                <a:latin typeface="Arial"/>
                <a:cs typeface="Arial"/>
              </a:rPr>
              <a:t>de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-5" dirty="0">
                <a:latin typeface="Arial"/>
                <a:cs typeface="Arial"/>
              </a:rPr>
              <a:t>Protecciones</a:t>
            </a:r>
            <a:endParaRPr sz="900">
              <a:latin typeface="Arial"/>
              <a:cs typeface="Arial"/>
            </a:endParaRPr>
          </a:p>
        </p:txBody>
      </p:sp>
      <p:sp>
        <p:nvSpPr>
          <p:cNvPr id="31" name="object 3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pc="-125" dirty="0"/>
              <a:t>Pag</a:t>
            </a:r>
            <a:r>
              <a:rPr spc="-55" dirty="0"/>
              <a:t>. </a:t>
            </a:r>
            <a:fld id="{81D60167-4931-47E6-BA6A-407CBD079E47}" type="slidenum">
              <a:rPr spc="-110" dirty="0"/>
              <a:pPr marL="12700"/>
              <a:t>84</a:t>
            </a:fld>
            <a:r>
              <a:rPr spc="-55" dirty="0"/>
              <a:t> </a:t>
            </a:r>
            <a:r>
              <a:rPr spc="-155" dirty="0"/>
              <a:t>D</a:t>
            </a:r>
            <a:r>
              <a:rPr spc="-110" dirty="0"/>
              <a:t>e</a:t>
            </a:r>
            <a:r>
              <a:rPr spc="-60" dirty="0"/>
              <a:t> </a:t>
            </a:r>
            <a:r>
              <a:rPr spc="-5" dirty="0"/>
              <a:t>149</a:t>
            </a:r>
          </a:p>
        </p:txBody>
      </p:sp>
      <p:sp>
        <p:nvSpPr>
          <p:cNvPr id="32" name="object 3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55"/>
              </a:lnSpc>
            </a:pPr>
            <a:r>
              <a:rPr spc="-105" dirty="0"/>
              <a:t>Elaboro:</a:t>
            </a:r>
          </a:p>
          <a:p>
            <a:pPr marL="12700">
              <a:lnSpc>
                <a:spcPts val="1300"/>
              </a:lnSpc>
            </a:pPr>
            <a:r>
              <a:rPr spc="-100" dirty="0"/>
              <a:t>Ingenier</a:t>
            </a:r>
            <a:r>
              <a:rPr spc="-120" dirty="0"/>
              <a:t>o</a:t>
            </a:r>
            <a:r>
              <a:rPr spc="-55" dirty="0"/>
              <a:t> </a:t>
            </a:r>
            <a:r>
              <a:rPr spc="-120" dirty="0"/>
              <a:t>Juan</a:t>
            </a:r>
            <a:r>
              <a:rPr spc="-55" dirty="0"/>
              <a:t> </a:t>
            </a:r>
            <a:r>
              <a:rPr spc="-155" dirty="0"/>
              <a:t>C</a:t>
            </a:r>
            <a:r>
              <a:rPr spc="-110" dirty="0"/>
              <a:t>a</a:t>
            </a:r>
            <a:r>
              <a:rPr spc="-90" dirty="0"/>
              <a:t>rlo</a:t>
            </a:r>
            <a:r>
              <a:rPr spc="-110" dirty="0"/>
              <a:t>s</a:t>
            </a:r>
            <a:r>
              <a:rPr spc="-70" dirty="0"/>
              <a:t> </a:t>
            </a:r>
            <a:r>
              <a:rPr spc="-135" dirty="0"/>
              <a:t>Mes</a:t>
            </a:r>
            <a:r>
              <a:rPr spc="-110" dirty="0"/>
              <a:t>a</a:t>
            </a:r>
            <a:r>
              <a:rPr spc="-70" dirty="0"/>
              <a:t> </a:t>
            </a:r>
            <a:r>
              <a:rPr spc="-155" dirty="0"/>
              <a:t>A</a:t>
            </a:r>
            <a:r>
              <a:rPr spc="-55" dirty="0"/>
              <a:t>l</a:t>
            </a:r>
            <a:r>
              <a:rPr spc="-105" dirty="0"/>
              <a:t>varez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757</TotalTime>
  <Words>15939</Words>
  <Application>Microsoft Office PowerPoint</Application>
  <PresentationFormat>Personalizado</PresentationFormat>
  <Paragraphs>1998</Paragraphs>
  <Slides>84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84</vt:i4>
      </vt:variant>
    </vt:vector>
  </HeadingPairs>
  <TitlesOfParts>
    <vt:vector size="92" baseType="lpstr">
      <vt:lpstr>Arial</vt:lpstr>
      <vt:lpstr>Arial MT</vt:lpstr>
      <vt:lpstr>Calibri</vt:lpstr>
      <vt:lpstr>Georgia</vt:lpstr>
      <vt:lpstr>Symbol</vt:lpstr>
      <vt:lpstr>Times New Roman</vt:lpstr>
      <vt:lpstr>Wingdings</vt:lpstr>
      <vt:lpstr>Office Theme</vt:lpstr>
      <vt:lpstr>GENERALIDADES  EN</vt:lpstr>
      <vt:lpstr>I NTRODUCCI ÓN</vt:lpstr>
      <vt:lpstr>CONTENI 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()</dc:title>
  <dc:creator>()</dc:creator>
  <cp:keywords>()</cp:keywords>
  <cp:lastModifiedBy>Marita</cp:lastModifiedBy>
  <cp:revision>126</cp:revision>
  <dcterms:created xsi:type="dcterms:W3CDTF">2022-09-20T14:31:50Z</dcterms:created>
  <dcterms:modified xsi:type="dcterms:W3CDTF">2022-09-21T03:13:15Z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2016-07-26T00:00:00Z</vt:filetime>
  </property>
  <property fmtid="{D5CDD505-2E9C-101B-9397-08002B2CF9AE}" pid="3" name="Creator">
    <vt:lpwstr>()</vt:lpwstr>
  </property>
  <property fmtid="{D5CDD505-2E9C-101B-9397-08002B2CF9AE}" pid="4" name="LastSaved">
    <vt:filetime>2022-09-20T00:00:00Z</vt:filetime>
  </property>
</Properties>
</file>